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4.xml" ContentType="application/vnd.openxmlformats-officedocument.presentationml.tags+xml"/>
  <Override PartName="/ppt/theme/themeOverride2.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24" r:id="rId3"/>
    <p:sldMasterId id="2147483736" r:id="rId4"/>
    <p:sldMasterId id="2147483748" r:id="rId5"/>
  </p:sldMasterIdLst>
  <p:notesMasterIdLst>
    <p:notesMasterId r:id="rId25"/>
  </p:notesMasterIdLst>
  <p:sldIdLst>
    <p:sldId id="271" r:id="rId6"/>
    <p:sldId id="2643" r:id="rId7"/>
    <p:sldId id="2646" r:id="rId8"/>
    <p:sldId id="347" r:id="rId9"/>
    <p:sldId id="373" r:id="rId10"/>
    <p:sldId id="403" r:id="rId11"/>
    <p:sldId id="2647" r:id="rId12"/>
    <p:sldId id="2648" r:id="rId13"/>
    <p:sldId id="401" r:id="rId14"/>
    <p:sldId id="2649" r:id="rId15"/>
    <p:sldId id="402" r:id="rId16"/>
    <p:sldId id="2650" r:id="rId17"/>
    <p:sldId id="2651" r:id="rId18"/>
    <p:sldId id="263" r:id="rId19"/>
    <p:sldId id="268" r:id="rId20"/>
    <p:sldId id="270" r:id="rId21"/>
    <p:sldId id="272" r:id="rId22"/>
    <p:sldId id="2652" r:id="rId23"/>
    <p:sldId id="265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7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90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2B76C-8EE9-4608-83BB-95D185E56444}"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B0922-252C-4E06-AAD1-BED6D2CE3571}" type="slidenum">
              <a:rPr lang="en-US" smtClean="0"/>
              <a:t>‹#›</a:t>
            </a:fld>
            <a:endParaRPr lang="en-US"/>
          </a:p>
        </p:txBody>
      </p:sp>
    </p:spTree>
    <p:extLst>
      <p:ext uri="{BB962C8B-B14F-4D97-AF65-F5344CB8AC3E}">
        <p14:creationId xmlns:p14="http://schemas.microsoft.com/office/powerpoint/2010/main" val="395299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65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22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fld id="{685F7FA6-D00E-43C0-8EA8-FE8465830FDD}" type="datetimeFigureOut">
              <a:rPr lang="zh-CN" altLang="en-US" smtClean="0"/>
              <a:t>2023/11/3</a:t>
            </a:fld>
            <a:endParaRPr lang="zh-CN" altLang="en-US"/>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0935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8863A5-CC72-42E6-91B3-E00DB38C4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8D94B05-07BD-49C2-9AD4-179BFBA47C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36934E-71EB-49A7-AC15-E7A97E7AD7FE}"/>
              </a:ext>
            </a:extLst>
          </p:cNvPr>
          <p:cNvSpPr>
            <a:spLocks noGrp="1"/>
          </p:cNvSpPr>
          <p:nvPr>
            <p:ph type="dt" sz="half" idx="10"/>
          </p:nvPr>
        </p:nvSpPr>
        <p:spPr/>
        <p:txBody>
          <a:bodyPr/>
          <a:lstStyle/>
          <a:p>
            <a:fld id="{685F7FA6-D00E-43C0-8EA8-FE8465830FDD}" type="datetimeFigureOut">
              <a:rPr lang="zh-CN" altLang="en-US" smtClean="0"/>
              <a:t>2023/11/3</a:t>
            </a:fld>
            <a:endParaRPr lang="zh-CN" altLang="en-US"/>
          </a:p>
        </p:txBody>
      </p:sp>
      <p:sp>
        <p:nvSpPr>
          <p:cNvPr id="5" name="页脚占位符 4">
            <a:extLst>
              <a:ext uri="{FF2B5EF4-FFF2-40B4-BE49-F238E27FC236}">
                <a16:creationId xmlns:a16="http://schemas.microsoft.com/office/drawing/2014/main" id="{14357A71-450D-44A3-81D6-CC798E93F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BBAE83-49AE-4577-ABB7-9D3BB8789C69}"/>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87410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477AA57-8C30-458F-ACBA-6AB7361AE9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6E291F-571C-4DC7-945D-8DD5C2B9D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14D79B-A3DB-4BF4-B39E-FC56679C38A2}"/>
              </a:ext>
            </a:extLst>
          </p:cNvPr>
          <p:cNvSpPr>
            <a:spLocks noGrp="1"/>
          </p:cNvSpPr>
          <p:nvPr>
            <p:ph type="dt" sz="half" idx="10"/>
          </p:nvPr>
        </p:nvSpPr>
        <p:spPr/>
        <p:txBody>
          <a:bodyPr/>
          <a:lstStyle/>
          <a:p>
            <a:fld id="{685F7FA6-D00E-43C0-8EA8-FE8465830FDD}" type="datetimeFigureOut">
              <a:rPr lang="zh-CN" altLang="en-US" smtClean="0"/>
              <a:t>2023/11/3</a:t>
            </a:fld>
            <a:endParaRPr lang="zh-CN" altLang="en-US"/>
          </a:p>
        </p:txBody>
      </p:sp>
      <p:sp>
        <p:nvSpPr>
          <p:cNvPr id="5" name="页脚占位符 4">
            <a:extLst>
              <a:ext uri="{FF2B5EF4-FFF2-40B4-BE49-F238E27FC236}">
                <a16:creationId xmlns:a16="http://schemas.microsoft.com/office/drawing/2014/main" id="{03ED841A-2348-46F1-80A3-3F045FCAAB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5308034-0AC8-4764-8AF5-7CFF35D6D54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5787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887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1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86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4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407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10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13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2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41D196-1644-4884-A18A-9EE9902660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A541A7-F3B7-4117-BED7-4C47A63B15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D78433-CAD6-48BE-8486-71FDAA4043E6}"/>
              </a:ext>
            </a:extLst>
          </p:cNvPr>
          <p:cNvSpPr>
            <a:spLocks noGrp="1"/>
          </p:cNvSpPr>
          <p:nvPr>
            <p:ph type="dt" sz="half" idx="10"/>
          </p:nvPr>
        </p:nvSpPr>
        <p:spPr/>
        <p:txBody>
          <a:bodyPr/>
          <a:lstStyle/>
          <a:p>
            <a:fld id="{685F7FA6-D00E-43C0-8EA8-FE8465830FDD}" type="datetimeFigureOut">
              <a:rPr lang="zh-CN" altLang="en-US" smtClean="0"/>
              <a:t>2023/11/3</a:t>
            </a:fld>
            <a:endParaRPr lang="zh-CN" altLang="en-US"/>
          </a:p>
        </p:txBody>
      </p:sp>
      <p:sp>
        <p:nvSpPr>
          <p:cNvPr id="5" name="页脚占位符 4">
            <a:extLst>
              <a:ext uri="{FF2B5EF4-FFF2-40B4-BE49-F238E27FC236}">
                <a16:creationId xmlns:a16="http://schemas.microsoft.com/office/drawing/2014/main" id="{24D34008-AE46-4421-8FF8-0ACE75A7B0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DB0EF3-F2DE-4C25-B7A5-960329E8EE95}"/>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52574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20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919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372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086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70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840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09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565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2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3E9D74-5BB6-4966-9234-7F84F06D52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FA2FCA-55B8-4411-AFD8-153B50074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4B91848-3604-4F37-BB36-E297D27534AF}"/>
              </a:ext>
            </a:extLst>
          </p:cNvPr>
          <p:cNvSpPr>
            <a:spLocks noGrp="1"/>
          </p:cNvSpPr>
          <p:nvPr>
            <p:ph type="dt" sz="half" idx="10"/>
          </p:nvPr>
        </p:nvSpPr>
        <p:spPr/>
        <p:txBody>
          <a:bodyPr/>
          <a:lstStyle/>
          <a:p>
            <a:fld id="{685F7FA6-D00E-43C0-8EA8-FE8465830FDD}" type="datetimeFigureOut">
              <a:rPr lang="zh-CN" altLang="en-US" smtClean="0"/>
              <a:t>2023/11/3</a:t>
            </a:fld>
            <a:endParaRPr lang="zh-CN" altLang="en-US"/>
          </a:p>
        </p:txBody>
      </p:sp>
      <p:sp>
        <p:nvSpPr>
          <p:cNvPr id="5" name="页脚占位符 4">
            <a:extLst>
              <a:ext uri="{FF2B5EF4-FFF2-40B4-BE49-F238E27FC236}">
                <a16:creationId xmlns:a16="http://schemas.microsoft.com/office/drawing/2014/main" id="{C5458473-E533-4EF3-B1AF-1FD9BB1800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0DAE1B-11F5-4385-BA7B-93E3B5269317}"/>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007927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88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101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074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614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129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875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60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86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482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B379C-0506-4E6B-96A9-58CBC02645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FDD4B2-C0D3-409A-BC73-8E1EBA8E7F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91797F7-9D43-47B8-9B7C-0ABB517B1F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60DE06-15CE-4DF9-B08B-BD725ADBB9D1}"/>
              </a:ext>
            </a:extLst>
          </p:cNvPr>
          <p:cNvSpPr>
            <a:spLocks noGrp="1"/>
          </p:cNvSpPr>
          <p:nvPr>
            <p:ph type="dt" sz="half" idx="10"/>
          </p:nvPr>
        </p:nvSpPr>
        <p:spPr/>
        <p:txBody>
          <a:bodyPr/>
          <a:lstStyle/>
          <a:p>
            <a:fld id="{685F7FA6-D00E-43C0-8EA8-FE8465830FDD}" type="datetimeFigureOut">
              <a:rPr lang="zh-CN" altLang="en-US" smtClean="0"/>
              <a:t>2023/11/3</a:t>
            </a:fld>
            <a:endParaRPr lang="zh-CN" altLang="en-US"/>
          </a:p>
        </p:txBody>
      </p:sp>
      <p:sp>
        <p:nvSpPr>
          <p:cNvPr id="6" name="页脚占位符 5">
            <a:extLst>
              <a:ext uri="{FF2B5EF4-FFF2-40B4-BE49-F238E27FC236}">
                <a16:creationId xmlns:a16="http://schemas.microsoft.com/office/drawing/2014/main" id="{B7CDFDE7-F840-46A0-96E5-EC51D51047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925EEA-26B2-433D-B69E-A3F5096059E0}"/>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037633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831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870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667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910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646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708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67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1800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485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43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FC9F51-4CBA-440B-A038-BFD2E33DC2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A5EF82-411C-4A1A-91AB-B66C3FDB3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D525AE8-B0A8-4271-BD85-C74FB5340F6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900F73-046E-4994-8C19-1967CA661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F48C15D-1F41-494C-A9D6-6ABD4040C5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C7A981B-840C-4E45-B350-45229C5E62FC}"/>
              </a:ext>
            </a:extLst>
          </p:cNvPr>
          <p:cNvSpPr>
            <a:spLocks noGrp="1"/>
          </p:cNvSpPr>
          <p:nvPr>
            <p:ph type="dt" sz="half" idx="10"/>
          </p:nvPr>
        </p:nvSpPr>
        <p:spPr/>
        <p:txBody>
          <a:bodyPr/>
          <a:lstStyle/>
          <a:p>
            <a:fld id="{685F7FA6-D00E-43C0-8EA8-FE8465830FDD}" type="datetimeFigureOut">
              <a:rPr lang="zh-CN" altLang="en-US" smtClean="0"/>
              <a:t>2023/11/3</a:t>
            </a:fld>
            <a:endParaRPr lang="zh-CN" altLang="en-US"/>
          </a:p>
        </p:txBody>
      </p:sp>
      <p:sp>
        <p:nvSpPr>
          <p:cNvPr id="8" name="页脚占位符 7">
            <a:extLst>
              <a:ext uri="{FF2B5EF4-FFF2-40B4-BE49-F238E27FC236}">
                <a16:creationId xmlns:a16="http://schemas.microsoft.com/office/drawing/2014/main" id="{EB0D9D4A-DFE1-442A-81B4-2890E87634A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016879-167F-4E43-A27C-6D7F79C4C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440171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6229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4425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557160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420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9911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3729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3956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8842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6033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059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AFBC1-F364-42F3-9538-BB3512088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996F2D-D165-43D2-BD9D-06F656C5D920}"/>
              </a:ext>
            </a:extLst>
          </p:cNvPr>
          <p:cNvSpPr>
            <a:spLocks noGrp="1"/>
          </p:cNvSpPr>
          <p:nvPr>
            <p:ph type="dt" sz="half" idx="10"/>
          </p:nvPr>
        </p:nvSpPr>
        <p:spPr/>
        <p:txBody>
          <a:bodyPr/>
          <a:lstStyle/>
          <a:p>
            <a:fld id="{685F7FA6-D00E-43C0-8EA8-FE8465830FDD}" type="datetimeFigureOut">
              <a:rPr lang="zh-CN" altLang="en-US" smtClean="0"/>
              <a:t>2023/11/3</a:t>
            </a:fld>
            <a:endParaRPr lang="zh-CN" altLang="en-US"/>
          </a:p>
        </p:txBody>
      </p:sp>
      <p:sp>
        <p:nvSpPr>
          <p:cNvPr id="4" name="页脚占位符 3">
            <a:extLst>
              <a:ext uri="{FF2B5EF4-FFF2-40B4-BE49-F238E27FC236}">
                <a16:creationId xmlns:a16="http://schemas.microsoft.com/office/drawing/2014/main" id="{9BF87568-4432-43E3-952F-C29B16E8F3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5B49DF6-AE43-4318-BCCE-443F85C87852}"/>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003262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364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0426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0236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548779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654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44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666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9028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11/3/2023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2068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11/3/2023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381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D3D442-FC8F-4566-AF80-FED47D977B15}"/>
              </a:ext>
            </a:extLst>
          </p:cNvPr>
          <p:cNvSpPr>
            <a:spLocks noGrp="1"/>
          </p:cNvSpPr>
          <p:nvPr>
            <p:ph type="dt" sz="half" idx="10"/>
          </p:nvPr>
        </p:nvSpPr>
        <p:spPr/>
        <p:txBody>
          <a:bodyPr/>
          <a:lstStyle/>
          <a:p>
            <a:fld id="{685F7FA6-D00E-43C0-8EA8-FE8465830FDD}" type="datetimeFigureOut">
              <a:rPr lang="zh-CN" altLang="en-US" smtClean="0"/>
              <a:t>2023/11/3</a:t>
            </a:fld>
            <a:endParaRPr lang="zh-CN" altLang="en-US"/>
          </a:p>
        </p:txBody>
      </p:sp>
      <p:sp>
        <p:nvSpPr>
          <p:cNvPr id="3" name="页脚占位符 2">
            <a:extLst>
              <a:ext uri="{FF2B5EF4-FFF2-40B4-BE49-F238E27FC236}">
                <a16:creationId xmlns:a16="http://schemas.microsoft.com/office/drawing/2014/main" id="{5CD7897D-F5B7-4175-AE98-5053C4FB40B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8DE37A7-426F-47AC-90E4-0228D5950588}"/>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a:extLst>
              <a:ext uri="{FF2B5EF4-FFF2-40B4-BE49-F238E27FC236}">
                <a16:creationId xmlns:a16="http://schemas.microsoft.com/office/drawing/2014/main" id="{541DF714-2A14-400B-8451-8B903A336D8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a16="http://schemas.microsoft.com/office/drawing/2014/main" id="{8C416740-6B53-47A2-8EAE-0CA56918D17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spTree>
    <p:extLst>
      <p:ext uri="{BB962C8B-B14F-4D97-AF65-F5344CB8AC3E}">
        <p14:creationId xmlns:p14="http://schemas.microsoft.com/office/powerpoint/2010/main" val="4248581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11/3/2023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114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11/3/2023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340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11/3/2023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47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2013-1B4B-475C-9B73-9845510474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D5E6C6-B077-4A95-824A-7B0FD354E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209E23-47FF-400C-BC15-28EED06CA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2D5361-4726-4055-AFCE-7B06BA7C26B3}"/>
              </a:ext>
            </a:extLst>
          </p:cNvPr>
          <p:cNvSpPr>
            <a:spLocks noGrp="1"/>
          </p:cNvSpPr>
          <p:nvPr>
            <p:ph type="dt" sz="half" idx="10"/>
          </p:nvPr>
        </p:nvSpPr>
        <p:spPr/>
        <p:txBody>
          <a:bodyPr/>
          <a:lstStyle/>
          <a:p>
            <a:fld id="{685F7FA6-D00E-43C0-8EA8-FE8465830FDD}" type="datetimeFigureOut">
              <a:rPr lang="zh-CN" altLang="en-US" smtClean="0"/>
              <a:t>2023/11/3</a:t>
            </a:fld>
            <a:endParaRPr lang="zh-CN" altLang="en-US"/>
          </a:p>
        </p:txBody>
      </p:sp>
      <p:sp>
        <p:nvSpPr>
          <p:cNvPr id="6" name="页脚占位符 5">
            <a:extLst>
              <a:ext uri="{FF2B5EF4-FFF2-40B4-BE49-F238E27FC236}">
                <a16:creationId xmlns:a16="http://schemas.microsoft.com/office/drawing/2014/main" id="{71ADB5ED-DD6E-4E33-B634-9575F4A208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8A70E4-6853-4044-9A84-2D424DA5AAF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34948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2B14CF-E703-4C5D-9C88-814FC49E66B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E9F7F-997B-488D-AD79-7E51FD09A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C5B8B0F-662D-46DB-804F-D33D0C6B0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A30281-24A2-468C-95C6-5D0B4F040D5F}"/>
              </a:ext>
            </a:extLst>
          </p:cNvPr>
          <p:cNvSpPr>
            <a:spLocks noGrp="1"/>
          </p:cNvSpPr>
          <p:nvPr>
            <p:ph type="dt" sz="half" idx="10"/>
          </p:nvPr>
        </p:nvSpPr>
        <p:spPr/>
        <p:txBody>
          <a:bodyPr/>
          <a:lstStyle/>
          <a:p>
            <a:fld id="{685F7FA6-D00E-43C0-8EA8-FE8465830FDD}" type="datetimeFigureOut">
              <a:rPr lang="zh-CN" altLang="en-US" smtClean="0"/>
              <a:t>2023/11/3</a:t>
            </a:fld>
            <a:endParaRPr lang="zh-CN" altLang="en-US"/>
          </a:p>
        </p:txBody>
      </p:sp>
      <p:sp>
        <p:nvSpPr>
          <p:cNvPr id="6" name="页脚占位符 5">
            <a:extLst>
              <a:ext uri="{FF2B5EF4-FFF2-40B4-BE49-F238E27FC236}">
                <a16:creationId xmlns:a16="http://schemas.microsoft.com/office/drawing/2014/main" id="{BD9E2CF0-3D3B-4B9B-AC2A-EEC8FDEFED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7CD578-C661-4160-B113-0CF1D41C3BFC}"/>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93903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0.xml"/><Relationship Id="rId7" Type="http://schemas.openxmlformats.org/officeDocument/2006/relationships/tags" Target="../tags/tag1.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5.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76B533A-9ECD-48C0-8B09-2B74A019C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5B0D41B-80E3-4AEF-BA51-A9A328CF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EBE480-C3EE-4F03-8379-C2F08D466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2023/11/3</a:t>
            </a:fld>
            <a:endParaRPr lang="zh-CN" altLang="en-US"/>
          </a:p>
        </p:txBody>
      </p:sp>
      <p:sp>
        <p:nvSpPr>
          <p:cNvPr id="5" name="页脚占位符 4">
            <a:extLst>
              <a:ext uri="{FF2B5EF4-FFF2-40B4-BE49-F238E27FC236}">
                <a16:creationId xmlns:a16="http://schemas.microsoft.com/office/drawing/2014/main" id="{BF151584-EEE5-4DCE-B450-CD07293D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5798EA-3E98-4C90-8473-EDB262BCE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5BF77514-66EE-4920-974A-D481EAB3B26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535383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1DFDB254-E73E-4005-9A38-42A86BD5D534}"/>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4767803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9B1062AC-FC9F-49BD-BF60-2AA56E3AD1E2}"/>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11/3/2023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D51709DC-CFAC-4219-BA6E-11C20A9C85F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38602" y="20768915"/>
            <a:ext cx="2933081" cy="2933081"/>
          </a:xfrm>
          <a:prstGeom prst="ellipse">
            <a:avLst/>
          </a:prstGeom>
          <a:ln>
            <a:noFill/>
          </a:ln>
          <a:effectLst>
            <a:softEdge rad="112500"/>
          </a:effectLst>
        </p:spPr>
      </p:pic>
      <p:pic>
        <p:nvPicPr>
          <p:cNvPr id="9" name="Picture 8" descr="Shape&#10;&#10;Description automatically generated with medium confidence">
            <a:extLst>
              <a:ext uri="{FF2B5EF4-FFF2-40B4-BE49-F238E27FC236}">
                <a16:creationId xmlns:a16="http://schemas.microsoft.com/office/drawing/2014/main" id="{8181A053-FEEE-4783-9A97-F4EC2A8A219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381421640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11/3/2023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Shape&#10;&#10;Description automatically generated with medium confidence">
            <a:extLst>
              <a:ext uri="{FF2B5EF4-FFF2-40B4-BE49-F238E27FC236}">
                <a16:creationId xmlns:a16="http://schemas.microsoft.com/office/drawing/2014/main" id="{CD9C5FAA-842F-4BC7-B406-628DCDE0813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8775" y="321353"/>
            <a:ext cx="1247477" cy="1247477"/>
          </a:xfrm>
          <a:prstGeom prst="rect">
            <a:avLst/>
          </a:prstGeom>
        </p:spPr>
      </p:pic>
    </p:spTree>
    <p:extLst>
      <p:ext uri="{BB962C8B-B14F-4D97-AF65-F5344CB8AC3E}">
        <p14:creationId xmlns:p14="http://schemas.microsoft.com/office/powerpoint/2010/main" val="328862595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11/3/2023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65596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8.jpe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68.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6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0.emf"/></Relationships>
</file>

<file path=ppt/slides/_rels/slide1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8.png"/><Relationship Id="rId3" Type="http://schemas.microsoft.com/office/2007/relationships/media" Target="../media/media3.mp4"/><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45.png"/><Relationship Id="rId5" Type="http://schemas.openxmlformats.org/officeDocument/2006/relationships/slideLayout" Target="../slideLayouts/slideLayout68.xml"/><Relationship Id="rId15" Type="http://schemas.openxmlformats.org/officeDocument/2006/relationships/image" Target="../media/image48.emf"/><Relationship Id="rId10" Type="http://schemas.openxmlformats.org/officeDocument/2006/relationships/image" Target="../media/image44.png"/><Relationship Id="rId4" Type="http://schemas.openxmlformats.org/officeDocument/2006/relationships/video" Target="../media/media3.mp4"/><Relationship Id="rId9" Type="http://schemas.openxmlformats.org/officeDocument/2006/relationships/image" Target="../media/image43.png"/><Relationship Id="rId1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8.png"/><Relationship Id="rId3" Type="http://schemas.openxmlformats.org/officeDocument/2006/relationships/video" Target="NULL" TargetMode="External"/><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45.png"/><Relationship Id="rId5" Type="http://schemas.openxmlformats.org/officeDocument/2006/relationships/slideLayout" Target="../slideLayouts/slideLayout68.xml"/><Relationship Id="rId15" Type="http://schemas.openxmlformats.org/officeDocument/2006/relationships/image" Target="../media/image50.png"/><Relationship Id="rId10" Type="http://schemas.openxmlformats.org/officeDocument/2006/relationships/image" Target="../media/image44.png"/><Relationship Id="rId4" Type="http://schemas.microsoft.com/office/2007/relationships/media" Target="../media/media4.mp4"/><Relationship Id="rId9" Type="http://schemas.openxmlformats.org/officeDocument/2006/relationships/image" Target="../media/image43.png"/><Relationship Id="rId1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8.png"/><Relationship Id="rId3" Type="http://schemas.microsoft.com/office/2007/relationships/media" Target="../media/media5.mp4"/><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45.png"/><Relationship Id="rId5" Type="http://schemas.openxmlformats.org/officeDocument/2006/relationships/slideLayout" Target="../slideLayouts/slideLayout68.xml"/><Relationship Id="rId15" Type="http://schemas.openxmlformats.org/officeDocument/2006/relationships/image" Target="../media/image52.png"/><Relationship Id="rId10" Type="http://schemas.openxmlformats.org/officeDocument/2006/relationships/image" Target="../media/image44.png"/><Relationship Id="rId4" Type="http://schemas.openxmlformats.org/officeDocument/2006/relationships/video" Target="../media/media5.mp4"/><Relationship Id="rId9" Type="http://schemas.openxmlformats.org/officeDocument/2006/relationships/image" Target="../media/image43.png"/><Relationship Id="rId1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63.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63.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xml"/><Relationship Id="rId7" Type="http://schemas.openxmlformats.org/officeDocument/2006/relationships/image" Target="../media/image16.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18.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089" flipH="1">
            <a:off x="2778110" y="290892"/>
            <a:ext cx="6636347" cy="4681641"/>
          </a:xfrm>
          <a:prstGeom prst="rect">
            <a:avLst/>
          </a:prstGeom>
        </p:spPr>
      </p:pic>
      <p:sp>
        <p:nvSpPr>
          <p:cNvPr id="25" name="TextBox 24">
            <a:extLst>
              <a:ext uri="{FF2B5EF4-FFF2-40B4-BE49-F238E27FC236}">
                <a16:creationId xmlns:a16="http://schemas.microsoft.com/office/drawing/2014/main" id="{EA368E21-218A-4A03-83BE-069CA1E4855A}"/>
              </a:ext>
            </a:extLst>
          </p:cNvPr>
          <p:cNvSpPr txBox="1"/>
          <p:nvPr/>
        </p:nvSpPr>
        <p:spPr>
          <a:xfrm>
            <a:off x="4617202" y="1881325"/>
            <a:ext cx="3408305"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Khởi</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động</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40"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403433" y="3183533"/>
            <a:ext cx="1769783" cy="1265395"/>
          </a:xfrm>
          <a:prstGeom prst="rect">
            <a:avLst/>
          </a:prstGeom>
        </p:spPr>
      </p:pic>
      <p:sp>
        <p:nvSpPr>
          <p:cNvPr id="38" name="TextBox 37">
            <a:extLst>
              <a:ext uri="{FF2B5EF4-FFF2-40B4-BE49-F238E27FC236}">
                <a16:creationId xmlns:a16="http://schemas.microsoft.com/office/drawing/2014/main" id="{EA368E21-218A-4A03-83BE-069CA1E4855A}"/>
              </a:ext>
            </a:extLst>
          </p:cNvPr>
          <p:cNvSpPr txBox="1"/>
          <p:nvPr/>
        </p:nvSpPr>
        <p:spPr>
          <a:xfrm>
            <a:off x="4441017" y="2782646"/>
            <a:ext cx="3702745" cy="707886"/>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000" b="1" dirty="0" err="1">
                <a:solidFill>
                  <a:srgbClr val="002060"/>
                </a:solidFill>
                <a:effectLst>
                  <a:outerShdw dist="50800" dir="3600000" algn="t" rotWithShape="0">
                    <a:prstClr val="white"/>
                  </a:outerShdw>
                </a:effectLst>
                <a:latin typeface="#9Slide03 Dekar" panose="02000000000000000000" pitchFamily="2" charset="0"/>
              </a:rPr>
              <a:t>Trò</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chơi</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Đố</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bạn</a:t>
            </a:r>
            <a:endParaRPr lang="en-US" sz="4000" b="1" dirty="0">
              <a:solidFill>
                <a:srgbClr val="002060"/>
              </a:solidFill>
              <a:effectLst>
                <a:outerShdw dist="50800" dir="3600000" algn="t" rotWithShape="0">
                  <a:prstClr val="white"/>
                </a:outerShdw>
              </a:effectLst>
              <a:latin typeface="#9Slide03 Dekar" panose="02000000000000000000" pitchFamily="2" charset="0"/>
            </a:endParaRPr>
          </a:p>
        </p:txBody>
      </p:sp>
      <p:sp>
        <p:nvSpPr>
          <p:cNvPr id="49" name="AutoShape 4"/>
          <p:cNvSpPr/>
          <p:nvPr/>
        </p:nvSpPr>
        <p:spPr>
          <a:xfrm rot="129639">
            <a:off x="1231736" y="5331655"/>
            <a:ext cx="4410748" cy="1021931"/>
          </a:xfrm>
          <a:prstGeom prst="rect">
            <a:avLst/>
          </a:prstGeom>
          <a:solidFill>
            <a:srgbClr val="FFFFFF"/>
          </a:solidFill>
        </p:spPr>
      </p:sp>
      <p:grpSp>
        <p:nvGrpSpPr>
          <p:cNvPr id="14" name="Group 13"/>
          <p:cNvGrpSpPr/>
          <p:nvPr/>
        </p:nvGrpSpPr>
        <p:grpSpPr>
          <a:xfrm>
            <a:off x="4973564" y="4298854"/>
            <a:ext cx="1732793" cy="1510779"/>
            <a:chOff x="11279221" y="6211935"/>
            <a:chExt cx="2599189" cy="2266168"/>
          </a:xfrm>
        </p:grpSpPr>
        <p:pic>
          <p:nvPicPr>
            <p:cNvPr id="51" name="Picture 14"/>
            <p:cNvPicPr>
              <a:picLocks noChangeAspect="1"/>
            </p:cNvPicPr>
            <p:nvPr/>
          </p:nvPicPr>
          <p:blipFill>
            <a:blip r:embed="rId10"/>
            <a:srcRect/>
            <a:stretch>
              <a:fillRect/>
            </a:stretch>
          </p:blipFill>
          <p:spPr>
            <a:xfrm rot="977126">
              <a:off x="11279221" y="6211935"/>
              <a:ext cx="2599189" cy="2266168"/>
            </a:xfrm>
            <a:prstGeom prst="rect">
              <a:avLst/>
            </a:prstGeom>
          </p:spPr>
        </p:pic>
        <p:sp>
          <p:nvSpPr>
            <p:cNvPr id="52" name="TextBox 15"/>
            <p:cNvSpPr txBox="1"/>
            <p:nvPr/>
          </p:nvSpPr>
          <p:spPr>
            <a:xfrm rot="1078377">
              <a:off x="12223405" y="6306271"/>
              <a:ext cx="1176319" cy="2077492"/>
            </a:xfrm>
            <a:prstGeom prst="rect">
              <a:avLst/>
            </a:prstGeom>
          </p:spPr>
          <p:txBody>
            <a:bodyPr lIns="0" tIns="0" rIns="0" bIns="0" rtlCol="0" anchor="t">
              <a:spAutoFit/>
            </a:bodyPr>
            <a:lstStyle/>
            <a:p>
              <a:pPr algn="ctr" defTabSz="609630">
                <a:lnSpc>
                  <a:spcPts val="11201"/>
                </a:lnSpc>
                <a:spcBef>
                  <a:spcPct val="0"/>
                </a:spcBef>
              </a:pPr>
              <a:r>
                <a:rPr lang="en-US" sz="8000" spc="744" dirty="0">
                  <a:solidFill>
                    <a:srgbClr val="403D3C"/>
                  </a:solidFill>
                  <a:latin typeface="Josefin Sans Bold"/>
                </a:rPr>
                <a:t>?</a:t>
              </a:r>
            </a:p>
          </p:txBody>
        </p:sp>
      </p:grpSp>
      <p:sp>
        <p:nvSpPr>
          <p:cNvPr id="47" name="TextBox 7"/>
          <p:cNvSpPr txBox="1"/>
          <p:nvPr/>
        </p:nvSpPr>
        <p:spPr>
          <a:xfrm rot="152325">
            <a:off x="1409380" y="5523341"/>
            <a:ext cx="4004091" cy="615553"/>
          </a:xfrm>
          <a:prstGeom prst="rect">
            <a:avLst/>
          </a:prstGeom>
        </p:spPr>
        <p:txBody>
          <a:bodyPr wrap="square" lIns="0" tIns="0" rIns="0" bIns="0" rtlCol="0" anchor="t">
            <a:spAutoFit/>
          </a:bodyPr>
          <a:lstStyle/>
          <a:p>
            <a:pPr algn="ctr" defTabSz="609630">
              <a:spcBef>
                <a:spcPct val="0"/>
              </a:spcBef>
            </a:pP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endParaRPr lang="en-US" sz="4000" b="1" dirty="0">
              <a:solidFill>
                <a:prstClr val="black"/>
              </a:solidFill>
              <a:latin typeface="Arial" panose="020B0604020202020204" pitchFamily="34" charset="0"/>
              <a:cs typeface="Arial" panose="020B0604020202020204" pitchFamily="34" charset="0"/>
            </a:endParaRPr>
          </a:p>
        </p:txBody>
      </p:sp>
      <p:sp>
        <p:nvSpPr>
          <p:cNvPr id="53" name="AutoShape 4"/>
          <p:cNvSpPr/>
          <p:nvPr/>
        </p:nvSpPr>
        <p:spPr>
          <a:xfrm rot="21470361" flipH="1">
            <a:off x="6895421" y="5252460"/>
            <a:ext cx="4410748" cy="1021931"/>
          </a:xfrm>
          <a:prstGeom prst="rect">
            <a:avLst/>
          </a:prstGeom>
          <a:solidFill>
            <a:srgbClr val="FFFFFF"/>
          </a:solidFill>
        </p:spPr>
      </p:sp>
      <p:sp>
        <p:nvSpPr>
          <p:cNvPr id="54" name="TextBox 7"/>
          <p:cNvSpPr txBox="1"/>
          <p:nvPr/>
        </p:nvSpPr>
        <p:spPr>
          <a:xfrm rot="21420754">
            <a:off x="7098749" y="5424871"/>
            <a:ext cx="4004091" cy="677108"/>
          </a:xfrm>
          <a:prstGeom prst="rect">
            <a:avLst/>
          </a:prstGeom>
        </p:spPr>
        <p:txBody>
          <a:bodyPr wrap="square" lIns="0" tIns="0" rIns="0" bIns="0" rtlCol="0" anchor="t">
            <a:spAutoFit/>
          </a:bodyPr>
          <a:lstStyle/>
          <a:p>
            <a:pPr algn="ctr" defTabSz="609630">
              <a:spcBef>
                <a:spcPct val="0"/>
              </a:spcBef>
            </a:pP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42464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53" presetClass="entr" presetSubtype="16" fill="hold" grpId="0" nodeType="withEffect">
                                  <p:stCondLst>
                                    <p:cond delay="11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additive="base">
                                        <p:cTn id="38" dur="500" fill="hold"/>
                                        <p:tgtEl>
                                          <p:spTgt spid="47"/>
                                        </p:tgtEl>
                                        <p:attrNameLst>
                                          <p:attrName>ppt_x</p:attrName>
                                        </p:attrNameLst>
                                      </p:cBhvr>
                                      <p:tavLst>
                                        <p:tav tm="0">
                                          <p:val>
                                            <p:strVal val="#ppt_x"/>
                                          </p:val>
                                        </p:tav>
                                        <p:tav tm="100000">
                                          <p:val>
                                            <p:strVal val="#ppt_x"/>
                                          </p:val>
                                        </p:tav>
                                      </p:tavLst>
                                    </p:anim>
                                    <p:anim calcmode="lin" valueType="num">
                                      <p:cBhvr additive="base">
                                        <p:cTn id="39" dur="500" fill="hold"/>
                                        <p:tgtEl>
                                          <p:spTgt spid="4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ppt_x"/>
                                          </p:val>
                                        </p:tav>
                                        <p:tav tm="100000">
                                          <p:val>
                                            <p:strVal val="#ppt_x"/>
                                          </p:val>
                                        </p:tav>
                                      </p:tavLst>
                                    </p:anim>
                                    <p:anim calcmode="lin" valueType="num">
                                      <p:cBhvr additive="base">
                                        <p:cTn id="43" dur="500" fill="hold"/>
                                        <p:tgtEl>
                                          <p:spTgt spid="4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 calcmode="lin" valueType="num">
                                      <p:cBhvr additive="base">
                                        <p:cTn id="52" dur="500" fill="hold"/>
                                        <p:tgtEl>
                                          <p:spTgt spid="54"/>
                                        </p:tgtEl>
                                        <p:attrNameLst>
                                          <p:attrName>ppt_x</p:attrName>
                                        </p:attrNameLst>
                                      </p:cBhvr>
                                      <p:tavLst>
                                        <p:tav tm="0">
                                          <p:val>
                                            <p:strVal val="#ppt_x"/>
                                          </p:val>
                                        </p:tav>
                                        <p:tav tm="100000">
                                          <p:val>
                                            <p:strVal val="#ppt_x"/>
                                          </p:val>
                                        </p:tav>
                                      </p:tavLst>
                                    </p:anim>
                                    <p:anim calcmode="lin" valueType="num">
                                      <p:cBhvr additive="base">
                                        <p:cTn id="53" dur="500" fill="hold"/>
                                        <p:tgtEl>
                                          <p:spTgt spid="5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ppt_x"/>
                                          </p:val>
                                        </p:tav>
                                        <p:tav tm="100000">
                                          <p:val>
                                            <p:strVal val="#ppt_x"/>
                                          </p:val>
                                        </p:tav>
                                      </p:tavLst>
                                    </p:anim>
                                    <p:anim calcmode="lin" valueType="num">
                                      <p:cBhvr additive="base">
                                        <p:cTn id="5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7" grpId="0"/>
      <p:bldP spid="5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6592676" cy="1036988"/>
            <a:chOff x="1647084" y="420195"/>
            <a:chExt cx="2498835"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51280" y="600135"/>
              <a:ext cx="239463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nhẩm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4" name="Rectangle: Rounded Corners 3">
            <a:extLst>
              <a:ext uri="{FF2B5EF4-FFF2-40B4-BE49-F238E27FC236}">
                <a16:creationId xmlns:a16="http://schemas.microsoft.com/office/drawing/2014/main" id="{F809B89D-B592-49C7-A507-C5D875596199}"/>
              </a:ext>
            </a:extLst>
          </p:cNvPr>
          <p:cNvSpPr/>
          <p:nvPr/>
        </p:nvSpPr>
        <p:spPr>
          <a:xfrm>
            <a:off x="731520" y="2054471"/>
            <a:ext cx="5364480" cy="20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t>Mẫu</a:t>
            </a:r>
            <a:r>
              <a:rPr lang="en-US" sz="3600" dirty="0"/>
              <a:t>: 20 x 3 = ?</a:t>
            </a:r>
          </a:p>
          <a:p>
            <a:r>
              <a:rPr lang="en-US" sz="3600" dirty="0" err="1"/>
              <a:t>Nhẩm</a:t>
            </a:r>
            <a:r>
              <a:rPr lang="en-US" sz="3600" dirty="0"/>
              <a:t>: 2 </a:t>
            </a:r>
            <a:r>
              <a:rPr lang="en-US" sz="3600" dirty="0" err="1"/>
              <a:t>chục</a:t>
            </a:r>
            <a:r>
              <a:rPr lang="en-US" sz="3600" dirty="0"/>
              <a:t>  x 3 = 6 </a:t>
            </a:r>
            <a:r>
              <a:rPr lang="en-US" sz="3600" dirty="0" err="1"/>
              <a:t>chục</a:t>
            </a:r>
            <a:endParaRPr lang="en-US" sz="3600" dirty="0"/>
          </a:p>
          <a:p>
            <a:r>
              <a:rPr lang="en-US" sz="3600" dirty="0"/>
              <a:t>20 x 3 = 60</a:t>
            </a:r>
          </a:p>
        </p:txBody>
      </p:sp>
      <p:sp>
        <p:nvSpPr>
          <p:cNvPr id="5" name="TextBox 4">
            <a:extLst>
              <a:ext uri="{FF2B5EF4-FFF2-40B4-BE49-F238E27FC236}">
                <a16:creationId xmlns:a16="http://schemas.microsoft.com/office/drawing/2014/main" id="{8CBBA970-8AC3-4E78-BE27-1F15BE2743A4}"/>
              </a:ext>
            </a:extLst>
          </p:cNvPr>
          <p:cNvSpPr txBox="1"/>
          <p:nvPr/>
        </p:nvSpPr>
        <p:spPr>
          <a:xfrm>
            <a:off x="6471920" y="2054471"/>
            <a:ext cx="6614160" cy="1446550"/>
          </a:xfrm>
          <a:prstGeom prst="rect">
            <a:avLst/>
          </a:prstGeom>
          <a:noFill/>
        </p:spPr>
        <p:txBody>
          <a:bodyPr wrap="square" rtlCol="0">
            <a:spAutoFit/>
          </a:bodyPr>
          <a:lstStyle/>
          <a:p>
            <a:r>
              <a:rPr lang="en-US" sz="4400" b="1" dirty="0"/>
              <a:t>10 x 8                   20 x 4</a:t>
            </a:r>
          </a:p>
          <a:p>
            <a:r>
              <a:rPr lang="en-US" sz="4400" b="1" dirty="0"/>
              <a:t>30 x 3                   40 x 2</a:t>
            </a:r>
          </a:p>
        </p:txBody>
      </p:sp>
      <p:pic>
        <p:nvPicPr>
          <p:cNvPr id="11" name="Picture 10">
            <a:extLst>
              <a:ext uri="{FF2B5EF4-FFF2-40B4-BE49-F238E27FC236}">
                <a16:creationId xmlns:a16="http://schemas.microsoft.com/office/drawing/2014/main" id="{2FEBDA80-5777-451C-88C0-1002E4535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370" y="3211583"/>
            <a:ext cx="5382794" cy="3514337"/>
          </a:xfrm>
          <a:prstGeom prst="rect">
            <a:avLst/>
          </a:prstGeom>
        </p:spPr>
      </p:pic>
      <p:grpSp>
        <p:nvGrpSpPr>
          <p:cNvPr id="12" name="Group 11">
            <a:extLst>
              <a:ext uri="{FF2B5EF4-FFF2-40B4-BE49-F238E27FC236}">
                <a16:creationId xmlns:a16="http://schemas.microsoft.com/office/drawing/2014/main" id="{307E0B1E-58E6-4F4D-88D0-6B21F6C647C5}"/>
              </a:ext>
            </a:extLst>
          </p:cNvPr>
          <p:cNvGrpSpPr/>
          <p:nvPr/>
        </p:nvGrpSpPr>
        <p:grpSpPr>
          <a:xfrm>
            <a:off x="8007399" y="4322295"/>
            <a:ext cx="2618643" cy="1442375"/>
            <a:chOff x="7551217" y="4179147"/>
            <a:chExt cx="2618643" cy="1442375"/>
          </a:xfrm>
        </p:grpSpPr>
        <p:pic>
          <p:nvPicPr>
            <p:cNvPr id="13" name="Picture 12">
              <a:extLst>
                <a:ext uri="{FF2B5EF4-FFF2-40B4-BE49-F238E27FC236}">
                  <a16:creationId xmlns:a16="http://schemas.microsoft.com/office/drawing/2014/main" id="{CD8322A0-01E9-4B57-BD82-0EB4C33793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83698">
              <a:off x="7551217" y="4195640"/>
              <a:ext cx="2618643" cy="1425882"/>
            </a:xfrm>
            <a:prstGeom prst="rect">
              <a:avLst/>
            </a:prstGeom>
          </p:spPr>
        </p:pic>
        <p:sp>
          <p:nvSpPr>
            <p:cNvPr id="14" name="TextBox 13">
              <a:extLst>
                <a:ext uri="{FF2B5EF4-FFF2-40B4-BE49-F238E27FC236}">
                  <a16:creationId xmlns:a16="http://schemas.microsoft.com/office/drawing/2014/main" id="{5DA32B8E-87AB-41D8-B6D8-A808E3ABBD60}"/>
                </a:ext>
              </a:extLst>
            </p:cNvPr>
            <p:cNvSpPr txBox="1"/>
            <p:nvPr/>
          </p:nvSpPr>
          <p:spPr>
            <a:xfrm rot="1398626">
              <a:off x="7860711" y="4179147"/>
              <a:ext cx="1849819" cy="1077218"/>
            </a:xfrm>
            <a:prstGeom prst="rect">
              <a:avLst/>
            </a:prstGeom>
            <a:noFill/>
          </p:spPr>
          <p:txBody>
            <a:bodyPr wrap="square" rtlCol="0">
              <a:spAutoFit/>
            </a:bodyPr>
            <a:lstStyle/>
            <a:p>
              <a:pPr algn="ctr"/>
              <a:r>
                <a:rPr lang="en-US" sz="3200" b="1" dirty="0" err="1">
                  <a:solidFill>
                    <a:prstClr val="black"/>
                  </a:solidFill>
                  <a:latin typeface="Calibri"/>
                </a:rPr>
                <a:t>Thảo</a:t>
              </a:r>
              <a:r>
                <a:rPr lang="en-US" sz="3200" b="1" dirty="0">
                  <a:solidFill>
                    <a:prstClr val="black"/>
                  </a:solidFill>
                  <a:latin typeface="Calibri"/>
                </a:rPr>
                <a:t> </a:t>
              </a:r>
              <a:r>
                <a:rPr lang="en-US" sz="3200" b="1" dirty="0" err="1">
                  <a:solidFill>
                    <a:prstClr val="black"/>
                  </a:solidFill>
                  <a:latin typeface="Calibri"/>
                </a:rPr>
                <a:t>luận</a:t>
              </a:r>
              <a:r>
                <a:rPr lang="en-US" sz="3200" b="1" dirty="0">
                  <a:solidFill>
                    <a:prstClr val="black"/>
                  </a:solidFill>
                  <a:latin typeface="Calibri"/>
                </a:rPr>
                <a:t> </a:t>
              </a:r>
              <a:r>
                <a:rPr lang="en-US" sz="3200" b="1" dirty="0" err="1">
                  <a:solidFill>
                    <a:prstClr val="black"/>
                  </a:solidFill>
                  <a:latin typeface="Calibri"/>
                </a:rPr>
                <a:t>nhóm</a:t>
              </a:r>
              <a:endParaRPr lang="en-US" sz="3200" b="1" dirty="0">
                <a:solidFill>
                  <a:prstClr val="black"/>
                </a:solidFill>
                <a:latin typeface="Calibri"/>
              </a:endParaRPr>
            </a:p>
          </p:txBody>
        </p:sp>
      </p:grpSp>
    </p:spTree>
    <p:extLst>
      <p:ext uri="{BB962C8B-B14F-4D97-AF65-F5344CB8AC3E}">
        <p14:creationId xmlns:p14="http://schemas.microsoft.com/office/powerpoint/2010/main" val="4303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9000"/>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24993A1-9F98-48F0-BCF9-DFE5DF86D201}"/>
              </a:ext>
            </a:extLst>
          </p:cNvPr>
          <p:cNvGrpSpPr/>
          <p:nvPr/>
        </p:nvGrpSpPr>
        <p:grpSpPr>
          <a:xfrm>
            <a:off x="680720" y="354625"/>
            <a:ext cx="11353800" cy="6503376"/>
            <a:chOff x="457200" y="1828800"/>
            <a:chExt cx="11353800" cy="5198537"/>
          </a:xfrm>
        </p:grpSpPr>
        <p:sp>
          <p:nvSpPr>
            <p:cNvPr id="26" name="Rectangle: Top Corners Rounded 25">
              <a:extLst>
                <a:ext uri="{FF2B5EF4-FFF2-40B4-BE49-F238E27FC236}">
                  <a16:creationId xmlns:a16="http://schemas.microsoft.com/office/drawing/2014/main" id="{F33692C1-832B-4D95-AA0E-4C80AFFC4703}"/>
                </a:ext>
              </a:extLst>
            </p:cNvPr>
            <p:cNvSpPr/>
            <p:nvPr/>
          </p:nvSpPr>
          <p:spPr>
            <a:xfrm>
              <a:off x="457200" y="1828800"/>
              <a:ext cx="11353800" cy="5198537"/>
            </a:xfrm>
            <a:prstGeom prst="round2Same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27" name="Rectangle: Top Corners Rounded 26">
              <a:extLst>
                <a:ext uri="{FF2B5EF4-FFF2-40B4-BE49-F238E27FC236}">
                  <a16:creationId xmlns:a16="http://schemas.microsoft.com/office/drawing/2014/main" id="{57894B27-CC94-445B-ACC1-E64F3948952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4" cstate="print">
                <a:alphaModFix/>
                <a:extLst>
                  <a:ext uri="{28A0092B-C50C-407E-A947-70E740481C1C}">
                    <a14:useLocalDpi xmlns:a14="http://schemas.microsoft.com/office/drawing/2010/main" val="0"/>
                  </a:ext>
                </a:extLst>
              </a:blip>
              <a:srcRect/>
              <a:stretch>
                <a:fillRect l="-5896" t="-39715" r="-5896" b="-22595"/>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grpSp>
      <p:sp>
        <p:nvSpPr>
          <p:cNvPr id="59" name="TextBox 58">
            <a:extLst>
              <a:ext uri="{FF2B5EF4-FFF2-40B4-BE49-F238E27FC236}">
                <a16:creationId xmlns:a16="http://schemas.microsoft.com/office/drawing/2014/main" id="{FC447DC3-2A9D-46BE-AA4C-5FC5D1C60053}"/>
              </a:ext>
            </a:extLst>
          </p:cNvPr>
          <p:cNvSpPr txBox="1"/>
          <p:nvPr/>
        </p:nvSpPr>
        <p:spPr>
          <a:xfrm>
            <a:off x="1307638" y="728493"/>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10 x 8 =</a:t>
            </a:r>
          </a:p>
        </p:txBody>
      </p:sp>
      <p:sp>
        <p:nvSpPr>
          <p:cNvPr id="60" name="TextBox 59">
            <a:extLst>
              <a:ext uri="{FF2B5EF4-FFF2-40B4-BE49-F238E27FC236}">
                <a16:creationId xmlns:a16="http://schemas.microsoft.com/office/drawing/2014/main" id="{86AF6333-D551-4086-9BF6-FAF889D6C3F5}"/>
              </a:ext>
            </a:extLst>
          </p:cNvPr>
          <p:cNvSpPr txBox="1"/>
          <p:nvPr/>
        </p:nvSpPr>
        <p:spPr>
          <a:xfrm>
            <a:off x="7388031" y="728493"/>
            <a:ext cx="2343590"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20 x 4 = </a:t>
            </a:r>
          </a:p>
        </p:txBody>
      </p:sp>
      <p:sp>
        <p:nvSpPr>
          <p:cNvPr id="62" name="TextBox 61">
            <a:extLst>
              <a:ext uri="{FF2B5EF4-FFF2-40B4-BE49-F238E27FC236}">
                <a16:creationId xmlns:a16="http://schemas.microsoft.com/office/drawing/2014/main" id="{6A3BD5B6-98B6-4BCF-95F8-8EB9A99D3AB9}"/>
              </a:ext>
            </a:extLst>
          </p:cNvPr>
          <p:cNvSpPr txBox="1"/>
          <p:nvPr/>
        </p:nvSpPr>
        <p:spPr>
          <a:xfrm>
            <a:off x="1150544"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30 x 3 =</a:t>
            </a:r>
          </a:p>
        </p:txBody>
      </p:sp>
      <p:sp>
        <p:nvSpPr>
          <p:cNvPr id="63" name="TextBox 62">
            <a:extLst>
              <a:ext uri="{FF2B5EF4-FFF2-40B4-BE49-F238E27FC236}">
                <a16:creationId xmlns:a16="http://schemas.microsoft.com/office/drawing/2014/main" id="{825D4639-6E3C-42F5-9B63-0DC5BA54A0E2}"/>
              </a:ext>
            </a:extLst>
          </p:cNvPr>
          <p:cNvSpPr txBox="1"/>
          <p:nvPr/>
        </p:nvSpPr>
        <p:spPr>
          <a:xfrm>
            <a:off x="7388031"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40 x 2 =</a:t>
            </a:r>
          </a:p>
        </p:txBody>
      </p:sp>
      <p:sp>
        <p:nvSpPr>
          <p:cNvPr id="4" name="TextBox 3">
            <a:extLst>
              <a:ext uri="{FF2B5EF4-FFF2-40B4-BE49-F238E27FC236}">
                <a16:creationId xmlns:a16="http://schemas.microsoft.com/office/drawing/2014/main" id="{4F682314-69F6-48A8-B534-1815F000635F}"/>
              </a:ext>
            </a:extLst>
          </p:cNvPr>
          <p:cNvSpPr txBox="1"/>
          <p:nvPr/>
        </p:nvSpPr>
        <p:spPr>
          <a:xfrm>
            <a:off x="3554063" y="682326"/>
            <a:ext cx="1258013" cy="923330"/>
          </a:xfrm>
          <a:prstGeom prst="rect">
            <a:avLst/>
          </a:prstGeom>
          <a:noFill/>
        </p:spPr>
        <p:txBody>
          <a:bodyPr wrap="square" rtlCol="0">
            <a:spAutoFit/>
          </a:bodyPr>
          <a:lstStyle/>
          <a:p>
            <a:r>
              <a:rPr lang="en-US" sz="5400" b="1" dirty="0">
                <a:solidFill>
                  <a:srgbClr val="FF0000"/>
                </a:solidFill>
              </a:rPr>
              <a:t>80</a:t>
            </a:r>
          </a:p>
        </p:txBody>
      </p:sp>
      <p:sp>
        <p:nvSpPr>
          <p:cNvPr id="64" name="TextBox 63">
            <a:extLst>
              <a:ext uri="{FF2B5EF4-FFF2-40B4-BE49-F238E27FC236}">
                <a16:creationId xmlns:a16="http://schemas.microsoft.com/office/drawing/2014/main" id="{80A8AC27-FA07-44D8-AA10-E5BEF143108C}"/>
              </a:ext>
            </a:extLst>
          </p:cNvPr>
          <p:cNvSpPr txBox="1"/>
          <p:nvPr/>
        </p:nvSpPr>
        <p:spPr>
          <a:xfrm>
            <a:off x="9719979" y="728493"/>
            <a:ext cx="1258013" cy="923330"/>
          </a:xfrm>
          <a:prstGeom prst="rect">
            <a:avLst/>
          </a:prstGeom>
          <a:noFill/>
        </p:spPr>
        <p:txBody>
          <a:bodyPr wrap="square" rtlCol="0">
            <a:spAutoFit/>
          </a:bodyPr>
          <a:lstStyle/>
          <a:p>
            <a:r>
              <a:rPr lang="en-US" sz="5400" b="1" dirty="0">
                <a:solidFill>
                  <a:srgbClr val="FF0000"/>
                </a:solidFill>
              </a:rPr>
              <a:t>80</a:t>
            </a:r>
          </a:p>
        </p:txBody>
      </p:sp>
      <p:sp>
        <p:nvSpPr>
          <p:cNvPr id="65" name="TextBox 64">
            <a:extLst>
              <a:ext uri="{FF2B5EF4-FFF2-40B4-BE49-F238E27FC236}">
                <a16:creationId xmlns:a16="http://schemas.microsoft.com/office/drawing/2014/main" id="{46E09DC7-15DE-417B-B6A5-CF2C2600F99F}"/>
              </a:ext>
            </a:extLst>
          </p:cNvPr>
          <p:cNvSpPr txBox="1"/>
          <p:nvPr/>
        </p:nvSpPr>
        <p:spPr>
          <a:xfrm>
            <a:off x="3475515" y="3708153"/>
            <a:ext cx="1258013" cy="923330"/>
          </a:xfrm>
          <a:prstGeom prst="rect">
            <a:avLst/>
          </a:prstGeom>
          <a:noFill/>
        </p:spPr>
        <p:txBody>
          <a:bodyPr wrap="square" rtlCol="0">
            <a:spAutoFit/>
          </a:bodyPr>
          <a:lstStyle/>
          <a:p>
            <a:r>
              <a:rPr lang="en-US" sz="5400" b="1" dirty="0">
                <a:solidFill>
                  <a:srgbClr val="FF0000"/>
                </a:solidFill>
              </a:rPr>
              <a:t>90</a:t>
            </a:r>
          </a:p>
        </p:txBody>
      </p:sp>
      <p:sp>
        <p:nvSpPr>
          <p:cNvPr id="66" name="TextBox 65">
            <a:extLst>
              <a:ext uri="{FF2B5EF4-FFF2-40B4-BE49-F238E27FC236}">
                <a16:creationId xmlns:a16="http://schemas.microsoft.com/office/drawing/2014/main" id="{1A90D913-68CE-40B8-982B-0936ABA8D2CA}"/>
              </a:ext>
            </a:extLst>
          </p:cNvPr>
          <p:cNvSpPr txBox="1"/>
          <p:nvPr/>
        </p:nvSpPr>
        <p:spPr>
          <a:xfrm>
            <a:off x="9670998" y="3708153"/>
            <a:ext cx="1258013" cy="923330"/>
          </a:xfrm>
          <a:prstGeom prst="rect">
            <a:avLst/>
          </a:prstGeom>
          <a:noFill/>
        </p:spPr>
        <p:txBody>
          <a:bodyPr wrap="square" rtlCol="0">
            <a:spAutoFit/>
          </a:bodyPr>
          <a:lstStyle/>
          <a:p>
            <a:r>
              <a:rPr lang="en-US" sz="5400" b="1" dirty="0">
                <a:solidFill>
                  <a:srgbClr val="FF0000"/>
                </a:solidFill>
              </a:rPr>
              <a:t>80</a:t>
            </a:r>
          </a:p>
        </p:txBody>
      </p:sp>
      <p:sp>
        <p:nvSpPr>
          <p:cNvPr id="68" name="Rectangle 67">
            <a:extLst>
              <a:ext uri="{FF2B5EF4-FFF2-40B4-BE49-F238E27FC236}">
                <a16:creationId xmlns:a16="http://schemas.microsoft.com/office/drawing/2014/main" id="{9FADFF01-7EEA-4A4C-AAA9-B063C60E66B3}"/>
              </a:ext>
            </a:extLst>
          </p:cNvPr>
          <p:cNvSpPr/>
          <p:nvPr/>
        </p:nvSpPr>
        <p:spPr>
          <a:xfrm>
            <a:off x="1150544"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r>
              <a:rPr kumimoji="0" lang="en-US" sz="4000" b="0" i="0" u="none" strike="noStrike" kern="0" cap="none" spc="0" normalizeH="0" baseline="0" noProof="0" dirty="0">
                <a:ln>
                  <a:noFill/>
                </a:ln>
                <a:solidFill>
                  <a:prstClr val="black"/>
                </a:solidFill>
                <a:effectLst/>
                <a:uLnTx/>
                <a:uFillTx/>
                <a:latin typeface="Calibri"/>
                <a:ea typeface="+mn-ea"/>
                <a:cs typeface="+mn-cs"/>
              </a:rPr>
              <a:t> x 8 = 8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endParaRPr kumimoji="0" lang="en-US" sz="40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10 x 8 = 80</a:t>
            </a:r>
          </a:p>
        </p:txBody>
      </p:sp>
      <p:sp>
        <p:nvSpPr>
          <p:cNvPr id="70" name="Rectangle 69">
            <a:extLst>
              <a:ext uri="{FF2B5EF4-FFF2-40B4-BE49-F238E27FC236}">
                <a16:creationId xmlns:a16="http://schemas.microsoft.com/office/drawing/2014/main" id="{51D01603-27FF-40D4-B40A-AFF671419BE3}"/>
              </a:ext>
            </a:extLst>
          </p:cNvPr>
          <p:cNvSpPr/>
          <p:nvPr/>
        </p:nvSpPr>
        <p:spPr>
          <a:xfrm>
            <a:off x="7097065"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2 </a:t>
            </a:r>
            <a:r>
              <a:rPr lang="en-US" sz="4000" kern="0" dirty="0" err="1">
                <a:solidFill>
                  <a:prstClr val="black"/>
                </a:solidFill>
              </a:rPr>
              <a:t>chục</a:t>
            </a:r>
            <a:r>
              <a:rPr lang="en-US" sz="4000" kern="0" dirty="0">
                <a:solidFill>
                  <a:prstClr val="black"/>
                </a:solidFill>
              </a:rPr>
              <a:t> x 4 = 8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20 x 4 = 80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1" name="Rectangle 70">
            <a:extLst>
              <a:ext uri="{FF2B5EF4-FFF2-40B4-BE49-F238E27FC236}">
                <a16:creationId xmlns:a16="http://schemas.microsoft.com/office/drawing/2014/main" id="{CE47FE82-8ADF-4BDE-8AC0-EDC08F21438A}"/>
              </a:ext>
            </a:extLst>
          </p:cNvPr>
          <p:cNvSpPr/>
          <p:nvPr/>
        </p:nvSpPr>
        <p:spPr>
          <a:xfrm>
            <a:off x="1078409" y="4695804"/>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3 </a:t>
            </a:r>
            <a:r>
              <a:rPr lang="en-US" sz="4000" kern="0" dirty="0" err="1">
                <a:solidFill>
                  <a:prstClr val="black"/>
                </a:solidFill>
              </a:rPr>
              <a:t>chục</a:t>
            </a:r>
            <a:r>
              <a:rPr lang="en-US" sz="4000" kern="0" dirty="0">
                <a:solidFill>
                  <a:prstClr val="black"/>
                </a:solidFill>
              </a:rPr>
              <a:t> x 3 = 9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30 x 3 = 90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2" name="Rectangle 71">
            <a:extLst>
              <a:ext uri="{FF2B5EF4-FFF2-40B4-BE49-F238E27FC236}">
                <a16:creationId xmlns:a16="http://schemas.microsoft.com/office/drawing/2014/main" id="{354E54C2-7248-474F-82E6-734754A87FBC}"/>
              </a:ext>
            </a:extLst>
          </p:cNvPr>
          <p:cNvSpPr/>
          <p:nvPr/>
        </p:nvSpPr>
        <p:spPr>
          <a:xfrm>
            <a:off x="7097065" y="4673080"/>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4 </a:t>
            </a:r>
            <a:r>
              <a:rPr lang="en-US" sz="4000" kern="0" dirty="0" err="1">
                <a:solidFill>
                  <a:prstClr val="black"/>
                </a:solidFill>
              </a:rPr>
              <a:t>chục</a:t>
            </a:r>
            <a:r>
              <a:rPr lang="en-US" sz="4000" kern="0" dirty="0">
                <a:solidFill>
                  <a:prstClr val="black"/>
                </a:solidFill>
              </a:rPr>
              <a:t> x 2 = 8 </a:t>
            </a:r>
            <a:r>
              <a:rPr lang="en-US" sz="4000" kern="0" dirty="0" err="1">
                <a:solidFill>
                  <a:prstClr val="black"/>
                </a:solidFill>
              </a:rPr>
              <a:t>chục</a:t>
            </a:r>
            <a:r>
              <a:rPr lang="en-US" sz="4000" kern="0" dirty="0">
                <a:solidFill>
                  <a:prstClr val="black"/>
                </a:solidFill>
              </a:rPr>
              <a:t>        </a:t>
            </a:r>
          </a:p>
          <a:p>
            <a:pPr lvl="0" algn="ctr">
              <a:defRPr/>
            </a:pPr>
            <a:r>
              <a:rPr lang="en-US" sz="4000" kern="0" dirty="0">
                <a:solidFill>
                  <a:prstClr val="black"/>
                </a:solidFill>
              </a:rPr>
              <a:t>40 x 2 = 80</a:t>
            </a:r>
            <a:endParaRPr kumimoji="0" lang="en-US" sz="40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7006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bg/>
                                          </p:spTgt>
                                        </p:tgtEl>
                                        <p:attrNameLst>
                                          <p:attrName>style.visibility</p:attrName>
                                        </p:attrNameLst>
                                      </p:cBhvr>
                                      <p:to>
                                        <p:strVal val="visible"/>
                                      </p:to>
                                    </p:set>
                                    <p:animEffect transition="in" filter="barn(inVertical)">
                                      <p:cBhvr>
                                        <p:cTn id="7" dur="500"/>
                                        <p:tgtEl>
                                          <p:spTgt spid="6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barn(inVertical)">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barn(inVertical)">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0">
                                            <p:bg/>
                                          </p:spTgt>
                                        </p:tgtEl>
                                        <p:attrNameLst>
                                          <p:attrName>style.visibility</p:attrName>
                                        </p:attrNameLst>
                                      </p:cBhvr>
                                      <p:to>
                                        <p:strVal val="visible"/>
                                      </p:to>
                                    </p:set>
                                    <p:animEffect transition="in" filter="barn(inVertical)">
                                      <p:cBhvr>
                                        <p:cTn id="27" dur="500"/>
                                        <p:tgtEl>
                                          <p:spTgt spid="70">
                                            <p:bg/>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0">
                                            <p:txEl>
                                              <p:pRg st="0" end="0"/>
                                            </p:txEl>
                                          </p:spTgt>
                                        </p:tgtEl>
                                        <p:attrNameLst>
                                          <p:attrName>style.visibility</p:attrName>
                                        </p:attrNameLst>
                                      </p:cBhvr>
                                      <p:to>
                                        <p:strVal val="visible"/>
                                      </p:to>
                                    </p:set>
                                    <p:animEffect transition="in" filter="barn(inVertical)">
                                      <p:cBhvr>
                                        <p:cTn id="32" dur="500"/>
                                        <p:tgtEl>
                                          <p:spTgt spid="7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0">
                                            <p:txEl>
                                              <p:pRg st="1" end="1"/>
                                            </p:txEl>
                                          </p:spTgt>
                                        </p:tgtEl>
                                        <p:attrNameLst>
                                          <p:attrName>style.visibility</p:attrName>
                                        </p:attrNameLst>
                                      </p:cBhvr>
                                      <p:to>
                                        <p:strVal val="visible"/>
                                      </p:to>
                                    </p:set>
                                    <p:animEffect transition="in" filter="barn(inVertical)">
                                      <p:cBhvr>
                                        <p:cTn id="37" dur="500"/>
                                        <p:tgtEl>
                                          <p:spTgt spid="7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down)">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1">
                                            <p:bg/>
                                          </p:spTgt>
                                        </p:tgtEl>
                                        <p:attrNameLst>
                                          <p:attrName>style.visibility</p:attrName>
                                        </p:attrNameLst>
                                      </p:cBhvr>
                                      <p:to>
                                        <p:strVal val="visible"/>
                                      </p:to>
                                    </p:set>
                                    <p:animEffect transition="in" filter="barn(inVertical)">
                                      <p:cBhvr>
                                        <p:cTn id="47" dur="500"/>
                                        <p:tgtEl>
                                          <p:spTgt spid="71">
                                            <p:bg/>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1">
                                            <p:txEl>
                                              <p:pRg st="0" end="0"/>
                                            </p:txEl>
                                          </p:spTgt>
                                        </p:tgtEl>
                                        <p:attrNameLst>
                                          <p:attrName>style.visibility</p:attrName>
                                        </p:attrNameLst>
                                      </p:cBhvr>
                                      <p:to>
                                        <p:strVal val="visible"/>
                                      </p:to>
                                    </p:set>
                                    <p:animEffect transition="in" filter="barn(inVertical)">
                                      <p:cBhvr>
                                        <p:cTn id="52" dur="500"/>
                                        <p:tgtEl>
                                          <p:spTgt spid="7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1">
                                            <p:txEl>
                                              <p:pRg st="1" end="1"/>
                                            </p:txEl>
                                          </p:spTgt>
                                        </p:tgtEl>
                                        <p:attrNameLst>
                                          <p:attrName>style.visibility</p:attrName>
                                        </p:attrNameLst>
                                      </p:cBhvr>
                                      <p:to>
                                        <p:strVal val="visible"/>
                                      </p:to>
                                    </p:set>
                                    <p:animEffect transition="in" filter="barn(inVertical)">
                                      <p:cBhvr>
                                        <p:cTn id="57" dur="500"/>
                                        <p:tgtEl>
                                          <p:spTgt spid="71">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down)">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72">
                                            <p:bg/>
                                          </p:spTgt>
                                        </p:tgtEl>
                                        <p:attrNameLst>
                                          <p:attrName>style.visibility</p:attrName>
                                        </p:attrNameLst>
                                      </p:cBhvr>
                                      <p:to>
                                        <p:strVal val="visible"/>
                                      </p:to>
                                    </p:set>
                                    <p:animEffect transition="in" filter="barn(inVertical)">
                                      <p:cBhvr>
                                        <p:cTn id="67" dur="500"/>
                                        <p:tgtEl>
                                          <p:spTgt spid="72">
                                            <p:bg/>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72">
                                            <p:txEl>
                                              <p:pRg st="0" end="0"/>
                                            </p:txEl>
                                          </p:spTgt>
                                        </p:tgtEl>
                                        <p:attrNameLst>
                                          <p:attrName>style.visibility</p:attrName>
                                        </p:attrNameLst>
                                      </p:cBhvr>
                                      <p:to>
                                        <p:strVal val="visible"/>
                                      </p:to>
                                    </p:set>
                                    <p:animEffect transition="in" filter="barn(inVertical)">
                                      <p:cBhvr>
                                        <p:cTn id="72" dur="500"/>
                                        <p:tgtEl>
                                          <p:spTgt spid="7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2">
                                            <p:txEl>
                                              <p:pRg st="1" end="1"/>
                                            </p:txEl>
                                          </p:spTgt>
                                        </p:tgtEl>
                                        <p:attrNameLst>
                                          <p:attrName>style.visibility</p:attrName>
                                        </p:attrNameLst>
                                      </p:cBhvr>
                                      <p:to>
                                        <p:strVal val="visible"/>
                                      </p:to>
                                    </p:set>
                                    <p:animEffect transition="in" filter="barn(inVertical)">
                                      <p:cBhvr>
                                        <p:cTn id="77" dur="500"/>
                                        <p:tgtEl>
                                          <p:spTgt spid="72">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wipe(down)">
                                      <p:cBhvr>
                                        <p:cTn id="8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4" grpId="0"/>
      <p:bldP spid="65" grpId="0"/>
      <p:bldP spid="66" grpId="0"/>
      <p:bldP spid="68" grpId="0" uiExpand="1" build="p" animBg="1"/>
      <p:bldP spid="70" grpId="0" uiExpand="1" build="p" animBg="1"/>
      <p:bldP spid="71" grpId="0" uiExpand="1" build="p" animBg="1"/>
      <p:bldP spid="72"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355600" y="410034"/>
            <a:ext cx="11328400" cy="1794685"/>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74606" y="565232"/>
              <a:ext cx="2134724" cy="7469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002060"/>
                  </a:solidFill>
                  <a:effectLst/>
                </a:rPr>
                <a:t>3. </a:t>
              </a:r>
              <a:r>
                <a:rPr lang="vi-VN" sz="2800" b="0" i="0" dirty="0">
                  <a:solidFill>
                    <a:srgbClr val="002060"/>
                  </a:solidFill>
                  <a:effectLst/>
                </a:rPr>
                <a:t>Có 3 bình chứa nước. Quạ phải thả 21 viên sỏi vào mỗi bình để nước dâng lên thì mới có thể uống được nước. Hỏi quạ phải thả bao nhiêu viên sỏi thì mới uống được nước ở cả 3 bình đó?</a:t>
              </a:r>
              <a:endParaRPr kumimoji="0" lang="en-US" sz="28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pic>
        <p:nvPicPr>
          <p:cNvPr id="8" name="Picture 7">
            <a:extLst>
              <a:ext uri="{FF2B5EF4-FFF2-40B4-BE49-F238E27FC236}">
                <a16:creationId xmlns:a16="http://schemas.microsoft.com/office/drawing/2014/main" id="{D59B2DEA-89DD-49A4-A89F-8123BD822614}"/>
              </a:ext>
            </a:extLst>
          </p:cNvPr>
          <p:cNvPicPr>
            <a:picLocks noChangeAspect="1"/>
          </p:cNvPicPr>
          <p:nvPr/>
        </p:nvPicPr>
        <p:blipFill>
          <a:blip r:embed="rId4"/>
          <a:stretch>
            <a:fillRect/>
          </a:stretch>
        </p:blipFill>
        <p:spPr>
          <a:xfrm>
            <a:off x="7334885" y="2874964"/>
            <a:ext cx="4641672" cy="2029330"/>
          </a:xfrm>
          <a:prstGeom prst="rect">
            <a:avLst/>
          </a:prstGeom>
        </p:spPr>
      </p:pic>
      <p:sp>
        <p:nvSpPr>
          <p:cNvPr id="18" name="Rectangle 17">
            <a:extLst>
              <a:ext uri="{FF2B5EF4-FFF2-40B4-BE49-F238E27FC236}">
                <a16:creationId xmlns:a16="http://schemas.microsoft.com/office/drawing/2014/main" id="{AEC8CF81-7646-4F10-BDCF-FD52383B105C}"/>
              </a:ext>
            </a:extLst>
          </p:cNvPr>
          <p:cNvSpPr/>
          <p:nvPr/>
        </p:nvSpPr>
        <p:spPr>
          <a:xfrm>
            <a:off x="825424" y="2512308"/>
            <a:ext cx="4793056"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a:rPr>
              <a:t>Tóm</a:t>
            </a:r>
            <a:r>
              <a:rPr kumimoji="0" lang="en-US" sz="3200" b="1" i="0" u="none" strike="noStrike" kern="0" cap="none" spc="0" normalizeH="0" noProof="0" dirty="0">
                <a:ln>
                  <a:noFill/>
                </a:ln>
                <a:solidFill>
                  <a:prstClr val="black"/>
                </a:solidFill>
                <a:effectLst/>
                <a:uLnTx/>
                <a:uFillTx/>
                <a:latin typeface="Calibri"/>
              </a:rPr>
              <a:t> </a:t>
            </a:r>
            <a:r>
              <a:rPr kumimoji="0" lang="en-US" sz="3200" b="1" i="0" u="none" strike="noStrike" kern="0" cap="none" spc="0" normalizeH="0" noProof="0" dirty="0" err="1">
                <a:ln>
                  <a:noFill/>
                </a:ln>
                <a:solidFill>
                  <a:prstClr val="black"/>
                </a:solidFill>
                <a:effectLst/>
                <a:uLnTx/>
                <a:uFillTx/>
                <a:latin typeface="Calibri"/>
              </a:rPr>
              <a:t>tắt</a:t>
            </a:r>
            <a:endParaRPr kumimoji="0" lang="en-US" sz="3200" b="1" i="0" u="none" strike="noStrike" kern="0" cap="none" spc="0" normalizeH="0" noProof="0" dirty="0">
              <a:ln>
                <a:noFill/>
              </a:ln>
              <a:solidFill>
                <a:prstClr val="black"/>
              </a:solidFill>
              <a:effectLst/>
              <a:uLnTx/>
              <a:uFillTx/>
              <a:latin typeface="Calibri"/>
            </a:endParaRPr>
          </a:p>
          <a:p>
            <a:pPr lvl="0" algn="ctr">
              <a:defRPr/>
            </a:pPr>
            <a:r>
              <a:rPr lang="en-US" sz="3200" b="1" kern="0" dirty="0">
                <a:solidFill>
                  <a:prstClr val="black"/>
                </a:solidFill>
              </a:rPr>
              <a:t>1 </a:t>
            </a:r>
            <a:r>
              <a:rPr lang="en-US" sz="3200" b="1" kern="0" dirty="0" err="1">
                <a:solidFill>
                  <a:prstClr val="black"/>
                </a:solidFill>
              </a:rPr>
              <a:t>bình</a:t>
            </a:r>
            <a:r>
              <a:rPr lang="en-US" sz="3200" b="1" kern="0">
                <a:solidFill>
                  <a:prstClr val="black"/>
                </a:solidFill>
              </a:rPr>
              <a:t>:  </a:t>
            </a:r>
            <a:r>
              <a:rPr lang="en-US" sz="3200" b="1" kern="0" dirty="0">
                <a:solidFill>
                  <a:prstClr val="black"/>
                </a:solidFill>
              </a:rPr>
              <a:t>21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a:p>
            <a:pPr lvl="0" algn="ctr">
              <a:defRPr/>
            </a:pPr>
            <a:r>
              <a:rPr lang="en-US" sz="3200" b="1" kern="0" dirty="0">
                <a:solidFill>
                  <a:prstClr val="black"/>
                </a:solidFill>
              </a:rPr>
              <a:t>3 </a:t>
            </a:r>
            <a:r>
              <a:rPr lang="en-US" sz="3200" b="1" kern="0" dirty="0" err="1">
                <a:solidFill>
                  <a:prstClr val="black"/>
                </a:solidFill>
              </a:rPr>
              <a:t>bình</a:t>
            </a:r>
            <a:r>
              <a:rPr lang="en-US" sz="3200" b="1" kern="0" dirty="0">
                <a:solidFill>
                  <a:prstClr val="black"/>
                </a:solidFill>
              </a:rPr>
              <a:t>: .....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p:txBody>
      </p:sp>
      <p:cxnSp>
        <p:nvCxnSpPr>
          <p:cNvPr id="17" name="Straight Connector 16">
            <a:extLst>
              <a:ext uri="{FF2B5EF4-FFF2-40B4-BE49-F238E27FC236}">
                <a16:creationId xmlns:a16="http://schemas.microsoft.com/office/drawing/2014/main" id="{32A39F19-EB02-47FF-8280-EFA2C00071F0}"/>
              </a:ext>
            </a:extLst>
          </p:cNvPr>
          <p:cNvCxnSpPr/>
          <p:nvPr/>
        </p:nvCxnSpPr>
        <p:spPr>
          <a:xfrm>
            <a:off x="1930400" y="1046480"/>
            <a:ext cx="28549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CDD0B0C-D325-4873-AF21-D3C6BBDEE911}"/>
              </a:ext>
            </a:extLst>
          </p:cNvPr>
          <p:cNvCxnSpPr>
            <a:cxnSpLocks/>
          </p:cNvCxnSpPr>
          <p:nvPr/>
        </p:nvCxnSpPr>
        <p:spPr>
          <a:xfrm>
            <a:off x="4988560" y="1016000"/>
            <a:ext cx="5659120" cy="3048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15D27C7-E8B9-40F0-9DD0-5C8809DF7D1C}"/>
              </a:ext>
            </a:extLst>
          </p:cNvPr>
          <p:cNvCxnSpPr>
            <a:cxnSpLocks/>
          </p:cNvCxnSpPr>
          <p:nvPr/>
        </p:nvCxnSpPr>
        <p:spPr>
          <a:xfrm flipV="1">
            <a:off x="3996601" y="1484853"/>
            <a:ext cx="4273639" cy="10159"/>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29614A87-57BB-42AA-B749-DBD31EBA6F86}"/>
              </a:ext>
            </a:extLst>
          </p:cNvPr>
          <p:cNvCxnSpPr>
            <a:cxnSpLocks/>
          </p:cNvCxnSpPr>
          <p:nvPr/>
        </p:nvCxnSpPr>
        <p:spPr>
          <a:xfrm flipV="1">
            <a:off x="9117241" y="1474694"/>
            <a:ext cx="1987639"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6D429826-8901-4AEA-B5B0-4BE02167D62A}"/>
              </a:ext>
            </a:extLst>
          </p:cNvPr>
          <p:cNvCxnSpPr>
            <a:cxnSpLocks/>
          </p:cNvCxnSpPr>
          <p:nvPr/>
        </p:nvCxnSpPr>
        <p:spPr>
          <a:xfrm flipV="1">
            <a:off x="1016359" y="1870934"/>
            <a:ext cx="2844441"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2D39BC55-F6CE-4650-8451-9F1E71F98C27}"/>
              </a:ext>
            </a:extLst>
          </p:cNvPr>
          <p:cNvCxnSpPr>
            <a:cxnSpLocks/>
          </p:cNvCxnSpPr>
          <p:nvPr/>
        </p:nvCxnSpPr>
        <p:spPr>
          <a:xfrm flipV="1">
            <a:off x="5202279" y="1870288"/>
            <a:ext cx="4453442" cy="31127"/>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85F9DCC9-09F1-4326-ABC8-2023D11042A5}"/>
              </a:ext>
            </a:extLst>
          </p:cNvPr>
          <p:cNvSpPr txBox="1"/>
          <p:nvPr/>
        </p:nvSpPr>
        <p:spPr>
          <a:xfrm>
            <a:off x="1381760" y="5030277"/>
            <a:ext cx="10434320" cy="523220"/>
          </a:xfrm>
          <a:prstGeom prst="rect">
            <a:avLst/>
          </a:prstGeom>
          <a:noFill/>
        </p:spPr>
        <p:txBody>
          <a:bodyPr wrap="square" rtlCol="0">
            <a:spAutoFit/>
          </a:bodyPr>
          <a:lstStyle/>
          <a:p>
            <a:r>
              <a:rPr lang="vi-VN" sz="2800" dirty="0">
                <a:solidFill>
                  <a:srgbClr val="FF0000"/>
                </a:solidFill>
              </a:rPr>
              <a:t>Số viên sỏi mà quạ phải thả để uống được nước ở cả 3 bình là:</a:t>
            </a:r>
            <a:endParaRPr lang="en-US" sz="2800" dirty="0">
              <a:solidFill>
                <a:srgbClr val="FF0000"/>
              </a:solidFill>
            </a:endParaRPr>
          </a:p>
        </p:txBody>
      </p:sp>
      <p:sp>
        <p:nvSpPr>
          <p:cNvPr id="32" name="TextBox 31">
            <a:extLst>
              <a:ext uri="{FF2B5EF4-FFF2-40B4-BE49-F238E27FC236}">
                <a16:creationId xmlns:a16="http://schemas.microsoft.com/office/drawing/2014/main" id="{2D5E13B3-90D0-41B3-989E-3673F2E9876B}"/>
              </a:ext>
            </a:extLst>
          </p:cNvPr>
          <p:cNvSpPr txBox="1"/>
          <p:nvPr/>
        </p:nvSpPr>
        <p:spPr>
          <a:xfrm>
            <a:off x="5202279" y="5553497"/>
            <a:ext cx="5760720" cy="523220"/>
          </a:xfrm>
          <a:prstGeom prst="rect">
            <a:avLst/>
          </a:prstGeom>
          <a:noFill/>
        </p:spPr>
        <p:txBody>
          <a:bodyPr wrap="square" rtlCol="0">
            <a:spAutoFit/>
          </a:bodyPr>
          <a:lstStyle/>
          <a:p>
            <a:r>
              <a:rPr lang="pt-BR" sz="2800" dirty="0">
                <a:solidFill>
                  <a:srgbClr val="FF0000"/>
                </a:solidFill>
              </a:rPr>
              <a:t>21 x 3 = 63 (viên)</a:t>
            </a:r>
            <a:endParaRPr lang="en-US" sz="2800" dirty="0">
              <a:solidFill>
                <a:srgbClr val="FF0000"/>
              </a:solidFill>
            </a:endParaRPr>
          </a:p>
        </p:txBody>
      </p:sp>
      <p:sp>
        <p:nvSpPr>
          <p:cNvPr id="33" name="TextBox 32">
            <a:extLst>
              <a:ext uri="{FF2B5EF4-FFF2-40B4-BE49-F238E27FC236}">
                <a16:creationId xmlns:a16="http://schemas.microsoft.com/office/drawing/2014/main" id="{FA60035D-41BB-4B03-8249-20274A94E3BC}"/>
              </a:ext>
            </a:extLst>
          </p:cNvPr>
          <p:cNvSpPr txBox="1"/>
          <p:nvPr/>
        </p:nvSpPr>
        <p:spPr>
          <a:xfrm>
            <a:off x="6339089" y="6076717"/>
            <a:ext cx="5760720" cy="523220"/>
          </a:xfrm>
          <a:prstGeom prst="rect">
            <a:avLst/>
          </a:prstGeom>
          <a:noFill/>
        </p:spPr>
        <p:txBody>
          <a:bodyPr wrap="square" rtlCol="0">
            <a:spAutoFit/>
          </a:bodyPr>
          <a:lstStyle/>
          <a:p>
            <a:r>
              <a:rPr lang="pt-BR" sz="2800">
                <a:solidFill>
                  <a:srgbClr val="FF0000"/>
                </a:solidFill>
              </a:rPr>
              <a:t>Đáp số: 63 viên</a:t>
            </a:r>
            <a:endParaRPr lang="en-US" sz="2800" dirty="0">
              <a:solidFill>
                <a:srgbClr val="FF0000"/>
              </a:solidFill>
            </a:endParaRPr>
          </a:p>
        </p:txBody>
      </p:sp>
    </p:spTree>
    <p:extLst>
      <p:ext uri="{BB962C8B-B14F-4D97-AF65-F5344CB8AC3E}">
        <p14:creationId xmlns:p14="http://schemas.microsoft.com/office/powerpoint/2010/main" val="219244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barn(inVertical)">
                                      <p:cBhvr>
                                        <p:cTn id="52" dur="500"/>
                                        <p:tgtEl>
                                          <p:spTgt spid="3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barn(inVertical)">
                                      <p:cBhvr>
                                        <p:cTn id="57" dur="500"/>
                                        <p:tgtEl>
                                          <p:spTgt spid="3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3">
                                            <p:txEl>
                                              <p:pRg st="0" end="0"/>
                                            </p:txEl>
                                          </p:spTgt>
                                        </p:tgtEl>
                                        <p:attrNameLst>
                                          <p:attrName>style.visibility</p:attrName>
                                        </p:attrNameLst>
                                      </p:cBhvr>
                                      <p:to>
                                        <p:strVal val="visible"/>
                                      </p:to>
                                    </p:set>
                                    <p:animEffect transition="in" filter="barn(inVertical)">
                                      <p:cBhvr>
                                        <p:cTn id="6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sp>
        <p:nvSpPr>
          <p:cNvPr id="2" name="TextBox 1">
            <a:extLst>
              <a:ext uri="{FF2B5EF4-FFF2-40B4-BE49-F238E27FC236}">
                <a16:creationId xmlns:a16="http://schemas.microsoft.com/office/drawing/2014/main" id="{0A691062-59E8-4059-A05A-D1E1E72DE504}"/>
              </a:ext>
            </a:extLst>
          </p:cNvPr>
          <p:cNvSpPr txBox="1"/>
          <p:nvPr/>
        </p:nvSpPr>
        <p:spPr>
          <a:xfrm>
            <a:off x="3388540" y="3058160"/>
            <a:ext cx="6131380" cy="1107996"/>
          </a:xfrm>
          <a:prstGeom prst="rect">
            <a:avLst/>
          </a:prstGeom>
          <a:noFill/>
        </p:spPr>
        <p:txBody>
          <a:bodyPr wrap="square" rtlCol="0">
            <a:spAutoFit/>
          </a:bodyPr>
          <a:lstStyle/>
          <a:p>
            <a:pPr algn="ctr"/>
            <a:r>
              <a:rPr lang="en-US" sz="6600" dirty="0" err="1">
                <a:solidFill>
                  <a:srgbClr val="FF0000"/>
                </a:solidFill>
                <a:latin typeface="Coiny" panose="02000903060500060000" pitchFamily="2" charset="0"/>
              </a:rPr>
              <a:t>Vận</a:t>
            </a:r>
            <a:r>
              <a:rPr lang="en-US" sz="6600" dirty="0">
                <a:solidFill>
                  <a:srgbClr val="FF0000"/>
                </a:solidFill>
                <a:latin typeface="Coiny" panose="02000903060500060000" pitchFamily="2" charset="0"/>
              </a:rPr>
              <a:t> </a:t>
            </a:r>
            <a:r>
              <a:rPr lang="en-US" sz="6600" dirty="0" err="1">
                <a:solidFill>
                  <a:srgbClr val="FF0000"/>
                </a:solidFill>
                <a:latin typeface="Coiny" panose="02000903060500060000" pitchFamily="2" charset="0"/>
              </a:rPr>
              <a:t>dụng</a:t>
            </a:r>
            <a:endParaRPr lang="en-US" sz="6600" dirty="0">
              <a:solidFill>
                <a:srgbClr val="FF0000"/>
              </a:solidFill>
              <a:latin typeface="Coiny" panose="02000903060500060000" pitchFamily="2" charset="0"/>
            </a:endParaRPr>
          </a:p>
        </p:txBody>
      </p:sp>
    </p:spTree>
    <p:extLst>
      <p:ext uri="{BB962C8B-B14F-4D97-AF65-F5344CB8AC3E}">
        <p14:creationId xmlns:p14="http://schemas.microsoft.com/office/powerpoint/2010/main" val="124016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extLst>
      <p:ext uri="{BB962C8B-B14F-4D97-AF65-F5344CB8AC3E}">
        <p14:creationId xmlns:p14="http://schemas.microsoft.com/office/powerpoint/2010/main" val="324116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Trò</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chơi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sẽ</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có</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6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trắc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Để</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trả</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lời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này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hãy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ra</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kí</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hiệu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chứa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đáp</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án</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đúng</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mà</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tìm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lớp</a:t>
            </a:r>
            <a:r>
              <a:rPr kumimoji="0" lang="en-US" sz="3600" b="0" i="0" u="none" strike="noStrike" kern="1200" cap="none" spc="0" normalizeH="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nhé</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p:txBody>
      </p:sp>
    </p:spTree>
    <p:extLst>
      <p:ext uri="{BB962C8B-B14F-4D97-AF65-F5344CB8AC3E}">
        <p14:creationId xmlns:p14="http://schemas.microsoft.com/office/powerpoint/2010/main" val="2182539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336268" y="474970"/>
            <a:ext cx="8262664" cy="1661993"/>
          </a:xfrm>
          <a:prstGeom prst="rect">
            <a:avLst/>
          </a:prstGeom>
          <a:noFill/>
        </p:spPr>
        <p:txBody>
          <a:bodyPr wrap="squar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20 + 20 + 20 + 20 + 20=?</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80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70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Âm thanh</a:t>
            </a:r>
            <a:b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b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kiểm tra đáp án</a:t>
            </a:r>
          </a:p>
        </p:txBody>
      </p:sp>
    </p:spTree>
    <p:extLst>
      <p:ext uri="{BB962C8B-B14F-4D97-AF65-F5344CB8AC3E}">
        <p14:creationId xmlns:p14="http://schemas.microsoft.com/office/powerpoint/2010/main" val="291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4179039" y="465992"/>
            <a:ext cx="6424836" cy="1661993"/>
          </a:xfrm>
          <a:prstGeom prst="rect">
            <a:avLst/>
          </a:prstGeom>
          <a:noFill/>
        </p:spPr>
        <p:txBody>
          <a:bodyPr wrap="non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30 + 30 + 30 + 30 =?</a:t>
            </a:r>
            <a:endParaRPr lang="en-US" sz="5400" dirty="0">
              <a:solidFill>
                <a:srgbClr val="FF0000"/>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120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90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Tree>
    <p:extLst>
      <p:ext uri="{BB962C8B-B14F-4D97-AF65-F5344CB8AC3E}">
        <p14:creationId xmlns:p14="http://schemas.microsoft.com/office/powerpoint/2010/main" val="4531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581296" y="440281"/>
            <a:ext cx="3500958" cy="1661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9Slide02 Tieu de dai"/>
                <a:ea typeface="+mn-ea"/>
                <a:cs typeface="+mn-cs"/>
              </a:rPr>
              <a:t>Tính</a:t>
            </a:r>
            <a:r>
              <a:rPr kumimoji="0" lang="en-US" sz="5400" b="0" i="0" u="none" strike="noStrike" kern="1200" cap="none" spc="0" normalizeH="0" noProof="0" dirty="0">
                <a:ln>
                  <a:noFill/>
                </a:ln>
                <a:solidFill>
                  <a:srgbClr val="FF0000"/>
                </a:solidFill>
                <a:effectLst/>
                <a:uLnTx/>
                <a:uFillTx/>
                <a:latin typeface="#9Slide02 Tieu de dai"/>
                <a:ea typeface="+mn-ea"/>
                <a:cs typeface="+mn-cs"/>
              </a:rPr>
              <a:t> </a:t>
            </a:r>
            <a:r>
              <a:rPr kumimoji="0" lang="en-US" sz="5400" b="0" i="0" u="none" strike="noStrike" kern="1200" cap="none" spc="0" normalizeH="0" noProof="0" dirty="0" err="1">
                <a:ln>
                  <a:noFill/>
                </a:ln>
                <a:solidFill>
                  <a:srgbClr val="FF0000"/>
                </a:solidFill>
                <a:effectLst/>
                <a:uLnTx/>
                <a:uFillTx/>
                <a:latin typeface="#9Slide02 Tieu de dai"/>
                <a:ea typeface="+mn-ea"/>
                <a:cs typeface="+mn-cs"/>
              </a:rPr>
              <a:t>nhẩm</a:t>
            </a:r>
            <a:r>
              <a:rPr kumimoji="0" lang="en-US" sz="5400" b="0" i="0" u="none" strike="noStrike" kern="1200" cap="none" spc="0" normalizeH="0" noProof="0" dirty="0">
                <a:ln>
                  <a:noFill/>
                </a:ln>
                <a:solidFill>
                  <a:srgbClr val="FF0000"/>
                </a:solidFill>
                <a:effectLst/>
                <a:uLnTx/>
                <a:uFillTx/>
                <a:latin typeface="#9Slide02 Tieu de da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FF0000"/>
                </a:solidFill>
                <a:latin typeface="#9Slide02 Tieu de dai"/>
              </a:rPr>
              <a:t>10 x 5 = ?</a:t>
            </a:r>
            <a:endParaRPr kumimoji="0" lang="en-US" sz="5400" b="0" i="0" u="none" strike="noStrike" kern="1200" cap="none" spc="0" normalizeH="0" baseline="0" noProof="0" dirty="0">
              <a:ln>
                <a:noFill/>
              </a:ln>
              <a:solidFill>
                <a:srgbClr val="FF0000"/>
              </a:solidFill>
              <a:effectLst/>
              <a:uLnTx/>
              <a:uFillTx/>
              <a:latin typeface="#9Slide02 Tieu de dai"/>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60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40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50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extLst>
      <p:ext uri="{BB962C8B-B14F-4D97-AF65-F5344CB8AC3E}">
        <p14:creationId xmlns:p14="http://schemas.microsoft.com/office/powerpoint/2010/main" val="115633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pic>
        <p:nvPicPr>
          <p:cNvPr id="334" name="Picture 333">
            <a:extLst>
              <a:ext uri="{FF2B5EF4-FFF2-40B4-BE49-F238E27FC236}">
                <a16:creationId xmlns:a16="http://schemas.microsoft.com/office/drawing/2014/main" id="{356CA5AC-1353-4F91-BEB2-6D81C6472171}"/>
              </a:ext>
            </a:extLst>
          </p:cNvPr>
          <p:cNvPicPr>
            <a:picLocks noChangeAspect="1"/>
          </p:cNvPicPr>
          <p:nvPr/>
        </p:nvPicPr>
        <p:blipFill>
          <a:blip r:embed="rId7"/>
          <a:stretch>
            <a:fillRect/>
          </a:stretch>
        </p:blipFill>
        <p:spPr>
          <a:xfrm>
            <a:off x="2727512" y="545432"/>
            <a:ext cx="7004911" cy="3694496"/>
          </a:xfrm>
          <a:prstGeom prst="rect">
            <a:avLst/>
          </a:prstGeom>
        </p:spPr>
      </p:pic>
    </p:spTree>
    <p:extLst>
      <p:ext uri="{BB962C8B-B14F-4D97-AF65-F5344CB8AC3E}">
        <p14:creationId xmlns:p14="http://schemas.microsoft.com/office/powerpoint/2010/main" val="1028748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barn(inVertical)">
                                      <p:cBhvr>
                                        <p:cTn id="17"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76505" y="1029978"/>
            <a:ext cx="4710341"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1059593" y="1031698"/>
            <a:ext cx="4498377" cy="984885"/>
          </a:xfrm>
          <a:prstGeom prst="rect">
            <a:avLst/>
          </a:prstGeom>
        </p:spPr>
        <p:txBody>
          <a:bodyPr wrap="square" lIns="0" tIns="0" rIns="0" bIns="0" rtlCol="0" anchor="t">
            <a:spAutoFit/>
          </a:bodyPr>
          <a:lstStyle/>
          <a:p>
            <a:pPr lvl="0" algn="ctr" defTabSz="609630">
              <a:spcBef>
                <a:spcPct val="0"/>
              </a:spcBef>
            </a:pPr>
            <a:r>
              <a:rPr lang="vi-VN" sz="3200" b="1" dirty="0">
                <a:solidFill>
                  <a:prstClr val="black"/>
                </a:solidFill>
                <a:cs typeface="Arial" panose="020B0604020202020204" pitchFamily="34" charset="0"/>
              </a:rPr>
              <a:t>Đường kính có độ dài gấp mấy lần bán kính?</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7039481" y="946088"/>
            <a:ext cx="4959405"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7242606" y="959673"/>
            <a:ext cx="4590451"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Đường kính có độ dài gấp 2 lần bán kính</a:t>
            </a:r>
            <a:endParaRPr kumimoji="0" lang="en-US" sz="3200" b="1" i="0" u="none" strike="noStrike" kern="1200" cap="none" spc="0" normalizeH="0" baseline="0" noProof="0" dirty="0">
              <a:ln>
                <a:noFill/>
              </a:ln>
              <a:solidFill>
                <a:srgbClr val="FF0000"/>
              </a:solidFill>
              <a:effectLst/>
              <a:uLnTx/>
              <a:uFillTx/>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7"/>
          <a:stretch>
            <a:fillRect/>
          </a:stretch>
        </p:blipFill>
        <p:spPr>
          <a:xfrm>
            <a:off x="4400918" y="2008565"/>
            <a:ext cx="4220147" cy="4050661"/>
          </a:xfrm>
          <a:prstGeom prst="rect">
            <a:avLst/>
          </a:prstGeom>
        </p:spPr>
      </p:pic>
    </p:spTree>
    <p:extLst>
      <p:ext uri="{BB962C8B-B14F-4D97-AF65-F5344CB8AC3E}">
        <p14:creationId xmlns:p14="http://schemas.microsoft.com/office/powerpoint/2010/main" val="2029872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76505" y="1029978"/>
            <a:ext cx="4710341"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1059593" y="1031698"/>
            <a:ext cx="4498377" cy="984885"/>
          </a:xfrm>
          <a:prstGeom prst="rect">
            <a:avLst/>
          </a:prstGeom>
        </p:spPr>
        <p:txBody>
          <a:bodyPr wrap="square" lIns="0" tIns="0" rIns="0" bIns="0" rtlCol="0" anchor="t">
            <a:spAutoFit/>
          </a:bodyPr>
          <a:lstStyle/>
          <a:p>
            <a:pPr lvl="0" algn="ctr" defTabSz="609630">
              <a:spcBef>
                <a:spcPct val="0"/>
              </a:spcBef>
            </a:pPr>
            <a:r>
              <a:rPr lang="vi-VN" sz="3200" b="1">
                <a:solidFill>
                  <a:prstClr val="black"/>
                </a:solidFill>
                <a:cs typeface="Arial" panose="020B0604020202020204" pitchFamily="34" charset="0"/>
              </a:rPr>
              <a:t>Khối gì có tất cả các mặt đều vuông?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6725086" y="952017"/>
            <a:ext cx="5273911"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6639152" y="975409"/>
            <a:ext cx="5194316"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Khối có tất cả các mặt đều vuông là khối lập phương</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7"/>
          <a:stretch>
            <a:fillRect/>
          </a:stretch>
        </p:blipFill>
        <p:spPr>
          <a:xfrm>
            <a:off x="4400918" y="2008565"/>
            <a:ext cx="4220147" cy="4050661"/>
          </a:xfrm>
          <a:prstGeom prst="rect">
            <a:avLst/>
          </a:prstGeom>
        </p:spPr>
      </p:pic>
    </p:spTree>
    <p:extLst>
      <p:ext uri="{BB962C8B-B14F-4D97-AF65-F5344CB8AC3E}">
        <p14:creationId xmlns:p14="http://schemas.microsoft.com/office/powerpoint/2010/main" val="1158950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151" name="íṩľíḋê">
            <a:extLst>
              <a:ext uri="{FF2B5EF4-FFF2-40B4-BE49-F238E27FC236}">
                <a16:creationId xmlns:a16="http://schemas.microsoft.com/office/drawing/2014/main" id="{27DC053B-B3A6-43D7-97A2-F8AE3007BFB0}"/>
              </a:ext>
            </a:extLst>
          </p:cNvPr>
          <p:cNvSpPr/>
          <p:nvPr/>
        </p:nvSpPr>
        <p:spPr bwMode="auto">
          <a:xfrm>
            <a:off x="8994780" y="2302872"/>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9" name="组合 8">
            <a:extLst>
              <a:ext uri="{FF2B5EF4-FFF2-40B4-BE49-F238E27FC236}">
                <a16:creationId xmlns:a16="http://schemas.microsoft.com/office/drawing/2014/main" id="{E867CE64-92FA-4133-B056-2FF65A9C4005}"/>
              </a:ext>
            </a:extLst>
          </p:cNvPr>
          <p:cNvGrpSpPr/>
          <p:nvPr/>
        </p:nvGrpSpPr>
        <p:grpSpPr>
          <a:xfrm>
            <a:off x="4727686" y="757700"/>
            <a:ext cx="3217284" cy="1429674"/>
            <a:chOff x="9025957" y="-2162931"/>
            <a:chExt cx="2298700" cy="1208088"/>
          </a:xfrm>
        </p:grpSpPr>
        <p:sp>
          <p:nvSpPr>
            <p:cNvPr id="125" name="íSļídè">
              <a:extLst>
                <a:ext uri="{FF2B5EF4-FFF2-40B4-BE49-F238E27FC236}">
                  <a16:creationId xmlns:a16="http://schemas.microsoft.com/office/drawing/2014/main" id="{77BC134E-F66B-4E54-A056-7B8EEE022167}"/>
                </a:ext>
              </a:extLst>
            </p:cNvPr>
            <p:cNvSpPr/>
            <p:nvPr/>
          </p:nvSpPr>
          <p:spPr bwMode="auto">
            <a:xfrm>
              <a:off x="11016682" y="-1048506"/>
              <a:ext cx="111125" cy="49213"/>
            </a:xfrm>
            <a:custGeom>
              <a:avLst/>
              <a:gdLst>
                <a:gd name="T0" fmla="*/ 2 w 32"/>
                <a:gd name="T1" fmla="*/ 14 h 14"/>
                <a:gd name="T2" fmla="*/ 29 w 32"/>
                <a:gd name="T3" fmla="*/ 13 h 14"/>
                <a:gd name="T4" fmla="*/ 31 w 32"/>
                <a:gd name="T5" fmla="*/ 12 h 14"/>
                <a:gd name="T6" fmla="*/ 1 w 32"/>
                <a:gd name="T7" fmla="*/ 12 h 14"/>
                <a:gd name="T8" fmla="*/ 2 w 32"/>
                <a:gd name="T9" fmla="*/ 14 h 14"/>
              </a:gdLst>
              <a:ahLst/>
              <a:cxnLst>
                <a:cxn ang="0">
                  <a:pos x="T0" y="T1"/>
                </a:cxn>
                <a:cxn ang="0">
                  <a:pos x="T2" y="T3"/>
                </a:cxn>
                <a:cxn ang="0">
                  <a:pos x="T4" y="T5"/>
                </a:cxn>
                <a:cxn ang="0">
                  <a:pos x="T6" y="T7"/>
                </a:cxn>
                <a:cxn ang="0">
                  <a:pos x="T8" y="T9"/>
                </a:cxn>
              </a:cxnLst>
              <a:rect l="0" t="0" r="r" b="b"/>
              <a:pathLst>
                <a:path w="32" h="14">
                  <a:moveTo>
                    <a:pt x="2" y="14"/>
                  </a:moveTo>
                  <a:cubicBezTo>
                    <a:pt x="10" y="10"/>
                    <a:pt x="23" y="2"/>
                    <a:pt x="29" y="13"/>
                  </a:cubicBezTo>
                  <a:cubicBezTo>
                    <a:pt x="30" y="14"/>
                    <a:pt x="32" y="13"/>
                    <a:pt x="31" y="12"/>
                  </a:cubicBezTo>
                  <a:cubicBezTo>
                    <a:pt x="24" y="0"/>
                    <a:pt x="11" y="7"/>
                    <a:pt x="1" y="12"/>
                  </a:cubicBezTo>
                  <a:cubicBezTo>
                    <a:pt x="0" y="12"/>
                    <a:pt x="1" y="14"/>
                    <a:pt x="2"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7" name="iṣlîḍê">
              <a:extLst>
                <a:ext uri="{FF2B5EF4-FFF2-40B4-BE49-F238E27FC236}">
                  <a16:creationId xmlns:a16="http://schemas.microsoft.com/office/drawing/2014/main" id="{7B2672BC-8C14-42DC-975B-86DBD0F3654A}"/>
                </a:ext>
              </a:extLst>
            </p:cNvPr>
            <p:cNvSpPr/>
            <p:nvPr/>
          </p:nvSpPr>
          <p:spPr bwMode="auto">
            <a:xfrm>
              <a:off x="11119870" y="-999293"/>
              <a:ext cx="14288" cy="14288"/>
            </a:xfrm>
            <a:custGeom>
              <a:avLst/>
              <a:gdLst>
                <a:gd name="T0" fmla="*/ 2 w 4"/>
                <a:gd name="T1" fmla="*/ 1 h 4"/>
                <a:gd name="T2" fmla="*/ 1 w 4"/>
                <a:gd name="T3" fmla="*/ 2 h 4"/>
                <a:gd name="T4" fmla="*/ 2 w 4"/>
                <a:gd name="T5" fmla="*/ 4 h 4"/>
                <a:gd name="T6" fmla="*/ 4 w 4"/>
                <a:gd name="T7" fmla="*/ 2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2" y="1"/>
                    <a:pt x="1" y="2"/>
                    <a:pt x="1" y="2"/>
                  </a:cubicBezTo>
                  <a:cubicBezTo>
                    <a:pt x="0" y="3"/>
                    <a:pt x="1" y="4"/>
                    <a:pt x="2" y="4"/>
                  </a:cubicBezTo>
                  <a:cubicBezTo>
                    <a:pt x="3" y="3"/>
                    <a:pt x="3" y="3"/>
                    <a:pt x="4" y="2"/>
                  </a:cubicBezTo>
                  <a:cubicBezTo>
                    <a:pt x="4" y="1"/>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8" name="iśḷídê">
              <a:extLst>
                <a:ext uri="{FF2B5EF4-FFF2-40B4-BE49-F238E27FC236}">
                  <a16:creationId xmlns:a16="http://schemas.microsoft.com/office/drawing/2014/main" id="{C80E2A8A-D675-4150-81F4-EBE288DCAEAD}"/>
                </a:ext>
              </a:extLst>
            </p:cNvPr>
            <p:cNvSpPr/>
            <p:nvPr/>
          </p:nvSpPr>
          <p:spPr bwMode="auto">
            <a:xfrm>
              <a:off x="11130982" y="-989768"/>
              <a:ext cx="11113" cy="11113"/>
            </a:xfrm>
            <a:custGeom>
              <a:avLst/>
              <a:gdLst>
                <a:gd name="T0" fmla="*/ 1 w 3"/>
                <a:gd name="T1" fmla="*/ 1 h 3"/>
                <a:gd name="T2" fmla="*/ 1 w 3"/>
                <a:gd name="T3" fmla="*/ 1 h 3"/>
                <a:gd name="T4" fmla="*/ 2 w 3"/>
                <a:gd name="T5" fmla="*/ 2 h 3"/>
                <a:gd name="T6" fmla="*/ 2 w 3"/>
                <a:gd name="T7" fmla="*/ 2 h 3"/>
                <a:gd name="T8" fmla="*/ 0 w 3"/>
                <a:gd name="T9" fmla="*/ 1 h 3"/>
                <a:gd name="T10" fmla="*/ 0 w 3"/>
                <a:gd name="T11" fmla="*/ 2 h 3"/>
                <a:gd name="T12" fmla="*/ 2 w 3"/>
                <a:gd name="T13" fmla="*/ 3 h 3"/>
                <a:gd name="T14" fmla="*/ 3 w 3"/>
                <a:gd name="T15" fmla="*/ 2 h 3"/>
                <a:gd name="T16" fmla="*/ 1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1"/>
                  </a:moveTo>
                  <a:cubicBezTo>
                    <a:pt x="1" y="1"/>
                    <a:pt x="1" y="1"/>
                    <a:pt x="1" y="1"/>
                  </a:cubicBezTo>
                  <a:cubicBezTo>
                    <a:pt x="1" y="1"/>
                    <a:pt x="2" y="2"/>
                    <a:pt x="2" y="2"/>
                  </a:cubicBezTo>
                  <a:cubicBezTo>
                    <a:pt x="2" y="2"/>
                    <a:pt x="2" y="2"/>
                    <a:pt x="2" y="2"/>
                  </a:cubicBezTo>
                  <a:cubicBezTo>
                    <a:pt x="3" y="1"/>
                    <a:pt x="0" y="0"/>
                    <a:pt x="0" y="1"/>
                  </a:cubicBezTo>
                  <a:cubicBezTo>
                    <a:pt x="0" y="2"/>
                    <a:pt x="0" y="2"/>
                    <a:pt x="0" y="2"/>
                  </a:cubicBezTo>
                  <a:cubicBezTo>
                    <a:pt x="0" y="3"/>
                    <a:pt x="1" y="3"/>
                    <a:pt x="2" y="3"/>
                  </a:cubicBezTo>
                  <a:cubicBezTo>
                    <a:pt x="2" y="3"/>
                    <a:pt x="2" y="2"/>
                    <a:pt x="3" y="2"/>
                  </a:cubicBezTo>
                  <a:cubicBezTo>
                    <a:pt x="3"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9" name="î$líďé">
              <a:extLst>
                <a:ext uri="{FF2B5EF4-FFF2-40B4-BE49-F238E27FC236}">
                  <a16:creationId xmlns:a16="http://schemas.microsoft.com/office/drawing/2014/main" id="{ECCB9A23-D3A9-4C10-8BD9-4CE9E4B35F64}"/>
                </a:ext>
              </a:extLst>
            </p:cNvPr>
            <p:cNvSpPr/>
            <p:nvPr/>
          </p:nvSpPr>
          <p:spPr bwMode="auto">
            <a:xfrm>
              <a:off x="11130982" y="-978656"/>
              <a:ext cx="17463" cy="14288"/>
            </a:xfrm>
            <a:custGeom>
              <a:avLst/>
              <a:gdLst>
                <a:gd name="T0" fmla="*/ 3 w 5"/>
                <a:gd name="T1" fmla="*/ 0 h 4"/>
                <a:gd name="T2" fmla="*/ 1 w 5"/>
                <a:gd name="T3" fmla="*/ 2 h 4"/>
                <a:gd name="T4" fmla="*/ 3 w 5"/>
                <a:gd name="T5" fmla="*/ 3 h 4"/>
                <a:gd name="T6" fmla="*/ 4 w 5"/>
                <a:gd name="T7" fmla="*/ 2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cubicBezTo>
                    <a:pt x="2" y="1"/>
                    <a:pt x="2" y="1"/>
                    <a:pt x="1" y="2"/>
                  </a:cubicBezTo>
                  <a:cubicBezTo>
                    <a:pt x="0" y="2"/>
                    <a:pt x="2" y="4"/>
                    <a:pt x="3" y="3"/>
                  </a:cubicBezTo>
                  <a:cubicBezTo>
                    <a:pt x="3" y="3"/>
                    <a:pt x="4" y="2"/>
                    <a:pt x="4" y="2"/>
                  </a:cubicBezTo>
                  <a:cubicBezTo>
                    <a:pt x="5" y="1"/>
                    <a:pt x="4"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8" name="îśļïḓè">
              <a:extLst>
                <a:ext uri="{FF2B5EF4-FFF2-40B4-BE49-F238E27FC236}">
                  <a16:creationId xmlns:a16="http://schemas.microsoft.com/office/drawing/2014/main" id="{99AE3911-425B-4452-BF23-C5808A9DA416}"/>
                </a:ext>
              </a:extLst>
            </p:cNvPr>
            <p:cNvSpPr/>
            <p:nvPr/>
          </p:nvSpPr>
          <p:spPr bwMode="auto">
            <a:xfrm>
              <a:off x="11165907" y="-2131181"/>
              <a:ext cx="158750" cy="147638"/>
            </a:xfrm>
            <a:custGeom>
              <a:avLst/>
              <a:gdLst>
                <a:gd name="T0" fmla="*/ 46 w 46"/>
                <a:gd name="T1" fmla="*/ 2 h 43"/>
                <a:gd name="T2" fmla="*/ 46 w 46"/>
                <a:gd name="T3" fmla="*/ 4 h 43"/>
                <a:gd name="T4" fmla="*/ 45 w 46"/>
                <a:gd name="T5" fmla="*/ 7 h 43"/>
                <a:gd name="T6" fmla="*/ 43 w 46"/>
                <a:gd name="T7" fmla="*/ 11 h 43"/>
                <a:gd name="T8" fmla="*/ 41 w 46"/>
                <a:gd name="T9" fmla="*/ 16 h 43"/>
                <a:gd name="T10" fmla="*/ 38 w 46"/>
                <a:gd name="T11" fmla="*/ 20 h 43"/>
                <a:gd name="T12" fmla="*/ 31 w 46"/>
                <a:gd name="T13" fmla="*/ 29 h 43"/>
                <a:gd name="T14" fmla="*/ 21 w 46"/>
                <a:gd name="T15" fmla="*/ 36 h 43"/>
                <a:gd name="T16" fmla="*/ 16 w 46"/>
                <a:gd name="T17" fmla="*/ 39 h 43"/>
                <a:gd name="T18" fmla="*/ 12 w 46"/>
                <a:gd name="T19" fmla="*/ 40 h 43"/>
                <a:gd name="T20" fmla="*/ 8 w 46"/>
                <a:gd name="T21" fmla="*/ 42 h 43"/>
                <a:gd name="T22" fmla="*/ 5 w 46"/>
                <a:gd name="T23" fmla="*/ 42 h 43"/>
                <a:gd name="T24" fmla="*/ 2 w 46"/>
                <a:gd name="T25" fmla="*/ 43 h 43"/>
                <a:gd name="T26" fmla="*/ 0 w 46"/>
                <a:gd name="T27" fmla="*/ 41 h 43"/>
                <a:gd name="T28" fmla="*/ 1 w 46"/>
                <a:gd name="T29" fmla="*/ 40 h 43"/>
                <a:gd name="T30" fmla="*/ 1 w 46"/>
                <a:gd name="T31" fmla="*/ 40 h 43"/>
                <a:gd name="T32" fmla="*/ 4 w 46"/>
                <a:gd name="T33" fmla="*/ 39 h 43"/>
                <a:gd name="T34" fmla="*/ 10 w 46"/>
                <a:gd name="T35" fmla="*/ 37 h 43"/>
                <a:gd name="T36" fmla="*/ 15 w 46"/>
                <a:gd name="T37" fmla="*/ 35 h 43"/>
                <a:gd name="T38" fmla="*/ 19 w 46"/>
                <a:gd name="T39" fmla="*/ 33 h 43"/>
                <a:gd name="T40" fmla="*/ 23 w 46"/>
                <a:gd name="T41" fmla="*/ 30 h 43"/>
                <a:gd name="T42" fmla="*/ 28 w 46"/>
                <a:gd name="T43" fmla="*/ 26 h 43"/>
                <a:gd name="T44" fmla="*/ 35 w 46"/>
                <a:gd name="T45" fmla="*/ 18 h 43"/>
                <a:gd name="T46" fmla="*/ 38 w 46"/>
                <a:gd name="T47" fmla="*/ 14 h 43"/>
                <a:gd name="T48" fmla="*/ 40 w 46"/>
                <a:gd name="T49" fmla="*/ 10 h 43"/>
                <a:gd name="T50" fmla="*/ 43 w 46"/>
                <a:gd name="T51" fmla="*/ 3 h 43"/>
                <a:gd name="T52" fmla="*/ 44 w 46"/>
                <a:gd name="T53" fmla="*/ 1 h 43"/>
                <a:gd name="T54" fmla="*/ 45 w 46"/>
                <a:gd name="T55" fmla="*/ 0 h 43"/>
                <a:gd name="T56" fmla="*/ 46 w 46"/>
                <a:gd name="T5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43">
                  <a:moveTo>
                    <a:pt x="46" y="2"/>
                  </a:moveTo>
                  <a:cubicBezTo>
                    <a:pt x="46" y="2"/>
                    <a:pt x="46" y="3"/>
                    <a:pt x="46" y="4"/>
                  </a:cubicBezTo>
                  <a:cubicBezTo>
                    <a:pt x="45" y="5"/>
                    <a:pt x="45" y="6"/>
                    <a:pt x="45" y="7"/>
                  </a:cubicBezTo>
                  <a:cubicBezTo>
                    <a:pt x="44" y="8"/>
                    <a:pt x="44" y="10"/>
                    <a:pt x="43" y="11"/>
                  </a:cubicBezTo>
                  <a:cubicBezTo>
                    <a:pt x="43" y="13"/>
                    <a:pt x="42" y="14"/>
                    <a:pt x="41" y="16"/>
                  </a:cubicBezTo>
                  <a:cubicBezTo>
                    <a:pt x="40" y="17"/>
                    <a:pt x="39" y="19"/>
                    <a:pt x="38" y="20"/>
                  </a:cubicBezTo>
                  <a:cubicBezTo>
                    <a:pt x="36" y="23"/>
                    <a:pt x="34" y="26"/>
                    <a:pt x="31" y="29"/>
                  </a:cubicBezTo>
                  <a:cubicBezTo>
                    <a:pt x="28" y="32"/>
                    <a:pt x="24" y="34"/>
                    <a:pt x="21" y="36"/>
                  </a:cubicBezTo>
                  <a:cubicBezTo>
                    <a:pt x="19" y="37"/>
                    <a:pt x="18" y="38"/>
                    <a:pt x="16" y="39"/>
                  </a:cubicBezTo>
                  <a:cubicBezTo>
                    <a:pt x="15" y="39"/>
                    <a:pt x="13" y="40"/>
                    <a:pt x="12" y="40"/>
                  </a:cubicBezTo>
                  <a:cubicBezTo>
                    <a:pt x="10" y="41"/>
                    <a:pt x="9" y="41"/>
                    <a:pt x="8" y="42"/>
                  </a:cubicBezTo>
                  <a:cubicBezTo>
                    <a:pt x="7" y="42"/>
                    <a:pt x="5" y="42"/>
                    <a:pt x="5" y="42"/>
                  </a:cubicBezTo>
                  <a:cubicBezTo>
                    <a:pt x="3" y="42"/>
                    <a:pt x="2" y="43"/>
                    <a:pt x="2" y="43"/>
                  </a:cubicBezTo>
                  <a:cubicBezTo>
                    <a:pt x="1" y="43"/>
                    <a:pt x="1" y="42"/>
                    <a:pt x="0" y="41"/>
                  </a:cubicBezTo>
                  <a:cubicBezTo>
                    <a:pt x="0" y="41"/>
                    <a:pt x="1" y="40"/>
                    <a:pt x="1" y="40"/>
                  </a:cubicBezTo>
                  <a:cubicBezTo>
                    <a:pt x="1" y="40"/>
                    <a:pt x="1" y="40"/>
                    <a:pt x="1" y="40"/>
                  </a:cubicBezTo>
                  <a:cubicBezTo>
                    <a:pt x="1" y="40"/>
                    <a:pt x="2" y="40"/>
                    <a:pt x="4" y="39"/>
                  </a:cubicBezTo>
                  <a:cubicBezTo>
                    <a:pt x="6" y="39"/>
                    <a:pt x="8" y="38"/>
                    <a:pt x="10" y="37"/>
                  </a:cubicBezTo>
                  <a:cubicBezTo>
                    <a:pt x="12" y="37"/>
                    <a:pt x="13" y="36"/>
                    <a:pt x="15" y="35"/>
                  </a:cubicBezTo>
                  <a:cubicBezTo>
                    <a:pt x="16" y="34"/>
                    <a:pt x="17" y="34"/>
                    <a:pt x="19" y="33"/>
                  </a:cubicBezTo>
                  <a:cubicBezTo>
                    <a:pt x="20" y="32"/>
                    <a:pt x="22" y="31"/>
                    <a:pt x="23" y="30"/>
                  </a:cubicBezTo>
                  <a:cubicBezTo>
                    <a:pt x="25" y="29"/>
                    <a:pt x="26" y="27"/>
                    <a:pt x="28" y="26"/>
                  </a:cubicBezTo>
                  <a:cubicBezTo>
                    <a:pt x="31" y="23"/>
                    <a:pt x="33" y="21"/>
                    <a:pt x="35" y="18"/>
                  </a:cubicBezTo>
                  <a:cubicBezTo>
                    <a:pt x="36" y="16"/>
                    <a:pt x="37" y="15"/>
                    <a:pt x="38" y="14"/>
                  </a:cubicBezTo>
                  <a:cubicBezTo>
                    <a:pt x="39" y="12"/>
                    <a:pt x="40" y="11"/>
                    <a:pt x="40" y="10"/>
                  </a:cubicBezTo>
                  <a:cubicBezTo>
                    <a:pt x="42" y="7"/>
                    <a:pt x="42" y="5"/>
                    <a:pt x="43" y="3"/>
                  </a:cubicBezTo>
                  <a:cubicBezTo>
                    <a:pt x="44" y="2"/>
                    <a:pt x="44" y="1"/>
                    <a:pt x="44" y="1"/>
                  </a:cubicBezTo>
                  <a:cubicBezTo>
                    <a:pt x="44" y="0"/>
                    <a:pt x="45" y="0"/>
                    <a:pt x="45" y="0"/>
                  </a:cubicBezTo>
                  <a:cubicBezTo>
                    <a:pt x="46" y="0"/>
                    <a:pt x="46" y="1"/>
                    <a:pt x="46" y="2"/>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9" name="iṧļîďè">
              <a:extLst>
                <a:ext uri="{FF2B5EF4-FFF2-40B4-BE49-F238E27FC236}">
                  <a16:creationId xmlns:a16="http://schemas.microsoft.com/office/drawing/2014/main" id="{FF0EAF76-3B54-4FEE-B544-AB4F3C0A762F}"/>
                </a:ext>
              </a:extLst>
            </p:cNvPr>
            <p:cNvSpPr/>
            <p:nvPr/>
          </p:nvSpPr>
          <p:spPr bwMode="auto">
            <a:xfrm>
              <a:off x="11137332" y="-1996243"/>
              <a:ext cx="17463" cy="20638"/>
            </a:xfrm>
            <a:custGeom>
              <a:avLst/>
              <a:gdLst>
                <a:gd name="T0" fmla="*/ 4 w 5"/>
                <a:gd name="T1" fmla="*/ 1 h 6"/>
                <a:gd name="T2" fmla="*/ 4 w 5"/>
                <a:gd name="T3" fmla="*/ 2 h 6"/>
                <a:gd name="T4" fmla="*/ 5 w 5"/>
                <a:gd name="T5" fmla="*/ 3 h 6"/>
                <a:gd name="T6" fmla="*/ 4 w 5"/>
                <a:gd name="T7" fmla="*/ 4 h 6"/>
                <a:gd name="T8" fmla="*/ 4 w 5"/>
                <a:gd name="T9" fmla="*/ 5 h 6"/>
                <a:gd name="T10" fmla="*/ 1 w 5"/>
                <a:gd name="T11" fmla="*/ 5 h 6"/>
                <a:gd name="T12" fmla="*/ 1 w 5"/>
                <a:gd name="T13" fmla="*/ 4 h 6"/>
                <a:gd name="T14" fmla="*/ 0 w 5"/>
                <a:gd name="T15" fmla="*/ 3 h 6"/>
                <a:gd name="T16" fmla="*/ 1 w 5"/>
                <a:gd name="T17" fmla="*/ 1 h 6"/>
                <a:gd name="T18" fmla="*/ 1 w 5"/>
                <a:gd name="T19" fmla="*/ 1 h 6"/>
                <a:gd name="T20" fmla="*/ 4 w 5"/>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4" y="1"/>
                  </a:moveTo>
                  <a:cubicBezTo>
                    <a:pt x="4" y="1"/>
                    <a:pt x="4" y="1"/>
                    <a:pt x="4" y="2"/>
                  </a:cubicBezTo>
                  <a:cubicBezTo>
                    <a:pt x="4" y="2"/>
                    <a:pt x="5" y="3"/>
                    <a:pt x="5" y="3"/>
                  </a:cubicBezTo>
                  <a:cubicBezTo>
                    <a:pt x="4" y="4"/>
                    <a:pt x="4" y="4"/>
                    <a:pt x="4" y="4"/>
                  </a:cubicBezTo>
                  <a:cubicBezTo>
                    <a:pt x="4" y="5"/>
                    <a:pt x="4" y="5"/>
                    <a:pt x="4" y="5"/>
                  </a:cubicBezTo>
                  <a:cubicBezTo>
                    <a:pt x="3" y="6"/>
                    <a:pt x="2" y="6"/>
                    <a:pt x="1" y="5"/>
                  </a:cubicBezTo>
                  <a:cubicBezTo>
                    <a:pt x="1" y="5"/>
                    <a:pt x="1" y="5"/>
                    <a:pt x="1" y="4"/>
                  </a:cubicBezTo>
                  <a:cubicBezTo>
                    <a:pt x="0" y="4"/>
                    <a:pt x="0" y="3"/>
                    <a:pt x="0" y="3"/>
                  </a:cubicBezTo>
                  <a:cubicBezTo>
                    <a:pt x="0" y="2"/>
                    <a:pt x="1" y="2"/>
                    <a:pt x="1" y="1"/>
                  </a:cubicBezTo>
                  <a:cubicBezTo>
                    <a:pt x="1" y="1"/>
                    <a:pt x="1" y="1"/>
                    <a:pt x="1" y="1"/>
                  </a:cubicBezTo>
                  <a:cubicBezTo>
                    <a:pt x="2" y="0"/>
                    <a:pt x="3" y="0"/>
                    <a:pt x="4"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0" name="iSľiḍe">
              <a:extLst>
                <a:ext uri="{FF2B5EF4-FFF2-40B4-BE49-F238E27FC236}">
                  <a16:creationId xmlns:a16="http://schemas.microsoft.com/office/drawing/2014/main" id="{DE21EA25-35AD-4416-8DC0-E55BE7A2CABE}"/>
                </a:ext>
              </a:extLst>
            </p:cNvPr>
            <p:cNvSpPr/>
            <p:nvPr/>
          </p:nvSpPr>
          <p:spPr bwMode="auto">
            <a:xfrm>
              <a:off x="11124632" y="-1996243"/>
              <a:ext cx="12700" cy="20638"/>
            </a:xfrm>
            <a:custGeom>
              <a:avLst/>
              <a:gdLst>
                <a:gd name="T0" fmla="*/ 4 w 4"/>
                <a:gd name="T1" fmla="*/ 1 h 6"/>
                <a:gd name="T2" fmla="*/ 4 w 4"/>
                <a:gd name="T3" fmla="*/ 1 h 6"/>
                <a:gd name="T4" fmla="*/ 4 w 4"/>
                <a:gd name="T5" fmla="*/ 3 h 6"/>
                <a:gd name="T6" fmla="*/ 4 w 4"/>
                <a:gd name="T7" fmla="*/ 5 h 6"/>
                <a:gd name="T8" fmla="*/ 3 w 4"/>
                <a:gd name="T9" fmla="*/ 5 h 6"/>
                <a:gd name="T10" fmla="*/ 1 w 4"/>
                <a:gd name="T11" fmla="*/ 5 h 6"/>
                <a:gd name="T12" fmla="*/ 1 w 4"/>
                <a:gd name="T13" fmla="*/ 5 h 6"/>
                <a:gd name="T14" fmla="*/ 0 w 4"/>
                <a:gd name="T15" fmla="*/ 4 h 6"/>
                <a:gd name="T16" fmla="*/ 0 w 4"/>
                <a:gd name="T17" fmla="*/ 3 h 6"/>
                <a:gd name="T18" fmla="*/ 1 w 4"/>
                <a:gd name="T19" fmla="*/ 1 h 6"/>
                <a:gd name="T20" fmla="*/ 1 w 4"/>
                <a:gd name="T21" fmla="*/ 0 h 6"/>
                <a:gd name="T22" fmla="*/ 4 w 4"/>
                <a:gd name="T23" fmla="*/ 0 h 6"/>
                <a:gd name="T24" fmla="*/ 4 w 4"/>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4" y="1"/>
                  </a:moveTo>
                  <a:cubicBezTo>
                    <a:pt x="4" y="1"/>
                    <a:pt x="4" y="1"/>
                    <a:pt x="4" y="1"/>
                  </a:cubicBezTo>
                  <a:cubicBezTo>
                    <a:pt x="4" y="2"/>
                    <a:pt x="4" y="2"/>
                    <a:pt x="4" y="3"/>
                  </a:cubicBezTo>
                  <a:cubicBezTo>
                    <a:pt x="4" y="4"/>
                    <a:pt x="4" y="4"/>
                    <a:pt x="4" y="5"/>
                  </a:cubicBezTo>
                  <a:cubicBezTo>
                    <a:pt x="4" y="5"/>
                    <a:pt x="3" y="5"/>
                    <a:pt x="3" y="5"/>
                  </a:cubicBezTo>
                  <a:cubicBezTo>
                    <a:pt x="3" y="6"/>
                    <a:pt x="2" y="6"/>
                    <a:pt x="1" y="5"/>
                  </a:cubicBezTo>
                  <a:cubicBezTo>
                    <a:pt x="1" y="5"/>
                    <a:pt x="1" y="5"/>
                    <a:pt x="1" y="5"/>
                  </a:cubicBezTo>
                  <a:cubicBezTo>
                    <a:pt x="1" y="5"/>
                    <a:pt x="1" y="5"/>
                    <a:pt x="0" y="4"/>
                  </a:cubicBezTo>
                  <a:cubicBezTo>
                    <a:pt x="0" y="4"/>
                    <a:pt x="0" y="3"/>
                    <a:pt x="0" y="3"/>
                  </a:cubicBezTo>
                  <a:cubicBezTo>
                    <a:pt x="0" y="2"/>
                    <a:pt x="0" y="1"/>
                    <a:pt x="1" y="1"/>
                  </a:cubicBezTo>
                  <a:cubicBezTo>
                    <a:pt x="1" y="1"/>
                    <a:pt x="1" y="0"/>
                    <a:pt x="1" y="0"/>
                  </a:cubicBezTo>
                  <a:cubicBezTo>
                    <a:pt x="2" y="0"/>
                    <a:pt x="3" y="0"/>
                    <a:pt x="4" y="0"/>
                  </a:cubicBezTo>
                  <a:lnTo>
                    <a:pt x="4" y="1"/>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5" name="ï$1ïḓè">
              <a:extLst>
                <a:ext uri="{FF2B5EF4-FFF2-40B4-BE49-F238E27FC236}">
                  <a16:creationId xmlns:a16="http://schemas.microsoft.com/office/drawing/2014/main" id="{2891D241-06E5-405F-B826-F947B0CCAA4F}"/>
                </a:ext>
              </a:extLst>
            </p:cNvPr>
            <p:cNvSpPr/>
            <p:nvPr/>
          </p:nvSpPr>
          <p:spPr bwMode="auto">
            <a:xfrm>
              <a:off x="10729345" y="-2162931"/>
              <a:ext cx="20638" cy="17463"/>
            </a:xfrm>
            <a:custGeom>
              <a:avLst/>
              <a:gdLst>
                <a:gd name="T0" fmla="*/ 6 w 6"/>
                <a:gd name="T1" fmla="*/ 2 h 5"/>
                <a:gd name="T2" fmla="*/ 6 w 6"/>
                <a:gd name="T3" fmla="*/ 3 h 5"/>
                <a:gd name="T4" fmla="*/ 5 w 6"/>
                <a:gd name="T5" fmla="*/ 4 h 5"/>
                <a:gd name="T6" fmla="*/ 3 w 6"/>
                <a:gd name="T7" fmla="*/ 5 h 5"/>
                <a:gd name="T8" fmla="*/ 2 w 6"/>
                <a:gd name="T9" fmla="*/ 5 h 5"/>
                <a:gd name="T10" fmla="*/ 0 w 6"/>
                <a:gd name="T11" fmla="*/ 3 h 5"/>
                <a:gd name="T12" fmla="*/ 0 w 6"/>
                <a:gd name="T13" fmla="*/ 3 h 5"/>
                <a:gd name="T14" fmla="*/ 1 w 6"/>
                <a:gd name="T15" fmla="*/ 2 h 5"/>
                <a:gd name="T16" fmla="*/ 2 w 6"/>
                <a:gd name="T17" fmla="*/ 1 h 5"/>
                <a:gd name="T18" fmla="*/ 4 w 6"/>
                <a:gd name="T19" fmla="*/ 0 h 5"/>
                <a:gd name="T20" fmla="*/ 5 w 6"/>
                <a:gd name="T21" fmla="*/ 0 h 5"/>
                <a:gd name="T22" fmla="*/ 6 w 6"/>
                <a:gd name="T23" fmla="*/ 1 h 5"/>
                <a:gd name="T24" fmla="*/ 6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6" y="2"/>
                  </a:moveTo>
                  <a:cubicBezTo>
                    <a:pt x="6" y="2"/>
                    <a:pt x="6" y="2"/>
                    <a:pt x="6" y="3"/>
                  </a:cubicBezTo>
                  <a:cubicBezTo>
                    <a:pt x="6" y="3"/>
                    <a:pt x="5" y="4"/>
                    <a:pt x="5" y="4"/>
                  </a:cubicBezTo>
                  <a:cubicBezTo>
                    <a:pt x="4" y="4"/>
                    <a:pt x="4" y="5"/>
                    <a:pt x="3" y="5"/>
                  </a:cubicBezTo>
                  <a:cubicBezTo>
                    <a:pt x="3" y="5"/>
                    <a:pt x="2" y="5"/>
                    <a:pt x="2" y="5"/>
                  </a:cubicBezTo>
                  <a:cubicBezTo>
                    <a:pt x="1" y="5"/>
                    <a:pt x="0" y="4"/>
                    <a:pt x="0" y="3"/>
                  </a:cubicBezTo>
                  <a:cubicBezTo>
                    <a:pt x="0" y="3"/>
                    <a:pt x="0" y="3"/>
                    <a:pt x="0" y="3"/>
                  </a:cubicBezTo>
                  <a:cubicBezTo>
                    <a:pt x="0" y="3"/>
                    <a:pt x="1" y="3"/>
                    <a:pt x="1" y="2"/>
                  </a:cubicBezTo>
                  <a:cubicBezTo>
                    <a:pt x="1" y="2"/>
                    <a:pt x="2" y="1"/>
                    <a:pt x="2" y="1"/>
                  </a:cubicBezTo>
                  <a:cubicBezTo>
                    <a:pt x="3" y="0"/>
                    <a:pt x="3" y="0"/>
                    <a:pt x="4" y="0"/>
                  </a:cubicBezTo>
                  <a:cubicBezTo>
                    <a:pt x="4" y="0"/>
                    <a:pt x="5" y="0"/>
                    <a:pt x="5" y="0"/>
                  </a:cubicBezTo>
                  <a:cubicBezTo>
                    <a:pt x="6"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6" name="îṡḻiḓe">
              <a:extLst>
                <a:ext uri="{FF2B5EF4-FFF2-40B4-BE49-F238E27FC236}">
                  <a16:creationId xmlns:a16="http://schemas.microsoft.com/office/drawing/2014/main" id="{DE1B1233-F96A-4604-8DD4-D38CDAD4B9AA}"/>
                </a:ext>
              </a:extLst>
            </p:cNvPr>
            <p:cNvSpPr/>
            <p:nvPr/>
          </p:nvSpPr>
          <p:spPr bwMode="auto">
            <a:xfrm>
              <a:off x="10742045" y="-2148643"/>
              <a:ext cx="17463" cy="20638"/>
            </a:xfrm>
            <a:custGeom>
              <a:avLst/>
              <a:gdLst>
                <a:gd name="T0" fmla="*/ 5 w 5"/>
                <a:gd name="T1" fmla="*/ 2 h 6"/>
                <a:gd name="T2" fmla="*/ 4 w 5"/>
                <a:gd name="T3" fmla="*/ 3 h 6"/>
                <a:gd name="T4" fmla="*/ 4 w 5"/>
                <a:gd name="T5" fmla="*/ 5 h 6"/>
                <a:gd name="T6" fmla="*/ 1 w 5"/>
                <a:gd name="T7" fmla="*/ 2 h 6"/>
                <a:gd name="T8" fmla="*/ 2 w 5"/>
                <a:gd name="T9" fmla="*/ 1 h 6"/>
                <a:gd name="T10" fmla="*/ 3 w 5"/>
                <a:gd name="T11" fmla="*/ 0 h 6"/>
                <a:gd name="T12" fmla="*/ 5 w 5"/>
                <a:gd name="T13" fmla="*/ 1 h 6"/>
                <a:gd name="T14" fmla="*/ 5 w 5"/>
                <a:gd name="T15" fmla="*/ 2 h 6"/>
                <a:gd name="T16" fmla="*/ 5 w 5"/>
                <a:gd name="T17" fmla="*/ 3 h 6"/>
                <a:gd name="T18" fmla="*/ 4 w 5"/>
                <a:gd name="T19" fmla="*/ 5 h 6"/>
                <a:gd name="T20" fmla="*/ 3 w 5"/>
                <a:gd name="T21" fmla="*/ 5 h 6"/>
                <a:gd name="T22" fmla="*/ 0 w 5"/>
                <a:gd name="T23" fmla="*/ 5 h 6"/>
                <a:gd name="T24" fmla="*/ 0 w 5"/>
                <a:gd name="T25" fmla="*/ 2 h 6"/>
                <a:gd name="T26" fmla="*/ 1 w 5"/>
                <a:gd name="T27" fmla="*/ 2 h 6"/>
                <a:gd name="T28" fmla="*/ 2 w 5"/>
                <a:gd name="T29" fmla="*/ 1 h 6"/>
                <a:gd name="T30" fmla="*/ 3 w 5"/>
                <a:gd name="T31" fmla="*/ 0 h 6"/>
                <a:gd name="T32" fmla="*/ 5 w 5"/>
                <a:gd name="T33" fmla="*/ 1 h 6"/>
                <a:gd name="T34" fmla="*/ 5 w 5"/>
                <a:gd name="T3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5" y="2"/>
                  </a:moveTo>
                  <a:cubicBezTo>
                    <a:pt x="5" y="2"/>
                    <a:pt x="5" y="3"/>
                    <a:pt x="4" y="3"/>
                  </a:cubicBezTo>
                  <a:cubicBezTo>
                    <a:pt x="4" y="4"/>
                    <a:pt x="4" y="4"/>
                    <a:pt x="4" y="5"/>
                  </a:cubicBezTo>
                  <a:cubicBezTo>
                    <a:pt x="1" y="2"/>
                    <a:pt x="1" y="2"/>
                    <a:pt x="1" y="2"/>
                  </a:cubicBezTo>
                  <a:cubicBezTo>
                    <a:pt x="1" y="1"/>
                    <a:pt x="1" y="1"/>
                    <a:pt x="2" y="1"/>
                  </a:cubicBezTo>
                  <a:cubicBezTo>
                    <a:pt x="2" y="0"/>
                    <a:pt x="3" y="0"/>
                    <a:pt x="3" y="0"/>
                  </a:cubicBezTo>
                  <a:cubicBezTo>
                    <a:pt x="4" y="0"/>
                    <a:pt x="5" y="0"/>
                    <a:pt x="5" y="1"/>
                  </a:cubicBezTo>
                  <a:cubicBezTo>
                    <a:pt x="5" y="2"/>
                    <a:pt x="5" y="2"/>
                    <a:pt x="5" y="2"/>
                  </a:cubicBezTo>
                  <a:cubicBezTo>
                    <a:pt x="5" y="2"/>
                    <a:pt x="5" y="3"/>
                    <a:pt x="5" y="3"/>
                  </a:cubicBezTo>
                  <a:cubicBezTo>
                    <a:pt x="4" y="4"/>
                    <a:pt x="4" y="4"/>
                    <a:pt x="4" y="5"/>
                  </a:cubicBezTo>
                  <a:cubicBezTo>
                    <a:pt x="3" y="5"/>
                    <a:pt x="3" y="5"/>
                    <a:pt x="3" y="5"/>
                  </a:cubicBezTo>
                  <a:cubicBezTo>
                    <a:pt x="2" y="6"/>
                    <a:pt x="1" y="6"/>
                    <a:pt x="0" y="5"/>
                  </a:cubicBezTo>
                  <a:cubicBezTo>
                    <a:pt x="0" y="4"/>
                    <a:pt x="0" y="3"/>
                    <a:pt x="0" y="2"/>
                  </a:cubicBezTo>
                  <a:cubicBezTo>
                    <a:pt x="1" y="2"/>
                    <a:pt x="1" y="2"/>
                    <a:pt x="1" y="2"/>
                  </a:cubicBezTo>
                  <a:cubicBezTo>
                    <a:pt x="1" y="2"/>
                    <a:pt x="1" y="1"/>
                    <a:pt x="2" y="1"/>
                  </a:cubicBezTo>
                  <a:cubicBezTo>
                    <a:pt x="2" y="1"/>
                    <a:pt x="2" y="0"/>
                    <a:pt x="3" y="0"/>
                  </a:cubicBezTo>
                  <a:cubicBezTo>
                    <a:pt x="4" y="0"/>
                    <a:pt x="5" y="1"/>
                    <a:pt x="5" y="1"/>
                  </a:cubicBezTo>
                  <a:lnTo>
                    <a:pt x="5"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7" name="iśľíḑê">
              <a:extLst>
                <a:ext uri="{FF2B5EF4-FFF2-40B4-BE49-F238E27FC236}">
                  <a16:creationId xmlns:a16="http://schemas.microsoft.com/office/drawing/2014/main" id="{0FF0BA17-ED4E-45FC-90E8-AAFFBDD2BA75}"/>
                </a:ext>
              </a:extLst>
            </p:cNvPr>
            <p:cNvSpPr/>
            <p:nvPr/>
          </p:nvSpPr>
          <p:spPr bwMode="auto">
            <a:xfrm>
              <a:off x="9025957" y="-2110543"/>
              <a:ext cx="2108200" cy="1155700"/>
            </a:xfrm>
            <a:custGeom>
              <a:avLst/>
              <a:gdLst>
                <a:gd name="T0" fmla="*/ 516 w 608"/>
                <a:gd name="T1" fmla="*/ 116 h 334"/>
                <a:gd name="T2" fmla="*/ 477 w 608"/>
                <a:gd name="T3" fmla="*/ 33 h 334"/>
                <a:gd name="T4" fmla="*/ 398 w 608"/>
                <a:gd name="T5" fmla="*/ 79 h 334"/>
                <a:gd name="T6" fmla="*/ 319 w 608"/>
                <a:gd name="T7" fmla="*/ 1 h 334"/>
                <a:gd name="T8" fmla="*/ 236 w 608"/>
                <a:gd name="T9" fmla="*/ 75 h 334"/>
                <a:gd name="T10" fmla="*/ 144 w 608"/>
                <a:gd name="T11" fmla="*/ 26 h 334"/>
                <a:gd name="T12" fmla="*/ 50 w 608"/>
                <a:gd name="T13" fmla="*/ 58 h 334"/>
                <a:gd name="T14" fmla="*/ 83 w 608"/>
                <a:gd name="T15" fmla="*/ 140 h 334"/>
                <a:gd name="T16" fmla="*/ 23 w 608"/>
                <a:gd name="T17" fmla="*/ 244 h 334"/>
                <a:gd name="T18" fmla="*/ 143 w 608"/>
                <a:gd name="T19" fmla="*/ 248 h 334"/>
                <a:gd name="T20" fmla="*/ 244 w 608"/>
                <a:gd name="T21" fmla="*/ 333 h 334"/>
                <a:gd name="T22" fmla="*/ 341 w 608"/>
                <a:gd name="T23" fmla="*/ 243 h 334"/>
                <a:gd name="T24" fmla="*/ 417 w 608"/>
                <a:gd name="T25" fmla="*/ 291 h 334"/>
                <a:gd name="T26" fmla="*/ 503 w 608"/>
                <a:gd name="T27" fmla="*/ 286 h 334"/>
                <a:gd name="T28" fmla="*/ 528 w 608"/>
                <a:gd name="T29" fmla="*/ 209 h 334"/>
                <a:gd name="T30" fmla="*/ 587 w 608"/>
                <a:gd name="T31" fmla="*/ 183 h 334"/>
                <a:gd name="T32" fmla="*/ 595 w 608"/>
                <a:gd name="T33" fmla="*/ 124 h 334"/>
                <a:gd name="T34" fmla="*/ 516 w 608"/>
                <a:gd name="T35" fmla="*/ 11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8" h="334">
                  <a:moveTo>
                    <a:pt x="516" y="116"/>
                  </a:moveTo>
                  <a:cubicBezTo>
                    <a:pt x="529" y="84"/>
                    <a:pt x="510" y="43"/>
                    <a:pt x="477" y="33"/>
                  </a:cubicBezTo>
                  <a:cubicBezTo>
                    <a:pt x="444" y="22"/>
                    <a:pt x="405" y="45"/>
                    <a:pt x="398" y="79"/>
                  </a:cubicBezTo>
                  <a:cubicBezTo>
                    <a:pt x="397" y="38"/>
                    <a:pt x="360" y="1"/>
                    <a:pt x="319" y="1"/>
                  </a:cubicBezTo>
                  <a:cubicBezTo>
                    <a:pt x="278" y="0"/>
                    <a:pt x="240" y="34"/>
                    <a:pt x="236" y="75"/>
                  </a:cubicBezTo>
                  <a:cubicBezTo>
                    <a:pt x="208" y="55"/>
                    <a:pt x="178" y="34"/>
                    <a:pt x="144" y="26"/>
                  </a:cubicBezTo>
                  <a:cubicBezTo>
                    <a:pt x="109" y="19"/>
                    <a:pt x="69" y="28"/>
                    <a:pt x="50" y="58"/>
                  </a:cubicBezTo>
                  <a:cubicBezTo>
                    <a:pt x="32" y="88"/>
                    <a:pt x="48" y="136"/>
                    <a:pt x="83" y="140"/>
                  </a:cubicBezTo>
                  <a:cubicBezTo>
                    <a:pt x="35" y="140"/>
                    <a:pt x="0" y="202"/>
                    <a:pt x="23" y="244"/>
                  </a:cubicBezTo>
                  <a:cubicBezTo>
                    <a:pt x="47" y="286"/>
                    <a:pt x="117" y="288"/>
                    <a:pt x="143" y="248"/>
                  </a:cubicBezTo>
                  <a:cubicBezTo>
                    <a:pt x="150" y="295"/>
                    <a:pt x="196" y="334"/>
                    <a:pt x="244" y="333"/>
                  </a:cubicBezTo>
                  <a:cubicBezTo>
                    <a:pt x="292" y="332"/>
                    <a:pt x="336" y="291"/>
                    <a:pt x="341" y="243"/>
                  </a:cubicBezTo>
                  <a:cubicBezTo>
                    <a:pt x="364" y="262"/>
                    <a:pt x="389" y="280"/>
                    <a:pt x="417" y="291"/>
                  </a:cubicBezTo>
                  <a:cubicBezTo>
                    <a:pt x="444" y="301"/>
                    <a:pt x="477" y="302"/>
                    <a:pt x="503" y="286"/>
                  </a:cubicBezTo>
                  <a:cubicBezTo>
                    <a:pt x="528" y="271"/>
                    <a:pt x="542" y="235"/>
                    <a:pt x="528" y="209"/>
                  </a:cubicBezTo>
                  <a:cubicBezTo>
                    <a:pt x="549" y="206"/>
                    <a:pt x="571" y="199"/>
                    <a:pt x="587" y="183"/>
                  </a:cubicBezTo>
                  <a:cubicBezTo>
                    <a:pt x="602" y="168"/>
                    <a:pt x="608" y="142"/>
                    <a:pt x="595" y="124"/>
                  </a:cubicBezTo>
                  <a:cubicBezTo>
                    <a:pt x="583" y="106"/>
                    <a:pt x="552" y="91"/>
                    <a:pt x="516" y="1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8" name="íṧḻiḍe">
              <a:extLst>
                <a:ext uri="{FF2B5EF4-FFF2-40B4-BE49-F238E27FC236}">
                  <a16:creationId xmlns:a16="http://schemas.microsoft.com/office/drawing/2014/main" id="{409DBC39-E499-4A2F-98AA-696D9C12D41A}"/>
                </a:ext>
              </a:extLst>
            </p:cNvPr>
            <p:cNvSpPr/>
            <p:nvPr/>
          </p:nvSpPr>
          <p:spPr bwMode="auto">
            <a:xfrm>
              <a:off x="10003857" y="-2054981"/>
              <a:ext cx="354013" cy="168275"/>
            </a:xfrm>
            <a:custGeom>
              <a:avLst/>
              <a:gdLst>
                <a:gd name="T0" fmla="*/ 98 w 102"/>
                <a:gd name="T1" fmla="*/ 48 h 49"/>
                <a:gd name="T2" fmla="*/ 97 w 102"/>
                <a:gd name="T3" fmla="*/ 47 h 49"/>
                <a:gd name="T4" fmla="*/ 96 w 102"/>
                <a:gd name="T5" fmla="*/ 43 h 49"/>
                <a:gd name="T6" fmla="*/ 93 w 102"/>
                <a:gd name="T7" fmla="*/ 38 h 49"/>
                <a:gd name="T8" fmla="*/ 89 w 102"/>
                <a:gd name="T9" fmla="*/ 32 h 49"/>
                <a:gd name="T10" fmla="*/ 83 w 102"/>
                <a:gd name="T11" fmla="*/ 26 h 49"/>
                <a:gd name="T12" fmla="*/ 76 w 102"/>
                <a:gd name="T13" fmla="*/ 19 h 49"/>
                <a:gd name="T14" fmla="*/ 58 w 102"/>
                <a:gd name="T15" fmla="*/ 10 h 49"/>
                <a:gd name="T16" fmla="*/ 48 w 102"/>
                <a:gd name="T17" fmla="*/ 7 h 49"/>
                <a:gd name="T18" fmla="*/ 38 w 102"/>
                <a:gd name="T19" fmla="*/ 7 h 49"/>
                <a:gd name="T20" fmla="*/ 28 w 102"/>
                <a:gd name="T21" fmla="*/ 8 h 49"/>
                <a:gd name="T22" fmla="*/ 20 w 102"/>
                <a:gd name="T23" fmla="*/ 10 h 49"/>
                <a:gd name="T24" fmla="*/ 13 w 102"/>
                <a:gd name="T25" fmla="*/ 12 h 49"/>
                <a:gd name="T26" fmla="*/ 8 w 102"/>
                <a:gd name="T27" fmla="*/ 15 h 49"/>
                <a:gd name="T28" fmla="*/ 4 w 102"/>
                <a:gd name="T29" fmla="*/ 17 h 49"/>
                <a:gd name="T30" fmla="*/ 4 w 102"/>
                <a:gd name="T31" fmla="*/ 18 h 49"/>
                <a:gd name="T32" fmla="*/ 1 w 102"/>
                <a:gd name="T33" fmla="*/ 17 h 49"/>
                <a:gd name="T34" fmla="*/ 1 w 102"/>
                <a:gd name="T35" fmla="*/ 14 h 49"/>
                <a:gd name="T36" fmla="*/ 2 w 102"/>
                <a:gd name="T37" fmla="*/ 13 h 49"/>
                <a:gd name="T38" fmla="*/ 5 w 102"/>
                <a:gd name="T39" fmla="*/ 11 h 49"/>
                <a:gd name="T40" fmla="*/ 11 w 102"/>
                <a:gd name="T41" fmla="*/ 8 h 49"/>
                <a:gd name="T42" fmla="*/ 18 w 102"/>
                <a:gd name="T43" fmla="*/ 4 h 49"/>
                <a:gd name="T44" fmla="*/ 37 w 102"/>
                <a:gd name="T45" fmla="*/ 0 h 49"/>
                <a:gd name="T46" fmla="*/ 49 w 102"/>
                <a:gd name="T47" fmla="*/ 1 h 49"/>
                <a:gd name="T48" fmla="*/ 60 w 102"/>
                <a:gd name="T49" fmla="*/ 3 h 49"/>
                <a:gd name="T50" fmla="*/ 80 w 102"/>
                <a:gd name="T51" fmla="*/ 14 h 49"/>
                <a:gd name="T52" fmla="*/ 94 w 102"/>
                <a:gd name="T53" fmla="*/ 29 h 49"/>
                <a:gd name="T54" fmla="*/ 98 w 102"/>
                <a:gd name="T55" fmla="*/ 36 h 49"/>
                <a:gd name="T56" fmla="*/ 100 w 102"/>
                <a:gd name="T57" fmla="*/ 42 h 49"/>
                <a:gd name="T58" fmla="*/ 101 w 102"/>
                <a:gd name="T59" fmla="*/ 45 h 49"/>
                <a:gd name="T60" fmla="*/ 101 w 102"/>
                <a:gd name="T61" fmla="*/ 46 h 49"/>
                <a:gd name="T62" fmla="*/ 100 w 102"/>
                <a:gd name="T63" fmla="*/ 49 h 49"/>
                <a:gd name="T64" fmla="*/ 98 w 102"/>
                <a:gd name="T6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49">
                  <a:moveTo>
                    <a:pt x="98" y="48"/>
                  </a:moveTo>
                  <a:cubicBezTo>
                    <a:pt x="98" y="48"/>
                    <a:pt x="97" y="47"/>
                    <a:pt x="97" y="47"/>
                  </a:cubicBezTo>
                  <a:cubicBezTo>
                    <a:pt x="97" y="46"/>
                    <a:pt x="96" y="45"/>
                    <a:pt x="96" y="43"/>
                  </a:cubicBezTo>
                  <a:cubicBezTo>
                    <a:pt x="95" y="42"/>
                    <a:pt x="94" y="40"/>
                    <a:pt x="93" y="38"/>
                  </a:cubicBezTo>
                  <a:cubicBezTo>
                    <a:pt x="92" y="36"/>
                    <a:pt x="91" y="34"/>
                    <a:pt x="89" y="32"/>
                  </a:cubicBezTo>
                  <a:cubicBezTo>
                    <a:pt x="87" y="30"/>
                    <a:pt x="86" y="28"/>
                    <a:pt x="83" y="26"/>
                  </a:cubicBezTo>
                  <a:cubicBezTo>
                    <a:pt x="81" y="23"/>
                    <a:pt x="79" y="21"/>
                    <a:pt x="76" y="19"/>
                  </a:cubicBezTo>
                  <a:cubicBezTo>
                    <a:pt x="71" y="15"/>
                    <a:pt x="65" y="12"/>
                    <a:pt x="58" y="10"/>
                  </a:cubicBezTo>
                  <a:cubicBezTo>
                    <a:pt x="54" y="9"/>
                    <a:pt x="51" y="8"/>
                    <a:pt x="48" y="7"/>
                  </a:cubicBezTo>
                  <a:cubicBezTo>
                    <a:pt x="44" y="7"/>
                    <a:pt x="41" y="7"/>
                    <a:pt x="38" y="7"/>
                  </a:cubicBezTo>
                  <a:cubicBezTo>
                    <a:pt x="34" y="7"/>
                    <a:pt x="31" y="7"/>
                    <a:pt x="28" y="8"/>
                  </a:cubicBezTo>
                  <a:cubicBezTo>
                    <a:pt x="25" y="8"/>
                    <a:pt x="22" y="9"/>
                    <a:pt x="20" y="10"/>
                  </a:cubicBezTo>
                  <a:cubicBezTo>
                    <a:pt x="17" y="11"/>
                    <a:pt x="15" y="12"/>
                    <a:pt x="13" y="12"/>
                  </a:cubicBezTo>
                  <a:cubicBezTo>
                    <a:pt x="11" y="13"/>
                    <a:pt x="9" y="14"/>
                    <a:pt x="8" y="15"/>
                  </a:cubicBezTo>
                  <a:cubicBezTo>
                    <a:pt x="5" y="16"/>
                    <a:pt x="4" y="17"/>
                    <a:pt x="4" y="17"/>
                  </a:cubicBezTo>
                  <a:cubicBezTo>
                    <a:pt x="4" y="18"/>
                    <a:pt x="4" y="18"/>
                    <a:pt x="4" y="18"/>
                  </a:cubicBezTo>
                  <a:cubicBezTo>
                    <a:pt x="3" y="18"/>
                    <a:pt x="1" y="18"/>
                    <a:pt x="1" y="17"/>
                  </a:cubicBezTo>
                  <a:cubicBezTo>
                    <a:pt x="0" y="16"/>
                    <a:pt x="0" y="15"/>
                    <a:pt x="1" y="14"/>
                  </a:cubicBezTo>
                  <a:cubicBezTo>
                    <a:pt x="1" y="14"/>
                    <a:pt x="1" y="14"/>
                    <a:pt x="2" y="13"/>
                  </a:cubicBezTo>
                  <a:cubicBezTo>
                    <a:pt x="3" y="13"/>
                    <a:pt x="4" y="12"/>
                    <a:pt x="5" y="11"/>
                  </a:cubicBezTo>
                  <a:cubicBezTo>
                    <a:pt x="7" y="10"/>
                    <a:pt x="8" y="9"/>
                    <a:pt x="11" y="8"/>
                  </a:cubicBezTo>
                  <a:cubicBezTo>
                    <a:pt x="13" y="6"/>
                    <a:pt x="15" y="5"/>
                    <a:pt x="18" y="4"/>
                  </a:cubicBezTo>
                  <a:cubicBezTo>
                    <a:pt x="23" y="2"/>
                    <a:pt x="30" y="1"/>
                    <a:pt x="37" y="0"/>
                  </a:cubicBezTo>
                  <a:cubicBezTo>
                    <a:pt x="41" y="0"/>
                    <a:pt x="45" y="0"/>
                    <a:pt x="49" y="1"/>
                  </a:cubicBezTo>
                  <a:cubicBezTo>
                    <a:pt x="52" y="1"/>
                    <a:pt x="56" y="2"/>
                    <a:pt x="60" y="3"/>
                  </a:cubicBezTo>
                  <a:cubicBezTo>
                    <a:pt x="68" y="6"/>
                    <a:pt x="74" y="10"/>
                    <a:pt x="80" y="14"/>
                  </a:cubicBezTo>
                  <a:cubicBezTo>
                    <a:pt x="86" y="19"/>
                    <a:pt x="90" y="24"/>
                    <a:pt x="94" y="29"/>
                  </a:cubicBezTo>
                  <a:cubicBezTo>
                    <a:pt x="95" y="31"/>
                    <a:pt x="96" y="34"/>
                    <a:pt x="98" y="36"/>
                  </a:cubicBezTo>
                  <a:cubicBezTo>
                    <a:pt x="98" y="38"/>
                    <a:pt x="99" y="40"/>
                    <a:pt x="100" y="42"/>
                  </a:cubicBezTo>
                  <a:cubicBezTo>
                    <a:pt x="101" y="43"/>
                    <a:pt x="101" y="44"/>
                    <a:pt x="101" y="45"/>
                  </a:cubicBezTo>
                  <a:cubicBezTo>
                    <a:pt x="101" y="46"/>
                    <a:pt x="101" y="46"/>
                    <a:pt x="101" y="46"/>
                  </a:cubicBezTo>
                  <a:cubicBezTo>
                    <a:pt x="102" y="48"/>
                    <a:pt x="101" y="49"/>
                    <a:pt x="100" y="49"/>
                  </a:cubicBezTo>
                  <a:cubicBezTo>
                    <a:pt x="99" y="49"/>
                    <a:pt x="98" y="49"/>
                    <a:pt x="98" y="48"/>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9" name="îšlïḓè">
              <a:extLst>
                <a:ext uri="{FF2B5EF4-FFF2-40B4-BE49-F238E27FC236}">
                  <a16:creationId xmlns:a16="http://schemas.microsoft.com/office/drawing/2014/main" id="{797243FF-57A4-4856-B026-ABCCD8F1CC4C}"/>
                </a:ext>
              </a:extLst>
            </p:cNvPr>
            <p:cNvSpPr/>
            <p:nvPr/>
          </p:nvSpPr>
          <p:spPr bwMode="auto">
            <a:xfrm>
              <a:off x="9951470" y="-1983543"/>
              <a:ext cx="42863" cy="31750"/>
            </a:xfrm>
            <a:custGeom>
              <a:avLst/>
              <a:gdLst>
                <a:gd name="T0" fmla="*/ 3 w 12"/>
                <a:gd name="T1" fmla="*/ 0 h 9"/>
                <a:gd name="T2" fmla="*/ 5 w 12"/>
                <a:gd name="T3" fmla="*/ 0 h 9"/>
                <a:gd name="T4" fmla="*/ 8 w 12"/>
                <a:gd name="T5" fmla="*/ 2 h 9"/>
                <a:gd name="T6" fmla="*/ 11 w 12"/>
                <a:gd name="T7" fmla="*/ 4 h 9"/>
                <a:gd name="T8" fmla="*/ 12 w 12"/>
                <a:gd name="T9" fmla="*/ 6 h 9"/>
                <a:gd name="T10" fmla="*/ 10 w 12"/>
                <a:gd name="T11" fmla="*/ 9 h 9"/>
                <a:gd name="T12" fmla="*/ 9 w 12"/>
                <a:gd name="T13" fmla="*/ 9 h 9"/>
                <a:gd name="T14" fmla="*/ 7 w 12"/>
                <a:gd name="T15" fmla="*/ 9 h 9"/>
                <a:gd name="T16" fmla="*/ 4 w 12"/>
                <a:gd name="T17" fmla="*/ 8 h 9"/>
                <a:gd name="T18" fmla="*/ 2 w 12"/>
                <a:gd name="T19" fmla="*/ 5 h 9"/>
                <a:gd name="T20" fmla="*/ 1 w 12"/>
                <a:gd name="T21" fmla="*/ 4 h 9"/>
                <a:gd name="T22" fmla="*/ 2 w 12"/>
                <a:gd name="T23" fmla="*/ 0 h 9"/>
                <a:gd name="T24" fmla="*/ 3 w 12"/>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9">
                  <a:moveTo>
                    <a:pt x="3" y="0"/>
                  </a:moveTo>
                  <a:cubicBezTo>
                    <a:pt x="3" y="0"/>
                    <a:pt x="4" y="0"/>
                    <a:pt x="5" y="0"/>
                  </a:cubicBezTo>
                  <a:cubicBezTo>
                    <a:pt x="6" y="1"/>
                    <a:pt x="7" y="1"/>
                    <a:pt x="8" y="2"/>
                  </a:cubicBezTo>
                  <a:cubicBezTo>
                    <a:pt x="9" y="3"/>
                    <a:pt x="10" y="3"/>
                    <a:pt x="11" y="4"/>
                  </a:cubicBezTo>
                  <a:cubicBezTo>
                    <a:pt x="11" y="5"/>
                    <a:pt x="12" y="6"/>
                    <a:pt x="12" y="6"/>
                  </a:cubicBezTo>
                  <a:cubicBezTo>
                    <a:pt x="12" y="7"/>
                    <a:pt x="11" y="9"/>
                    <a:pt x="10" y="9"/>
                  </a:cubicBezTo>
                  <a:cubicBezTo>
                    <a:pt x="9" y="9"/>
                    <a:pt x="9" y="9"/>
                    <a:pt x="9" y="9"/>
                  </a:cubicBezTo>
                  <a:cubicBezTo>
                    <a:pt x="9" y="9"/>
                    <a:pt x="8" y="9"/>
                    <a:pt x="7" y="9"/>
                  </a:cubicBezTo>
                  <a:cubicBezTo>
                    <a:pt x="6" y="9"/>
                    <a:pt x="5" y="8"/>
                    <a:pt x="4" y="8"/>
                  </a:cubicBezTo>
                  <a:cubicBezTo>
                    <a:pt x="3" y="7"/>
                    <a:pt x="2" y="6"/>
                    <a:pt x="2" y="5"/>
                  </a:cubicBezTo>
                  <a:cubicBezTo>
                    <a:pt x="1" y="4"/>
                    <a:pt x="1" y="4"/>
                    <a:pt x="1" y="4"/>
                  </a:cubicBezTo>
                  <a:cubicBezTo>
                    <a:pt x="0" y="2"/>
                    <a:pt x="1" y="1"/>
                    <a:pt x="2" y="0"/>
                  </a:cubicBezTo>
                  <a:lnTo>
                    <a:pt x="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0" name="ïṥḷíḑé">
              <a:extLst>
                <a:ext uri="{FF2B5EF4-FFF2-40B4-BE49-F238E27FC236}">
                  <a16:creationId xmlns:a16="http://schemas.microsoft.com/office/drawing/2014/main" id="{25D006E3-DF11-45E5-87A5-8CFCCD2EE5ED}"/>
                </a:ext>
              </a:extLst>
            </p:cNvPr>
            <p:cNvSpPr/>
            <p:nvPr/>
          </p:nvSpPr>
          <p:spPr bwMode="auto">
            <a:xfrm>
              <a:off x="9935595" y="-1958143"/>
              <a:ext cx="33338" cy="23813"/>
            </a:xfrm>
            <a:custGeom>
              <a:avLst/>
              <a:gdLst>
                <a:gd name="T0" fmla="*/ 2 w 10"/>
                <a:gd name="T1" fmla="*/ 0 h 7"/>
                <a:gd name="T2" fmla="*/ 4 w 10"/>
                <a:gd name="T3" fmla="*/ 0 h 7"/>
                <a:gd name="T4" fmla="*/ 6 w 10"/>
                <a:gd name="T5" fmla="*/ 0 h 7"/>
                <a:gd name="T6" fmla="*/ 8 w 10"/>
                <a:gd name="T7" fmla="*/ 2 h 7"/>
                <a:gd name="T8" fmla="*/ 9 w 10"/>
                <a:gd name="T9" fmla="*/ 3 h 7"/>
                <a:gd name="T10" fmla="*/ 7 w 10"/>
                <a:gd name="T11" fmla="*/ 7 h 7"/>
                <a:gd name="T12" fmla="*/ 7 w 10"/>
                <a:gd name="T13" fmla="*/ 7 h 7"/>
                <a:gd name="T14" fmla="*/ 6 w 10"/>
                <a:gd name="T15" fmla="*/ 7 h 7"/>
                <a:gd name="T16" fmla="*/ 3 w 10"/>
                <a:gd name="T17" fmla="*/ 6 h 7"/>
                <a:gd name="T18" fmla="*/ 1 w 10"/>
                <a:gd name="T19" fmla="*/ 5 h 7"/>
                <a:gd name="T20" fmla="*/ 0 w 10"/>
                <a:gd name="T21" fmla="*/ 3 h 7"/>
                <a:gd name="T22" fmla="*/ 2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2" y="0"/>
                  </a:moveTo>
                  <a:cubicBezTo>
                    <a:pt x="2" y="0"/>
                    <a:pt x="3" y="0"/>
                    <a:pt x="4" y="0"/>
                  </a:cubicBezTo>
                  <a:cubicBezTo>
                    <a:pt x="4" y="0"/>
                    <a:pt x="5" y="0"/>
                    <a:pt x="6" y="0"/>
                  </a:cubicBezTo>
                  <a:cubicBezTo>
                    <a:pt x="7" y="1"/>
                    <a:pt x="8" y="1"/>
                    <a:pt x="8" y="2"/>
                  </a:cubicBezTo>
                  <a:cubicBezTo>
                    <a:pt x="9" y="2"/>
                    <a:pt x="9" y="3"/>
                    <a:pt x="9" y="3"/>
                  </a:cubicBezTo>
                  <a:cubicBezTo>
                    <a:pt x="10" y="5"/>
                    <a:pt x="9" y="6"/>
                    <a:pt x="7" y="7"/>
                  </a:cubicBezTo>
                  <a:cubicBezTo>
                    <a:pt x="7" y="7"/>
                    <a:pt x="7" y="7"/>
                    <a:pt x="7" y="7"/>
                  </a:cubicBezTo>
                  <a:cubicBezTo>
                    <a:pt x="7" y="7"/>
                    <a:pt x="7" y="7"/>
                    <a:pt x="6" y="7"/>
                  </a:cubicBezTo>
                  <a:cubicBezTo>
                    <a:pt x="5" y="7"/>
                    <a:pt x="4" y="7"/>
                    <a:pt x="3" y="6"/>
                  </a:cubicBezTo>
                  <a:cubicBezTo>
                    <a:pt x="2" y="6"/>
                    <a:pt x="2" y="5"/>
                    <a:pt x="1" y="5"/>
                  </a:cubicBezTo>
                  <a:cubicBezTo>
                    <a:pt x="1" y="4"/>
                    <a:pt x="0" y="3"/>
                    <a:pt x="0" y="3"/>
                  </a:cubicBezTo>
                  <a:cubicBezTo>
                    <a:pt x="0" y="2"/>
                    <a:pt x="0" y="0"/>
                    <a:pt x="2" y="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1" name="iṡ1îḑé">
              <a:extLst>
                <a:ext uri="{FF2B5EF4-FFF2-40B4-BE49-F238E27FC236}">
                  <a16:creationId xmlns:a16="http://schemas.microsoft.com/office/drawing/2014/main" id="{F0AFD7BE-FCD3-4431-BD26-4C2B8C26BC80}"/>
                </a:ext>
              </a:extLst>
            </p:cNvPr>
            <p:cNvSpPr/>
            <p:nvPr/>
          </p:nvSpPr>
          <p:spPr bwMode="auto">
            <a:xfrm>
              <a:off x="9206932" y="-1983543"/>
              <a:ext cx="187325" cy="277813"/>
            </a:xfrm>
            <a:custGeom>
              <a:avLst/>
              <a:gdLst>
                <a:gd name="T0" fmla="*/ 53 w 54"/>
                <a:gd name="T1" fmla="*/ 4 h 80"/>
                <a:gd name="T2" fmla="*/ 48 w 54"/>
                <a:gd name="T3" fmla="*/ 5 h 80"/>
                <a:gd name="T4" fmla="*/ 37 w 54"/>
                <a:gd name="T5" fmla="*/ 8 h 80"/>
                <a:gd name="T6" fmla="*/ 23 w 54"/>
                <a:gd name="T7" fmla="*/ 17 h 80"/>
                <a:gd name="T8" fmla="*/ 21 w 54"/>
                <a:gd name="T9" fmla="*/ 18 h 80"/>
                <a:gd name="T10" fmla="*/ 20 w 54"/>
                <a:gd name="T11" fmla="*/ 20 h 80"/>
                <a:gd name="T12" fmla="*/ 17 w 54"/>
                <a:gd name="T13" fmla="*/ 23 h 80"/>
                <a:gd name="T14" fmla="*/ 12 w 54"/>
                <a:gd name="T15" fmla="*/ 31 h 80"/>
                <a:gd name="T16" fmla="*/ 8 w 54"/>
                <a:gd name="T17" fmla="*/ 40 h 80"/>
                <a:gd name="T18" fmla="*/ 7 w 54"/>
                <a:gd name="T19" fmla="*/ 49 h 80"/>
                <a:gd name="T20" fmla="*/ 11 w 54"/>
                <a:gd name="T21" fmla="*/ 64 h 80"/>
                <a:gd name="T22" fmla="*/ 17 w 54"/>
                <a:gd name="T23" fmla="*/ 73 h 80"/>
                <a:gd name="T24" fmla="*/ 21 w 54"/>
                <a:gd name="T25" fmla="*/ 75 h 80"/>
                <a:gd name="T26" fmla="*/ 21 w 54"/>
                <a:gd name="T27" fmla="*/ 75 h 80"/>
                <a:gd name="T28" fmla="*/ 21 w 54"/>
                <a:gd name="T29" fmla="*/ 79 h 80"/>
                <a:gd name="T30" fmla="*/ 19 w 54"/>
                <a:gd name="T31" fmla="*/ 79 h 80"/>
                <a:gd name="T32" fmla="*/ 17 w 54"/>
                <a:gd name="T33" fmla="*/ 79 h 80"/>
                <a:gd name="T34" fmla="*/ 14 w 54"/>
                <a:gd name="T35" fmla="*/ 77 h 80"/>
                <a:gd name="T36" fmla="*/ 6 w 54"/>
                <a:gd name="T37" fmla="*/ 67 h 80"/>
                <a:gd name="T38" fmla="*/ 1 w 54"/>
                <a:gd name="T39" fmla="*/ 49 h 80"/>
                <a:gd name="T40" fmla="*/ 2 w 54"/>
                <a:gd name="T41" fmla="*/ 38 h 80"/>
                <a:gd name="T42" fmla="*/ 5 w 54"/>
                <a:gd name="T43" fmla="*/ 28 h 80"/>
                <a:gd name="T44" fmla="*/ 12 w 54"/>
                <a:gd name="T45" fmla="*/ 19 h 80"/>
                <a:gd name="T46" fmla="*/ 15 w 54"/>
                <a:gd name="T47" fmla="*/ 15 h 80"/>
                <a:gd name="T48" fmla="*/ 17 w 54"/>
                <a:gd name="T49" fmla="*/ 13 h 80"/>
                <a:gd name="T50" fmla="*/ 19 w 54"/>
                <a:gd name="T51" fmla="*/ 12 h 80"/>
                <a:gd name="T52" fmla="*/ 35 w 54"/>
                <a:gd name="T53" fmla="*/ 3 h 80"/>
                <a:gd name="T54" fmla="*/ 47 w 54"/>
                <a:gd name="T55" fmla="*/ 0 h 80"/>
                <a:gd name="T56" fmla="*/ 52 w 54"/>
                <a:gd name="T57" fmla="*/ 0 h 80"/>
                <a:gd name="T58" fmla="*/ 52 w 54"/>
                <a:gd name="T59" fmla="*/ 0 h 80"/>
                <a:gd name="T60" fmla="*/ 54 w 54"/>
                <a:gd name="T61" fmla="*/ 2 h 80"/>
                <a:gd name="T62" fmla="*/ 53 w 54"/>
                <a:gd name="T63"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80">
                  <a:moveTo>
                    <a:pt x="53" y="4"/>
                  </a:moveTo>
                  <a:cubicBezTo>
                    <a:pt x="53" y="4"/>
                    <a:pt x="51" y="4"/>
                    <a:pt x="48" y="5"/>
                  </a:cubicBezTo>
                  <a:cubicBezTo>
                    <a:pt x="45" y="5"/>
                    <a:pt x="42" y="6"/>
                    <a:pt x="37" y="8"/>
                  </a:cubicBezTo>
                  <a:cubicBezTo>
                    <a:pt x="33" y="10"/>
                    <a:pt x="28" y="13"/>
                    <a:pt x="23" y="17"/>
                  </a:cubicBezTo>
                  <a:cubicBezTo>
                    <a:pt x="23" y="17"/>
                    <a:pt x="22" y="18"/>
                    <a:pt x="21" y="18"/>
                  </a:cubicBezTo>
                  <a:cubicBezTo>
                    <a:pt x="21" y="19"/>
                    <a:pt x="20" y="19"/>
                    <a:pt x="20" y="20"/>
                  </a:cubicBezTo>
                  <a:cubicBezTo>
                    <a:pt x="19" y="21"/>
                    <a:pt x="18" y="22"/>
                    <a:pt x="17" y="23"/>
                  </a:cubicBezTo>
                  <a:cubicBezTo>
                    <a:pt x="15" y="26"/>
                    <a:pt x="13" y="28"/>
                    <a:pt x="12" y="31"/>
                  </a:cubicBezTo>
                  <a:cubicBezTo>
                    <a:pt x="10" y="34"/>
                    <a:pt x="9" y="37"/>
                    <a:pt x="8" y="40"/>
                  </a:cubicBezTo>
                  <a:cubicBezTo>
                    <a:pt x="8" y="43"/>
                    <a:pt x="7" y="46"/>
                    <a:pt x="7" y="49"/>
                  </a:cubicBezTo>
                  <a:cubicBezTo>
                    <a:pt x="7" y="54"/>
                    <a:pt x="9" y="60"/>
                    <a:pt x="11" y="64"/>
                  </a:cubicBezTo>
                  <a:cubicBezTo>
                    <a:pt x="13" y="68"/>
                    <a:pt x="15" y="71"/>
                    <a:pt x="17" y="73"/>
                  </a:cubicBezTo>
                  <a:cubicBezTo>
                    <a:pt x="19" y="75"/>
                    <a:pt x="21" y="75"/>
                    <a:pt x="21" y="75"/>
                  </a:cubicBezTo>
                  <a:cubicBezTo>
                    <a:pt x="21" y="75"/>
                    <a:pt x="21" y="75"/>
                    <a:pt x="21" y="75"/>
                  </a:cubicBezTo>
                  <a:cubicBezTo>
                    <a:pt x="22" y="76"/>
                    <a:pt x="22" y="78"/>
                    <a:pt x="21" y="79"/>
                  </a:cubicBezTo>
                  <a:cubicBezTo>
                    <a:pt x="21" y="79"/>
                    <a:pt x="20" y="80"/>
                    <a:pt x="19" y="79"/>
                  </a:cubicBezTo>
                  <a:cubicBezTo>
                    <a:pt x="19" y="79"/>
                    <a:pt x="18" y="79"/>
                    <a:pt x="17" y="79"/>
                  </a:cubicBezTo>
                  <a:cubicBezTo>
                    <a:pt x="17" y="78"/>
                    <a:pt x="16" y="77"/>
                    <a:pt x="14" y="77"/>
                  </a:cubicBezTo>
                  <a:cubicBezTo>
                    <a:pt x="12" y="75"/>
                    <a:pt x="8" y="71"/>
                    <a:pt x="6" y="67"/>
                  </a:cubicBezTo>
                  <a:cubicBezTo>
                    <a:pt x="3" y="62"/>
                    <a:pt x="1" y="56"/>
                    <a:pt x="1" y="49"/>
                  </a:cubicBezTo>
                  <a:cubicBezTo>
                    <a:pt x="0" y="45"/>
                    <a:pt x="1" y="42"/>
                    <a:pt x="2" y="38"/>
                  </a:cubicBezTo>
                  <a:cubicBezTo>
                    <a:pt x="2" y="35"/>
                    <a:pt x="4" y="31"/>
                    <a:pt x="5" y="28"/>
                  </a:cubicBezTo>
                  <a:cubicBezTo>
                    <a:pt x="7" y="25"/>
                    <a:pt x="9" y="22"/>
                    <a:pt x="12" y="19"/>
                  </a:cubicBezTo>
                  <a:cubicBezTo>
                    <a:pt x="13" y="18"/>
                    <a:pt x="14" y="16"/>
                    <a:pt x="15" y="15"/>
                  </a:cubicBezTo>
                  <a:cubicBezTo>
                    <a:pt x="16" y="14"/>
                    <a:pt x="16" y="14"/>
                    <a:pt x="17" y="13"/>
                  </a:cubicBezTo>
                  <a:cubicBezTo>
                    <a:pt x="18" y="13"/>
                    <a:pt x="18" y="12"/>
                    <a:pt x="19" y="12"/>
                  </a:cubicBezTo>
                  <a:cubicBezTo>
                    <a:pt x="24" y="8"/>
                    <a:pt x="30" y="5"/>
                    <a:pt x="35" y="3"/>
                  </a:cubicBezTo>
                  <a:cubicBezTo>
                    <a:pt x="40" y="1"/>
                    <a:pt x="44" y="1"/>
                    <a:pt x="47" y="0"/>
                  </a:cubicBezTo>
                  <a:cubicBezTo>
                    <a:pt x="50" y="0"/>
                    <a:pt x="52" y="0"/>
                    <a:pt x="52" y="0"/>
                  </a:cubicBezTo>
                  <a:cubicBezTo>
                    <a:pt x="52" y="0"/>
                    <a:pt x="52" y="0"/>
                    <a:pt x="52" y="0"/>
                  </a:cubicBezTo>
                  <a:cubicBezTo>
                    <a:pt x="53" y="0"/>
                    <a:pt x="54" y="0"/>
                    <a:pt x="54" y="2"/>
                  </a:cubicBezTo>
                  <a:cubicBezTo>
                    <a:pt x="54" y="3"/>
                    <a:pt x="54" y="3"/>
                    <a:pt x="53"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2" name="í$1ídè">
              <a:extLst>
                <a:ext uri="{FF2B5EF4-FFF2-40B4-BE49-F238E27FC236}">
                  <a16:creationId xmlns:a16="http://schemas.microsoft.com/office/drawing/2014/main" id="{5EAFF164-05E3-4E19-AF92-6DD5A73916FD}"/>
                </a:ext>
              </a:extLst>
            </p:cNvPr>
            <p:cNvSpPr/>
            <p:nvPr/>
          </p:nvSpPr>
          <p:spPr bwMode="auto">
            <a:xfrm>
              <a:off x="9279957" y="-1712081"/>
              <a:ext cx="30163" cy="26988"/>
            </a:xfrm>
            <a:custGeom>
              <a:avLst/>
              <a:gdLst>
                <a:gd name="T0" fmla="*/ 9 w 9"/>
                <a:gd name="T1" fmla="*/ 4 h 8"/>
                <a:gd name="T2" fmla="*/ 8 w 9"/>
                <a:gd name="T3" fmla="*/ 5 h 8"/>
                <a:gd name="T4" fmla="*/ 6 w 9"/>
                <a:gd name="T5" fmla="*/ 7 h 8"/>
                <a:gd name="T6" fmla="*/ 4 w 9"/>
                <a:gd name="T7" fmla="*/ 8 h 8"/>
                <a:gd name="T8" fmla="*/ 2 w 9"/>
                <a:gd name="T9" fmla="*/ 8 h 8"/>
                <a:gd name="T10" fmla="*/ 0 w 9"/>
                <a:gd name="T11" fmla="*/ 5 h 8"/>
                <a:gd name="T12" fmla="*/ 0 w 9"/>
                <a:gd name="T13" fmla="*/ 5 h 8"/>
                <a:gd name="T14" fmla="*/ 0 w 9"/>
                <a:gd name="T15" fmla="*/ 3 h 8"/>
                <a:gd name="T16" fmla="*/ 2 w 9"/>
                <a:gd name="T17" fmla="*/ 1 h 8"/>
                <a:gd name="T18" fmla="*/ 5 w 9"/>
                <a:gd name="T19" fmla="*/ 0 h 8"/>
                <a:gd name="T20" fmla="*/ 6 w 9"/>
                <a:gd name="T21" fmla="*/ 0 h 8"/>
                <a:gd name="T22" fmla="*/ 9 w 9"/>
                <a:gd name="T23" fmla="*/ 3 h 8"/>
                <a:gd name="T24" fmla="*/ 9 w 9"/>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9" y="4"/>
                  </a:moveTo>
                  <a:cubicBezTo>
                    <a:pt x="9" y="4"/>
                    <a:pt x="9" y="4"/>
                    <a:pt x="8" y="5"/>
                  </a:cubicBezTo>
                  <a:cubicBezTo>
                    <a:pt x="8" y="6"/>
                    <a:pt x="7" y="6"/>
                    <a:pt x="6" y="7"/>
                  </a:cubicBezTo>
                  <a:cubicBezTo>
                    <a:pt x="6" y="8"/>
                    <a:pt x="5" y="8"/>
                    <a:pt x="4" y="8"/>
                  </a:cubicBezTo>
                  <a:cubicBezTo>
                    <a:pt x="3" y="8"/>
                    <a:pt x="2" y="8"/>
                    <a:pt x="2" y="8"/>
                  </a:cubicBezTo>
                  <a:cubicBezTo>
                    <a:pt x="1" y="8"/>
                    <a:pt x="0" y="7"/>
                    <a:pt x="0" y="5"/>
                  </a:cubicBezTo>
                  <a:cubicBezTo>
                    <a:pt x="0" y="5"/>
                    <a:pt x="0" y="5"/>
                    <a:pt x="0" y="5"/>
                  </a:cubicBezTo>
                  <a:cubicBezTo>
                    <a:pt x="0" y="5"/>
                    <a:pt x="0" y="4"/>
                    <a:pt x="0" y="3"/>
                  </a:cubicBezTo>
                  <a:cubicBezTo>
                    <a:pt x="1" y="3"/>
                    <a:pt x="2" y="2"/>
                    <a:pt x="2" y="1"/>
                  </a:cubicBezTo>
                  <a:cubicBezTo>
                    <a:pt x="3" y="1"/>
                    <a:pt x="4" y="0"/>
                    <a:pt x="5" y="0"/>
                  </a:cubicBezTo>
                  <a:cubicBezTo>
                    <a:pt x="6" y="0"/>
                    <a:pt x="6" y="0"/>
                    <a:pt x="6" y="0"/>
                  </a:cubicBezTo>
                  <a:cubicBezTo>
                    <a:pt x="8" y="0"/>
                    <a:pt x="9" y="2"/>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3" name="isľîḋe">
              <a:extLst>
                <a:ext uri="{FF2B5EF4-FFF2-40B4-BE49-F238E27FC236}">
                  <a16:creationId xmlns:a16="http://schemas.microsoft.com/office/drawing/2014/main" id="{348759C2-C498-474C-94DC-721C7463A2C5}"/>
                </a:ext>
              </a:extLst>
            </p:cNvPr>
            <p:cNvSpPr/>
            <p:nvPr/>
          </p:nvSpPr>
          <p:spPr bwMode="auto">
            <a:xfrm>
              <a:off x="9306945" y="-1688268"/>
              <a:ext cx="31750" cy="30163"/>
            </a:xfrm>
            <a:custGeom>
              <a:avLst/>
              <a:gdLst>
                <a:gd name="T0" fmla="*/ 9 w 9"/>
                <a:gd name="T1" fmla="*/ 4 h 9"/>
                <a:gd name="T2" fmla="*/ 9 w 9"/>
                <a:gd name="T3" fmla="*/ 5 h 9"/>
                <a:gd name="T4" fmla="*/ 9 w 9"/>
                <a:gd name="T5" fmla="*/ 6 h 9"/>
                <a:gd name="T6" fmla="*/ 8 w 9"/>
                <a:gd name="T7" fmla="*/ 7 h 9"/>
                <a:gd name="T8" fmla="*/ 4 w 9"/>
                <a:gd name="T9" fmla="*/ 8 h 9"/>
                <a:gd name="T10" fmla="*/ 0 w 9"/>
                <a:gd name="T11" fmla="*/ 5 h 9"/>
                <a:gd name="T12" fmla="*/ 2 w 9"/>
                <a:gd name="T13" fmla="*/ 2 h 9"/>
                <a:gd name="T14" fmla="*/ 2 w 9"/>
                <a:gd name="T15" fmla="*/ 2 h 9"/>
                <a:gd name="T16" fmla="*/ 7 w 9"/>
                <a:gd name="T17" fmla="*/ 1 h 9"/>
                <a:gd name="T18" fmla="*/ 9 w 9"/>
                <a:gd name="T19" fmla="*/ 4 h 9"/>
                <a:gd name="T20" fmla="*/ 9 w 9"/>
                <a:gd name="T21" fmla="*/ 4 h 9"/>
                <a:gd name="T22" fmla="*/ 6 w 9"/>
                <a:gd name="T23" fmla="*/ 8 h 9"/>
                <a:gd name="T24" fmla="*/ 4 w 9"/>
                <a:gd name="T25" fmla="*/ 1 h 9"/>
                <a:gd name="T26" fmla="*/ 4 w 9"/>
                <a:gd name="T27" fmla="*/ 2 h 9"/>
                <a:gd name="T28" fmla="*/ 5 w 9"/>
                <a:gd name="T29" fmla="*/ 2 h 9"/>
                <a:gd name="T30" fmla="*/ 5 w 9"/>
                <a:gd name="T31" fmla="*/ 2 h 9"/>
                <a:gd name="T32" fmla="*/ 6 w 9"/>
                <a:gd name="T33" fmla="*/ 2 h 9"/>
                <a:gd name="T34" fmla="*/ 9 w 9"/>
                <a:gd name="T35" fmla="*/ 3 h 9"/>
                <a:gd name="T36" fmla="*/ 9 w 9"/>
                <a:gd name="T37" fmla="*/ 3 h 9"/>
                <a:gd name="T38" fmla="*/ 9 w 9"/>
                <a:gd name="T3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9">
                  <a:moveTo>
                    <a:pt x="9" y="4"/>
                  </a:moveTo>
                  <a:cubicBezTo>
                    <a:pt x="9" y="4"/>
                    <a:pt x="9" y="4"/>
                    <a:pt x="9" y="5"/>
                  </a:cubicBezTo>
                  <a:cubicBezTo>
                    <a:pt x="9" y="6"/>
                    <a:pt x="9" y="6"/>
                    <a:pt x="9" y="6"/>
                  </a:cubicBezTo>
                  <a:cubicBezTo>
                    <a:pt x="8" y="6"/>
                    <a:pt x="8" y="7"/>
                    <a:pt x="8" y="7"/>
                  </a:cubicBezTo>
                  <a:cubicBezTo>
                    <a:pt x="7" y="8"/>
                    <a:pt x="5" y="8"/>
                    <a:pt x="4" y="8"/>
                  </a:cubicBezTo>
                  <a:cubicBezTo>
                    <a:pt x="2" y="9"/>
                    <a:pt x="0" y="7"/>
                    <a:pt x="0" y="5"/>
                  </a:cubicBezTo>
                  <a:cubicBezTo>
                    <a:pt x="0" y="4"/>
                    <a:pt x="1" y="3"/>
                    <a:pt x="2" y="2"/>
                  </a:cubicBezTo>
                  <a:cubicBezTo>
                    <a:pt x="2" y="2"/>
                    <a:pt x="2" y="2"/>
                    <a:pt x="2" y="2"/>
                  </a:cubicBezTo>
                  <a:cubicBezTo>
                    <a:pt x="3" y="1"/>
                    <a:pt x="5" y="0"/>
                    <a:pt x="7" y="1"/>
                  </a:cubicBezTo>
                  <a:cubicBezTo>
                    <a:pt x="8" y="1"/>
                    <a:pt x="9" y="2"/>
                    <a:pt x="9" y="4"/>
                  </a:cubicBezTo>
                  <a:cubicBezTo>
                    <a:pt x="9" y="4"/>
                    <a:pt x="9" y="4"/>
                    <a:pt x="9" y="4"/>
                  </a:cubicBezTo>
                  <a:cubicBezTo>
                    <a:pt x="8" y="6"/>
                    <a:pt x="7" y="7"/>
                    <a:pt x="6" y="8"/>
                  </a:cubicBezTo>
                  <a:cubicBezTo>
                    <a:pt x="4" y="1"/>
                    <a:pt x="4" y="1"/>
                    <a:pt x="4" y="1"/>
                  </a:cubicBezTo>
                  <a:cubicBezTo>
                    <a:pt x="4" y="2"/>
                    <a:pt x="4" y="2"/>
                    <a:pt x="4" y="2"/>
                  </a:cubicBezTo>
                  <a:cubicBezTo>
                    <a:pt x="5" y="2"/>
                    <a:pt x="5" y="2"/>
                    <a:pt x="5" y="2"/>
                  </a:cubicBezTo>
                  <a:cubicBezTo>
                    <a:pt x="5" y="2"/>
                    <a:pt x="5" y="2"/>
                    <a:pt x="5" y="2"/>
                  </a:cubicBezTo>
                  <a:cubicBezTo>
                    <a:pt x="6" y="2"/>
                    <a:pt x="6" y="2"/>
                    <a:pt x="6" y="2"/>
                  </a:cubicBezTo>
                  <a:cubicBezTo>
                    <a:pt x="7" y="1"/>
                    <a:pt x="8" y="2"/>
                    <a:pt x="9" y="3"/>
                  </a:cubicBezTo>
                  <a:cubicBezTo>
                    <a:pt x="9" y="3"/>
                    <a:pt x="9" y="3"/>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4" name="ïṣḻïḋê">
              <a:extLst>
                <a:ext uri="{FF2B5EF4-FFF2-40B4-BE49-F238E27FC236}">
                  <a16:creationId xmlns:a16="http://schemas.microsoft.com/office/drawing/2014/main" id="{2C00137C-70F5-430A-BB41-204CC19A7469}"/>
                </a:ext>
              </a:extLst>
            </p:cNvPr>
            <p:cNvSpPr/>
            <p:nvPr/>
          </p:nvSpPr>
          <p:spPr bwMode="auto">
            <a:xfrm>
              <a:off x="9913370" y="-1259643"/>
              <a:ext cx="257175" cy="257175"/>
            </a:xfrm>
            <a:custGeom>
              <a:avLst/>
              <a:gdLst>
                <a:gd name="T0" fmla="*/ 73 w 74"/>
                <a:gd name="T1" fmla="*/ 3 h 74"/>
                <a:gd name="T2" fmla="*/ 73 w 74"/>
                <a:gd name="T3" fmla="*/ 7 h 74"/>
                <a:gd name="T4" fmla="*/ 71 w 74"/>
                <a:gd name="T5" fmla="*/ 13 h 74"/>
                <a:gd name="T6" fmla="*/ 69 w 74"/>
                <a:gd name="T7" fmla="*/ 19 h 74"/>
                <a:gd name="T8" fmla="*/ 66 w 74"/>
                <a:gd name="T9" fmla="*/ 26 h 74"/>
                <a:gd name="T10" fmla="*/ 62 w 74"/>
                <a:gd name="T11" fmla="*/ 34 h 74"/>
                <a:gd name="T12" fmla="*/ 56 w 74"/>
                <a:gd name="T13" fmla="*/ 42 h 74"/>
                <a:gd name="T14" fmla="*/ 49 w 74"/>
                <a:gd name="T15" fmla="*/ 50 h 74"/>
                <a:gd name="T16" fmla="*/ 42 w 74"/>
                <a:gd name="T17" fmla="*/ 56 h 74"/>
                <a:gd name="T18" fmla="*/ 34 w 74"/>
                <a:gd name="T19" fmla="*/ 62 h 74"/>
                <a:gd name="T20" fmla="*/ 26 w 74"/>
                <a:gd name="T21" fmla="*/ 67 h 74"/>
                <a:gd name="T22" fmla="*/ 19 w 74"/>
                <a:gd name="T23" fmla="*/ 70 h 74"/>
                <a:gd name="T24" fmla="*/ 15 w 74"/>
                <a:gd name="T25" fmla="*/ 71 h 74"/>
                <a:gd name="T26" fmla="*/ 12 w 74"/>
                <a:gd name="T27" fmla="*/ 72 h 74"/>
                <a:gd name="T28" fmla="*/ 7 w 74"/>
                <a:gd name="T29" fmla="*/ 73 h 74"/>
                <a:gd name="T30" fmla="*/ 3 w 74"/>
                <a:gd name="T31" fmla="*/ 74 h 74"/>
                <a:gd name="T32" fmla="*/ 0 w 74"/>
                <a:gd name="T33" fmla="*/ 72 h 74"/>
                <a:gd name="T34" fmla="*/ 1 w 74"/>
                <a:gd name="T35" fmla="*/ 70 h 74"/>
                <a:gd name="T36" fmla="*/ 2 w 74"/>
                <a:gd name="T37" fmla="*/ 70 h 74"/>
                <a:gd name="T38" fmla="*/ 6 w 74"/>
                <a:gd name="T39" fmla="*/ 69 h 74"/>
                <a:gd name="T40" fmla="*/ 10 w 74"/>
                <a:gd name="T41" fmla="*/ 67 h 74"/>
                <a:gd name="T42" fmla="*/ 16 w 74"/>
                <a:gd name="T43" fmla="*/ 64 h 74"/>
                <a:gd name="T44" fmla="*/ 23 w 74"/>
                <a:gd name="T45" fmla="*/ 61 h 74"/>
                <a:gd name="T46" fmla="*/ 30 w 74"/>
                <a:gd name="T47" fmla="*/ 57 h 74"/>
                <a:gd name="T48" fmla="*/ 37 w 74"/>
                <a:gd name="T49" fmla="*/ 51 h 74"/>
                <a:gd name="T50" fmla="*/ 44 w 74"/>
                <a:gd name="T51" fmla="*/ 45 h 74"/>
                <a:gd name="T52" fmla="*/ 51 w 74"/>
                <a:gd name="T53" fmla="*/ 38 h 74"/>
                <a:gd name="T54" fmla="*/ 56 w 74"/>
                <a:gd name="T55" fmla="*/ 31 h 74"/>
                <a:gd name="T56" fmla="*/ 61 w 74"/>
                <a:gd name="T57" fmla="*/ 24 h 74"/>
                <a:gd name="T58" fmla="*/ 64 w 74"/>
                <a:gd name="T59" fmla="*/ 17 h 74"/>
                <a:gd name="T60" fmla="*/ 66 w 74"/>
                <a:gd name="T61" fmla="*/ 11 h 74"/>
                <a:gd name="T62" fmla="*/ 68 w 74"/>
                <a:gd name="T63" fmla="*/ 6 h 74"/>
                <a:gd name="T64" fmla="*/ 70 w 74"/>
                <a:gd name="T65" fmla="*/ 2 h 74"/>
                <a:gd name="T66" fmla="*/ 72 w 74"/>
                <a:gd name="T67" fmla="*/ 1 h 74"/>
                <a:gd name="T68" fmla="*/ 73 w 74"/>
                <a:gd name="T69"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74">
                  <a:moveTo>
                    <a:pt x="73" y="3"/>
                  </a:moveTo>
                  <a:cubicBezTo>
                    <a:pt x="73" y="3"/>
                    <a:pt x="73" y="5"/>
                    <a:pt x="73" y="7"/>
                  </a:cubicBezTo>
                  <a:cubicBezTo>
                    <a:pt x="72" y="9"/>
                    <a:pt x="72" y="11"/>
                    <a:pt x="71" y="13"/>
                  </a:cubicBezTo>
                  <a:cubicBezTo>
                    <a:pt x="71" y="15"/>
                    <a:pt x="70" y="17"/>
                    <a:pt x="69" y="19"/>
                  </a:cubicBezTo>
                  <a:cubicBezTo>
                    <a:pt x="68" y="21"/>
                    <a:pt x="67" y="24"/>
                    <a:pt x="66" y="26"/>
                  </a:cubicBezTo>
                  <a:cubicBezTo>
                    <a:pt x="65" y="29"/>
                    <a:pt x="63" y="32"/>
                    <a:pt x="62" y="34"/>
                  </a:cubicBezTo>
                  <a:cubicBezTo>
                    <a:pt x="60" y="37"/>
                    <a:pt x="58" y="40"/>
                    <a:pt x="56" y="42"/>
                  </a:cubicBezTo>
                  <a:cubicBezTo>
                    <a:pt x="54" y="45"/>
                    <a:pt x="52" y="47"/>
                    <a:pt x="49" y="50"/>
                  </a:cubicBezTo>
                  <a:cubicBezTo>
                    <a:pt x="47" y="52"/>
                    <a:pt x="44" y="54"/>
                    <a:pt x="42" y="56"/>
                  </a:cubicBezTo>
                  <a:cubicBezTo>
                    <a:pt x="39" y="59"/>
                    <a:pt x="37" y="60"/>
                    <a:pt x="34" y="62"/>
                  </a:cubicBezTo>
                  <a:cubicBezTo>
                    <a:pt x="31" y="64"/>
                    <a:pt x="29" y="65"/>
                    <a:pt x="26" y="67"/>
                  </a:cubicBezTo>
                  <a:cubicBezTo>
                    <a:pt x="24" y="68"/>
                    <a:pt x="21" y="69"/>
                    <a:pt x="19" y="70"/>
                  </a:cubicBezTo>
                  <a:cubicBezTo>
                    <a:pt x="17" y="70"/>
                    <a:pt x="16" y="71"/>
                    <a:pt x="15" y="71"/>
                  </a:cubicBezTo>
                  <a:cubicBezTo>
                    <a:pt x="14" y="71"/>
                    <a:pt x="13" y="72"/>
                    <a:pt x="12" y="72"/>
                  </a:cubicBezTo>
                  <a:cubicBezTo>
                    <a:pt x="10" y="73"/>
                    <a:pt x="9" y="73"/>
                    <a:pt x="7" y="73"/>
                  </a:cubicBezTo>
                  <a:cubicBezTo>
                    <a:pt x="4" y="74"/>
                    <a:pt x="3" y="74"/>
                    <a:pt x="3" y="74"/>
                  </a:cubicBezTo>
                  <a:cubicBezTo>
                    <a:pt x="1" y="74"/>
                    <a:pt x="0" y="74"/>
                    <a:pt x="0" y="72"/>
                  </a:cubicBezTo>
                  <a:cubicBezTo>
                    <a:pt x="0" y="71"/>
                    <a:pt x="0" y="70"/>
                    <a:pt x="1" y="70"/>
                  </a:cubicBezTo>
                  <a:cubicBezTo>
                    <a:pt x="2" y="70"/>
                    <a:pt x="2" y="70"/>
                    <a:pt x="2" y="70"/>
                  </a:cubicBezTo>
                  <a:cubicBezTo>
                    <a:pt x="2" y="70"/>
                    <a:pt x="3" y="69"/>
                    <a:pt x="6" y="69"/>
                  </a:cubicBezTo>
                  <a:cubicBezTo>
                    <a:pt x="7" y="68"/>
                    <a:pt x="9" y="68"/>
                    <a:pt x="10" y="67"/>
                  </a:cubicBezTo>
                  <a:cubicBezTo>
                    <a:pt x="12" y="66"/>
                    <a:pt x="14" y="65"/>
                    <a:pt x="16" y="64"/>
                  </a:cubicBezTo>
                  <a:cubicBezTo>
                    <a:pt x="19" y="64"/>
                    <a:pt x="21" y="62"/>
                    <a:pt x="23" y="61"/>
                  </a:cubicBezTo>
                  <a:cubicBezTo>
                    <a:pt x="25" y="60"/>
                    <a:pt x="28" y="58"/>
                    <a:pt x="30" y="57"/>
                  </a:cubicBezTo>
                  <a:cubicBezTo>
                    <a:pt x="33" y="55"/>
                    <a:pt x="35" y="53"/>
                    <a:pt x="37" y="51"/>
                  </a:cubicBezTo>
                  <a:cubicBezTo>
                    <a:pt x="40" y="49"/>
                    <a:pt x="42" y="47"/>
                    <a:pt x="44" y="45"/>
                  </a:cubicBezTo>
                  <a:cubicBezTo>
                    <a:pt x="47" y="43"/>
                    <a:pt x="49" y="40"/>
                    <a:pt x="51" y="38"/>
                  </a:cubicBezTo>
                  <a:cubicBezTo>
                    <a:pt x="53" y="36"/>
                    <a:pt x="54" y="33"/>
                    <a:pt x="56" y="31"/>
                  </a:cubicBezTo>
                  <a:cubicBezTo>
                    <a:pt x="58" y="28"/>
                    <a:pt x="59" y="26"/>
                    <a:pt x="61" y="24"/>
                  </a:cubicBezTo>
                  <a:cubicBezTo>
                    <a:pt x="62" y="21"/>
                    <a:pt x="63" y="19"/>
                    <a:pt x="64" y="17"/>
                  </a:cubicBezTo>
                  <a:cubicBezTo>
                    <a:pt x="65" y="15"/>
                    <a:pt x="66" y="13"/>
                    <a:pt x="66" y="11"/>
                  </a:cubicBezTo>
                  <a:cubicBezTo>
                    <a:pt x="67" y="9"/>
                    <a:pt x="68" y="8"/>
                    <a:pt x="68" y="6"/>
                  </a:cubicBezTo>
                  <a:cubicBezTo>
                    <a:pt x="69" y="4"/>
                    <a:pt x="70" y="2"/>
                    <a:pt x="70" y="2"/>
                  </a:cubicBezTo>
                  <a:cubicBezTo>
                    <a:pt x="70" y="1"/>
                    <a:pt x="71" y="0"/>
                    <a:pt x="72" y="1"/>
                  </a:cubicBezTo>
                  <a:cubicBezTo>
                    <a:pt x="73" y="1"/>
                    <a:pt x="74" y="2"/>
                    <a:pt x="73"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5" name="işḷîḋe">
              <a:extLst>
                <a:ext uri="{FF2B5EF4-FFF2-40B4-BE49-F238E27FC236}">
                  <a16:creationId xmlns:a16="http://schemas.microsoft.com/office/drawing/2014/main" id="{2CD4479E-712F-4671-B032-7F558D8EEA30}"/>
                </a:ext>
              </a:extLst>
            </p:cNvPr>
            <p:cNvSpPr/>
            <p:nvPr/>
          </p:nvSpPr>
          <p:spPr bwMode="auto">
            <a:xfrm>
              <a:off x="9868920" y="-1019931"/>
              <a:ext cx="23813" cy="30163"/>
            </a:xfrm>
            <a:custGeom>
              <a:avLst/>
              <a:gdLst>
                <a:gd name="T0" fmla="*/ 5 w 7"/>
                <a:gd name="T1" fmla="*/ 1 h 9"/>
                <a:gd name="T2" fmla="*/ 6 w 7"/>
                <a:gd name="T3" fmla="*/ 2 h 9"/>
                <a:gd name="T4" fmla="*/ 7 w 7"/>
                <a:gd name="T5" fmla="*/ 5 h 9"/>
                <a:gd name="T6" fmla="*/ 6 w 7"/>
                <a:gd name="T7" fmla="*/ 7 h 9"/>
                <a:gd name="T8" fmla="*/ 5 w 7"/>
                <a:gd name="T9" fmla="*/ 8 h 9"/>
                <a:gd name="T10" fmla="*/ 1 w 7"/>
                <a:gd name="T11" fmla="*/ 8 h 9"/>
                <a:gd name="T12" fmla="*/ 1 w 7"/>
                <a:gd name="T13" fmla="*/ 8 h 9"/>
                <a:gd name="T14" fmla="*/ 0 w 7"/>
                <a:gd name="T15" fmla="*/ 7 h 9"/>
                <a:gd name="T16" fmla="*/ 0 w 7"/>
                <a:gd name="T17" fmla="*/ 4 h 9"/>
                <a:gd name="T18" fmla="*/ 0 w 7"/>
                <a:gd name="T19" fmla="*/ 2 h 9"/>
                <a:gd name="T20" fmla="*/ 1 w 7"/>
                <a:gd name="T21" fmla="*/ 1 h 9"/>
                <a:gd name="T22" fmla="*/ 5 w 7"/>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5" y="1"/>
                  </a:moveTo>
                  <a:cubicBezTo>
                    <a:pt x="5" y="1"/>
                    <a:pt x="6" y="2"/>
                    <a:pt x="6" y="2"/>
                  </a:cubicBezTo>
                  <a:cubicBezTo>
                    <a:pt x="6" y="3"/>
                    <a:pt x="7" y="4"/>
                    <a:pt x="7" y="5"/>
                  </a:cubicBezTo>
                  <a:cubicBezTo>
                    <a:pt x="7" y="6"/>
                    <a:pt x="6" y="6"/>
                    <a:pt x="6" y="7"/>
                  </a:cubicBezTo>
                  <a:cubicBezTo>
                    <a:pt x="6" y="8"/>
                    <a:pt x="5" y="8"/>
                    <a:pt x="5" y="8"/>
                  </a:cubicBezTo>
                  <a:cubicBezTo>
                    <a:pt x="4" y="9"/>
                    <a:pt x="2" y="9"/>
                    <a:pt x="1" y="8"/>
                  </a:cubicBezTo>
                  <a:cubicBezTo>
                    <a:pt x="1" y="8"/>
                    <a:pt x="1" y="8"/>
                    <a:pt x="1" y="8"/>
                  </a:cubicBezTo>
                  <a:cubicBezTo>
                    <a:pt x="1" y="8"/>
                    <a:pt x="0" y="8"/>
                    <a:pt x="0" y="7"/>
                  </a:cubicBezTo>
                  <a:cubicBezTo>
                    <a:pt x="0" y="6"/>
                    <a:pt x="0" y="5"/>
                    <a:pt x="0" y="4"/>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6" name="íšḷïḋe">
              <a:extLst>
                <a:ext uri="{FF2B5EF4-FFF2-40B4-BE49-F238E27FC236}">
                  <a16:creationId xmlns:a16="http://schemas.microsoft.com/office/drawing/2014/main" id="{A026DB6E-6624-4872-9088-AD31D976F5B4}"/>
                </a:ext>
              </a:extLst>
            </p:cNvPr>
            <p:cNvSpPr/>
            <p:nvPr/>
          </p:nvSpPr>
          <p:spPr bwMode="auto">
            <a:xfrm>
              <a:off x="9845107" y="-1019931"/>
              <a:ext cx="23813" cy="34925"/>
            </a:xfrm>
            <a:custGeom>
              <a:avLst/>
              <a:gdLst>
                <a:gd name="T0" fmla="*/ 5 w 7"/>
                <a:gd name="T1" fmla="*/ 1 h 10"/>
                <a:gd name="T2" fmla="*/ 6 w 7"/>
                <a:gd name="T3" fmla="*/ 2 h 10"/>
                <a:gd name="T4" fmla="*/ 7 w 7"/>
                <a:gd name="T5" fmla="*/ 5 h 10"/>
                <a:gd name="T6" fmla="*/ 6 w 7"/>
                <a:gd name="T7" fmla="*/ 8 h 10"/>
                <a:gd name="T8" fmla="*/ 5 w 7"/>
                <a:gd name="T9" fmla="*/ 9 h 10"/>
                <a:gd name="T10" fmla="*/ 1 w 7"/>
                <a:gd name="T11" fmla="*/ 9 h 10"/>
                <a:gd name="T12" fmla="*/ 1 w 7"/>
                <a:gd name="T13" fmla="*/ 9 h 10"/>
                <a:gd name="T14" fmla="*/ 0 w 7"/>
                <a:gd name="T15" fmla="*/ 7 h 10"/>
                <a:gd name="T16" fmla="*/ 0 w 7"/>
                <a:gd name="T17" fmla="*/ 5 h 10"/>
                <a:gd name="T18" fmla="*/ 0 w 7"/>
                <a:gd name="T19" fmla="*/ 2 h 10"/>
                <a:gd name="T20" fmla="*/ 1 w 7"/>
                <a:gd name="T21" fmla="*/ 1 h 10"/>
                <a:gd name="T22" fmla="*/ 5 w 7"/>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5" y="1"/>
                  </a:moveTo>
                  <a:cubicBezTo>
                    <a:pt x="5" y="1"/>
                    <a:pt x="6" y="1"/>
                    <a:pt x="6" y="2"/>
                  </a:cubicBezTo>
                  <a:cubicBezTo>
                    <a:pt x="6" y="3"/>
                    <a:pt x="7" y="4"/>
                    <a:pt x="7" y="5"/>
                  </a:cubicBezTo>
                  <a:cubicBezTo>
                    <a:pt x="7" y="6"/>
                    <a:pt x="6" y="7"/>
                    <a:pt x="6" y="8"/>
                  </a:cubicBezTo>
                  <a:cubicBezTo>
                    <a:pt x="6" y="8"/>
                    <a:pt x="5" y="9"/>
                    <a:pt x="5" y="9"/>
                  </a:cubicBezTo>
                  <a:cubicBezTo>
                    <a:pt x="4" y="10"/>
                    <a:pt x="2" y="10"/>
                    <a:pt x="1" y="9"/>
                  </a:cubicBezTo>
                  <a:cubicBezTo>
                    <a:pt x="1" y="9"/>
                    <a:pt x="1" y="9"/>
                    <a:pt x="1" y="9"/>
                  </a:cubicBezTo>
                  <a:cubicBezTo>
                    <a:pt x="1" y="9"/>
                    <a:pt x="0" y="8"/>
                    <a:pt x="0" y="7"/>
                  </a:cubicBezTo>
                  <a:cubicBezTo>
                    <a:pt x="0" y="7"/>
                    <a:pt x="0" y="6"/>
                    <a:pt x="0" y="5"/>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7" name="îṥliḓe">
              <a:extLst>
                <a:ext uri="{FF2B5EF4-FFF2-40B4-BE49-F238E27FC236}">
                  <a16:creationId xmlns:a16="http://schemas.microsoft.com/office/drawing/2014/main" id="{DCAAD8C6-F3BA-47FD-9EFD-0C95152E7F02}"/>
                </a:ext>
              </a:extLst>
            </p:cNvPr>
            <p:cNvSpPr/>
            <p:nvPr/>
          </p:nvSpPr>
          <p:spPr bwMode="auto">
            <a:xfrm>
              <a:off x="10319770" y="-1262818"/>
              <a:ext cx="427038" cy="149225"/>
            </a:xfrm>
            <a:custGeom>
              <a:avLst/>
              <a:gdLst>
                <a:gd name="T0" fmla="*/ 122 w 123"/>
                <a:gd name="T1" fmla="*/ 30 h 43"/>
                <a:gd name="T2" fmla="*/ 121 w 123"/>
                <a:gd name="T3" fmla="*/ 31 h 43"/>
                <a:gd name="T4" fmla="*/ 117 w 123"/>
                <a:gd name="T5" fmla="*/ 33 h 43"/>
                <a:gd name="T6" fmla="*/ 111 w 123"/>
                <a:gd name="T7" fmla="*/ 36 h 43"/>
                <a:gd name="T8" fmla="*/ 103 w 123"/>
                <a:gd name="T9" fmla="*/ 39 h 43"/>
                <a:gd name="T10" fmla="*/ 81 w 123"/>
                <a:gd name="T11" fmla="*/ 43 h 43"/>
                <a:gd name="T12" fmla="*/ 69 w 123"/>
                <a:gd name="T13" fmla="*/ 43 h 43"/>
                <a:gd name="T14" fmla="*/ 56 w 123"/>
                <a:gd name="T15" fmla="*/ 41 h 43"/>
                <a:gd name="T16" fmla="*/ 44 w 123"/>
                <a:gd name="T17" fmla="*/ 37 h 43"/>
                <a:gd name="T18" fmla="*/ 33 w 123"/>
                <a:gd name="T19" fmla="*/ 32 h 43"/>
                <a:gd name="T20" fmla="*/ 15 w 123"/>
                <a:gd name="T21" fmla="*/ 20 h 43"/>
                <a:gd name="T22" fmla="*/ 9 w 123"/>
                <a:gd name="T23" fmla="*/ 14 h 43"/>
                <a:gd name="T24" fmla="*/ 4 w 123"/>
                <a:gd name="T25" fmla="*/ 9 h 43"/>
                <a:gd name="T26" fmla="*/ 2 w 123"/>
                <a:gd name="T27" fmla="*/ 5 h 43"/>
                <a:gd name="T28" fmla="*/ 1 w 123"/>
                <a:gd name="T29" fmla="*/ 4 h 43"/>
                <a:gd name="T30" fmla="*/ 1 w 123"/>
                <a:gd name="T31" fmla="*/ 1 h 43"/>
                <a:gd name="T32" fmla="*/ 4 w 123"/>
                <a:gd name="T33" fmla="*/ 1 h 43"/>
                <a:gd name="T34" fmla="*/ 4 w 123"/>
                <a:gd name="T35" fmla="*/ 1 h 43"/>
                <a:gd name="T36" fmla="*/ 8 w 123"/>
                <a:gd name="T37" fmla="*/ 5 h 43"/>
                <a:gd name="T38" fmla="*/ 19 w 123"/>
                <a:gd name="T39" fmla="*/ 15 h 43"/>
                <a:gd name="T40" fmla="*/ 26 w 123"/>
                <a:gd name="T41" fmla="*/ 21 h 43"/>
                <a:gd name="T42" fmla="*/ 36 w 123"/>
                <a:gd name="T43" fmla="*/ 26 h 43"/>
                <a:gd name="T44" fmla="*/ 46 w 123"/>
                <a:gd name="T45" fmla="*/ 31 h 43"/>
                <a:gd name="T46" fmla="*/ 58 w 123"/>
                <a:gd name="T47" fmla="*/ 34 h 43"/>
                <a:gd name="T48" fmla="*/ 69 w 123"/>
                <a:gd name="T49" fmla="*/ 36 h 43"/>
                <a:gd name="T50" fmla="*/ 81 w 123"/>
                <a:gd name="T51" fmla="*/ 36 h 43"/>
                <a:gd name="T52" fmla="*/ 92 w 123"/>
                <a:gd name="T53" fmla="*/ 35 h 43"/>
                <a:gd name="T54" fmla="*/ 101 w 123"/>
                <a:gd name="T55" fmla="*/ 33 h 43"/>
                <a:gd name="T56" fmla="*/ 109 w 123"/>
                <a:gd name="T57" fmla="*/ 31 h 43"/>
                <a:gd name="T58" fmla="*/ 115 w 123"/>
                <a:gd name="T59" fmla="*/ 29 h 43"/>
                <a:gd name="T60" fmla="*/ 119 w 123"/>
                <a:gd name="T61" fmla="*/ 27 h 43"/>
                <a:gd name="T62" fmla="*/ 120 w 123"/>
                <a:gd name="T63" fmla="*/ 27 h 43"/>
                <a:gd name="T64" fmla="*/ 123 w 123"/>
                <a:gd name="T65" fmla="*/ 28 h 43"/>
                <a:gd name="T66" fmla="*/ 122 w 123"/>
                <a:gd name="T67"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43">
                  <a:moveTo>
                    <a:pt x="122" y="30"/>
                  </a:moveTo>
                  <a:cubicBezTo>
                    <a:pt x="122" y="30"/>
                    <a:pt x="121" y="30"/>
                    <a:pt x="121" y="31"/>
                  </a:cubicBezTo>
                  <a:cubicBezTo>
                    <a:pt x="120" y="31"/>
                    <a:pt x="119" y="32"/>
                    <a:pt x="117" y="33"/>
                  </a:cubicBezTo>
                  <a:cubicBezTo>
                    <a:pt x="115" y="34"/>
                    <a:pt x="113" y="35"/>
                    <a:pt x="111" y="36"/>
                  </a:cubicBezTo>
                  <a:cubicBezTo>
                    <a:pt x="108" y="37"/>
                    <a:pt x="106" y="38"/>
                    <a:pt x="103" y="39"/>
                  </a:cubicBezTo>
                  <a:cubicBezTo>
                    <a:pt x="97" y="41"/>
                    <a:pt x="89" y="42"/>
                    <a:pt x="81" y="43"/>
                  </a:cubicBezTo>
                  <a:cubicBezTo>
                    <a:pt x="77" y="43"/>
                    <a:pt x="73" y="43"/>
                    <a:pt x="69" y="43"/>
                  </a:cubicBezTo>
                  <a:cubicBezTo>
                    <a:pt x="65" y="43"/>
                    <a:pt x="60" y="42"/>
                    <a:pt x="56" y="41"/>
                  </a:cubicBezTo>
                  <a:cubicBezTo>
                    <a:pt x="52" y="40"/>
                    <a:pt x="48" y="39"/>
                    <a:pt x="44" y="37"/>
                  </a:cubicBezTo>
                  <a:cubicBezTo>
                    <a:pt x="40" y="36"/>
                    <a:pt x="36" y="34"/>
                    <a:pt x="33" y="32"/>
                  </a:cubicBezTo>
                  <a:cubicBezTo>
                    <a:pt x="25" y="29"/>
                    <a:pt x="20" y="24"/>
                    <a:pt x="15" y="20"/>
                  </a:cubicBezTo>
                  <a:cubicBezTo>
                    <a:pt x="12" y="18"/>
                    <a:pt x="10" y="16"/>
                    <a:pt x="9" y="14"/>
                  </a:cubicBezTo>
                  <a:cubicBezTo>
                    <a:pt x="7" y="12"/>
                    <a:pt x="5" y="10"/>
                    <a:pt x="4" y="9"/>
                  </a:cubicBezTo>
                  <a:cubicBezTo>
                    <a:pt x="3" y="7"/>
                    <a:pt x="2" y="6"/>
                    <a:pt x="2" y="5"/>
                  </a:cubicBezTo>
                  <a:cubicBezTo>
                    <a:pt x="1" y="4"/>
                    <a:pt x="1" y="4"/>
                    <a:pt x="1" y="4"/>
                  </a:cubicBezTo>
                  <a:cubicBezTo>
                    <a:pt x="0" y="3"/>
                    <a:pt x="0" y="1"/>
                    <a:pt x="1" y="1"/>
                  </a:cubicBezTo>
                  <a:cubicBezTo>
                    <a:pt x="2" y="0"/>
                    <a:pt x="4" y="0"/>
                    <a:pt x="4" y="1"/>
                  </a:cubicBezTo>
                  <a:cubicBezTo>
                    <a:pt x="4" y="1"/>
                    <a:pt x="4" y="1"/>
                    <a:pt x="4" y="1"/>
                  </a:cubicBezTo>
                  <a:cubicBezTo>
                    <a:pt x="4" y="1"/>
                    <a:pt x="6" y="3"/>
                    <a:pt x="8" y="5"/>
                  </a:cubicBezTo>
                  <a:cubicBezTo>
                    <a:pt x="10" y="8"/>
                    <a:pt x="14" y="11"/>
                    <a:pt x="19" y="15"/>
                  </a:cubicBezTo>
                  <a:cubicBezTo>
                    <a:pt x="21" y="17"/>
                    <a:pt x="23" y="19"/>
                    <a:pt x="26" y="21"/>
                  </a:cubicBezTo>
                  <a:cubicBezTo>
                    <a:pt x="29" y="23"/>
                    <a:pt x="32" y="25"/>
                    <a:pt x="36" y="26"/>
                  </a:cubicBezTo>
                  <a:cubicBezTo>
                    <a:pt x="39" y="28"/>
                    <a:pt x="43" y="30"/>
                    <a:pt x="46" y="31"/>
                  </a:cubicBezTo>
                  <a:cubicBezTo>
                    <a:pt x="50" y="32"/>
                    <a:pt x="54" y="33"/>
                    <a:pt x="58" y="34"/>
                  </a:cubicBezTo>
                  <a:cubicBezTo>
                    <a:pt x="61" y="35"/>
                    <a:pt x="66" y="36"/>
                    <a:pt x="69" y="36"/>
                  </a:cubicBezTo>
                  <a:cubicBezTo>
                    <a:pt x="73" y="36"/>
                    <a:pt x="77" y="36"/>
                    <a:pt x="81" y="36"/>
                  </a:cubicBezTo>
                  <a:cubicBezTo>
                    <a:pt x="85" y="36"/>
                    <a:pt x="88" y="36"/>
                    <a:pt x="92" y="35"/>
                  </a:cubicBezTo>
                  <a:cubicBezTo>
                    <a:pt x="95" y="35"/>
                    <a:pt x="98" y="34"/>
                    <a:pt x="101" y="33"/>
                  </a:cubicBezTo>
                  <a:cubicBezTo>
                    <a:pt x="104" y="33"/>
                    <a:pt x="107" y="32"/>
                    <a:pt x="109" y="31"/>
                  </a:cubicBezTo>
                  <a:cubicBezTo>
                    <a:pt x="111" y="30"/>
                    <a:pt x="113" y="30"/>
                    <a:pt x="115" y="29"/>
                  </a:cubicBezTo>
                  <a:cubicBezTo>
                    <a:pt x="117" y="28"/>
                    <a:pt x="118" y="28"/>
                    <a:pt x="119" y="27"/>
                  </a:cubicBezTo>
                  <a:cubicBezTo>
                    <a:pt x="120" y="27"/>
                    <a:pt x="120" y="27"/>
                    <a:pt x="120" y="27"/>
                  </a:cubicBezTo>
                  <a:cubicBezTo>
                    <a:pt x="121" y="26"/>
                    <a:pt x="122" y="27"/>
                    <a:pt x="123" y="28"/>
                  </a:cubicBezTo>
                  <a:cubicBezTo>
                    <a:pt x="123" y="29"/>
                    <a:pt x="123" y="30"/>
                    <a:pt x="122" y="3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178" name="ï$ḷîḑé">
              <a:extLst>
                <a:ext uri="{FF2B5EF4-FFF2-40B4-BE49-F238E27FC236}">
                  <a16:creationId xmlns:a16="http://schemas.microsoft.com/office/drawing/2014/main" id="{331D1FD7-24B7-4A4A-82AE-3765E0848D4F}"/>
                </a:ext>
              </a:extLst>
            </p:cNvPr>
            <p:cNvSpPr/>
            <p:nvPr/>
          </p:nvSpPr>
          <p:spPr bwMode="auto">
            <a:xfrm>
              <a:off x="10281670" y="-1289806"/>
              <a:ext cx="31750" cy="30163"/>
            </a:xfrm>
            <a:custGeom>
              <a:avLst/>
              <a:gdLst>
                <a:gd name="T0" fmla="*/ 9 w 9"/>
                <a:gd name="T1" fmla="*/ 4 h 9"/>
                <a:gd name="T2" fmla="*/ 7 w 9"/>
                <a:gd name="T3" fmla="*/ 8 h 9"/>
                <a:gd name="T4" fmla="*/ 2 w 9"/>
                <a:gd name="T5" fmla="*/ 8 h 9"/>
                <a:gd name="T6" fmla="*/ 2 w 9"/>
                <a:gd name="T7" fmla="*/ 3 h 9"/>
                <a:gd name="T8" fmla="*/ 2 w 9"/>
                <a:gd name="T9" fmla="*/ 3 h 9"/>
                <a:gd name="T10" fmla="*/ 2 w 9"/>
                <a:gd name="T11" fmla="*/ 3 h 9"/>
                <a:gd name="T12" fmla="*/ 6 w 9"/>
                <a:gd name="T13" fmla="*/ 0 h 9"/>
                <a:gd name="T14" fmla="*/ 9 w 9"/>
                <a:gd name="T15" fmla="*/ 3 h 9"/>
                <a:gd name="T16" fmla="*/ 9 w 9"/>
                <a:gd name="T17" fmla="*/ 4 h 9"/>
                <a:gd name="T18" fmla="*/ 7 w 9"/>
                <a:gd name="T19" fmla="*/ 8 h 9"/>
                <a:gd name="T20" fmla="*/ 2 w 9"/>
                <a:gd name="T21" fmla="*/ 3 h 9"/>
                <a:gd name="T22" fmla="*/ 7 w 9"/>
                <a:gd name="T23" fmla="*/ 1 h 9"/>
                <a:gd name="T24" fmla="*/ 9 w 9"/>
                <a:gd name="T25" fmla="*/ 3 h 9"/>
                <a:gd name="T26" fmla="*/ 9 w 9"/>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9" y="4"/>
                  </a:moveTo>
                  <a:cubicBezTo>
                    <a:pt x="9" y="6"/>
                    <a:pt x="8" y="7"/>
                    <a:pt x="7" y="8"/>
                  </a:cubicBezTo>
                  <a:cubicBezTo>
                    <a:pt x="5" y="9"/>
                    <a:pt x="3" y="9"/>
                    <a:pt x="2" y="8"/>
                  </a:cubicBezTo>
                  <a:cubicBezTo>
                    <a:pt x="0" y="7"/>
                    <a:pt x="0" y="4"/>
                    <a:pt x="2" y="3"/>
                  </a:cubicBezTo>
                  <a:cubicBezTo>
                    <a:pt x="2" y="3"/>
                    <a:pt x="2" y="3"/>
                    <a:pt x="2" y="3"/>
                  </a:cubicBezTo>
                  <a:cubicBezTo>
                    <a:pt x="2" y="3"/>
                    <a:pt x="2" y="3"/>
                    <a:pt x="2" y="3"/>
                  </a:cubicBezTo>
                  <a:cubicBezTo>
                    <a:pt x="3" y="2"/>
                    <a:pt x="5" y="1"/>
                    <a:pt x="6" y="0"/>
                  </a:cubicBezTo>
                  <a:cubicBezTo>
                    <a:pt x="8" y="0"/>
                    <a:pt x="9" y="1"/>
                    <a:pt x="9" y="3"/>
                  </a:cubicBezTo>
                  <a:cubicBezTo>
                    <a:pt x="9" y="4"/>
                    <a:pt x="9" y="4"/>
                    <a:pt x="9" y="4"/>
                  </a:cubicBezTo>
                  <a:cubicBezTo>
                    <a:pt x="9" y="6"/>
                    <a:pt x="8" y="7"/>
                    <a:pt x="7" y="8"/>
                  </a:cubicBezTo>
                  <a:cubicBezTo>
                    <a:pt x="2" y="3"/>
                    <a:pt x="2" y="3"/>
                    <a:pt x="2" y="3"/>
                  </a:cubicBezTo>
                  <a:cubicBezTo>
                    <a:pt x="3" y="2"/>
                    <a:pt x="5" y="1"/>
                    <a:pt x="7" y="1"/>
                  </a:cubicBezTo>
                  <a:cubicBezTo>
                    <a:pt x="8" y="1"/>
                    <a:pt x="9" y="1"/>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9" name="ïślîḍê">
              <a:extLst>
                <a:ext uri="{FF2B5EF4-FFF2-40B4-BE49-F238E27FC236}">
                  <a16:creationId xmlns:a16="http://schemas.microsoft.com/office/drawing/2014/main" id="{F635736E-440A-4A61-B78E-C0827CF68DD0}"/>
                </a:ext>
              </a:extLst>
            </p:cNvPr>
            <p:cNvSpPr/>
            <p:nvPr/>
          </p:nvSpPr>
          <p:spPr bwMode="auto">
            <a:xfrm>
              <a:off x="10264207" y="-1310443"/>
              <a:ext cx="31750" cy="33338"/>
            </a:xfrm>
            <a:custGeom>
              <a:avLst/>
              <a:gdLst>
                <a:gd name="T0" fmla="*/ 9 w 9"/>
                <a:gd name="T1" fmla="*/ 3 h 10"/>
                <a:gd name="T2" fmla="*/ 9 w 9"/>
                <a:gd name="T3" fmla="*/ 4 h 10"/>
                <a:gd name="T4" fmla="*/ 7 w 9"/>
                <a:gd name="T5" fmla="*/ 7 h 10"/>
                <a:gd name="T6" fmla="*/ 5 w 9"/>
                <a:gd name="T7" fmla="*/ 9 h 10"/>
                <a:gd name="T8" fmla="*/ 3 w 9"/>
                <a:gd name="T9" fmla="*/ 9 h 10"/>
                <a:gd name="T10" fmla="*/ 0 w 9"/>
                <a:gd name="T11" fmla="*/ 7 h 10"/>
                <a:gd name="T12" fmla="*/ 0 w 9"/>
                <a:gd name="T13" fmla="*/ 6 h 10"/>
                <a:gd name="T14" fmla="*/ 0 w 9"/>
                <a:gd name="T15" fmla="*/ 5 h 10"/>
                <a:gd name="T16" fmla="*/ 2 w 9"/>
                <a:gd name="T17" fmla="*/ 2 h 10"/>
                <a:gd name="T18" fmla="*/ 4 w 9"/>
                <a:gd name="T19" fmla="*/ 0 h 10"/>
                <a:gd name="T20" fmla="*/ 6 w 9"/>
                <a:gd name="T21" fmla="*/ 0 h 10"/>
                <a:gd name="T22" fmla="*/ 9 w 9"/>
                <a:gd name="T23" fmla="*/ 2 h 10"/>
                <a:gd name="T24" fmla="*/ 9 w 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0">
                  <a:moveTo>
                    <a:pt x="9" y="3"/>
                  </a:moveTo>
                  <a:cubicBezTo>
                    <a:pt x="9" y="3"/>
                    <a:pt x="9" y="3"/>
                    <a:pt x="9" y="4"/>
                  </a:cubicBezTo>
                  <a:cubicBezTo>
                    <a:pt x="8" y="5"/>
                    <a:pt x="8" y="6"/>
                    <a:pt x="7" y="7"/>
                  </a:cubicBezTo>
                  <a:cubicBezTo>
                    <a:pt x="6" y="8"/>
                    <a:pt x="6" y="8"/>
                    <a:pt x="5" y="9"/>
                  </a:cubicBezTo>
                  <a:cubicBezTo>
                    <a:pt x="4" y="9"/>
                    <a:pt x="3" y="9"/>
                    <a:pt x="3" y="9"/>
                  </a:cubicBezTo>
                  <a:cubicBezTo>
                    <a:pt x="2" y="10"/>
                    <a:pt x="0" y="9"/>
                    <a:pt x="0" y="7"/>
                  </a:cubicBezTo>
                  <a:cubicBezTo>
                    <a:pt x="0" y="6"/>
                    <a:pt x="0" y="6"/>
                    <a:pt x="0" y="6"/>
                  </a:cubicBezTo>
                  <a:cubicBezTo>
                    <a:pt x="0" y="6"/>
                    <a:pt x="0" y="6"/>
                    <a:pt x="0" y="5"/>
                  </a:cubicBezTo>
                  <a:cubicBezTo>
                    <a:pt x="1" y="4"/>
                    <a:pt x="1" y="3"/>
                    <a:pt x="2" y="2"/>
                  </a:cubicBezTo>
                  <a:cubicBezTo>
                    <a:pt x="3" y="1"/>
                    <a:pt x="4" y="1"/>
                    <a:pt x="4" y="0"/>
                  </a:cubicBezTo>
                  <a:cubicBezTo>
                    <a:pt x="5" y="0"/>
                    <a:pt x="6" y="0"/>
                    <a:pt x="6" y="0"/>
                  </a:cubicBezTo>
                  <a:cubicBezTo>
                    <a:pt x="7" y="0"/>
                    <a:pt x="9" y="1"/>
                    <a:pt x="9" y="2"/>
                  </a:cubicBezTo>
                  <a:lnTo>
                    <a:pt x="9"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0" name="ïsliḑé">
              <a:extLst>
                <a:ext uri="{FF2B5EF4-FFF2-40B4-BE49-F238E27FC236}">
                  <a16:creationId xmlns:a16="http://schemas.microsoft.com/office/drawing/2014/main" id="{06AD61A7-F198-4E12-BBB3-7EA34DAA56F2}"/>
                </a:ext>
              </a:extLst>
            </p:cNvPr>
            <p:cNvSpPr/>
            <p:nvPr/>
          </p:nvSpPr>
          <p:spPr bwMode="auto">
            <a:xfrm>
              <a:off x="9119620" y="-1581906"/>
              <a:ext cx="131763" cy="309563"/>
            </a:xfrm>
            <a:custGeom>
              <a:avLst/>
              <a:gdLst>
                <a:gd name="T0" fmla="*/ 37 w 38"/>
                <a:gd name="T1" fmla="*/ 4 h 89"/>
                <a:gd name="T2" fmla="*/ 36 w 38"/>
                <a:gd name="T3" fmla="*/ 4 h 89"/>
                <a:gd name="T4" fmla="*/ 33 w 38"/>
                <a:gd name="T5" fmla="*/ 6 h 89"/>
                <a:gd name="T6" fmla="*/ 30 w 38"/>
                <a:gd name="T7" fmla="*/ 9 h 89"/>
                <a:gd name="T8" fmla="*/ 25 w 38"/>
                <a:gd name="T9" fmla="*/ 13 h 89"/>
                <a:gd name="T10" fmla="*/ 16 w 38"/>
                <a:gd name="T11" fmla="*/ 24 h 89"/>
                <a:gd name="T12" fmla="*/ 12 w 38"/>
                <a:gd name="T13" fmla="*/ 32 h 89"/>
                <a:gd name="T14" fmla="*/ 9 w 38"/>
                <a:gd name="T15" fmla="*/ 40 h 89"/>
                <a:gd name="T16" fmla="*/ 7 w 38"/>
                <a:gd name="T17" fmla="*/ 48 h 89"/>
                <a:gd name="T18" fmla="*/ 6 w 38"/>
                <a:gd name="T19" fmla="*/ 57 h 89"/>
                <a:gd name="T20" fmla="*/ 8 w 38"/>
                <a:gd name="T21" fmla="*/ 72 h 89"/>
                <a:gd name="T22" fmla="*/ 12 w 38"/>
                <a:gd name="T23" fmla="*/ 82 h 89"/>
                <a:gd name="T24" fmla="*/ 14 w 38"/>
                <a:gd name="T25" fmla="*/ 86 h 89"/>
                <a:gd name="T26" fmla="*/ 14 w 38"/>
                <a:gd name="T27" fmla="*/ 86 h 89"/>
                <a:gd name="T28" fmla="*/ 13 w 38"/>
                <a:gd name="T29" fmla="*/ 89 h 89"/>
                <a:gd name="T30" fmla="*/ 10 w 38"/>
                <a:gd name="T31" fmla="*/ 88 h 89"/>
                <a:gd name="T32" fmla="*/ 9 w 38"/>
                <a:gd name="T33" fmla="*/ 87 h 89"/>
                <a:gd name="T34" fmla="*/ 8 w 38"/>
                <a:gd name="T35" fmla="*/ 84 h 89"/>
                <a:gd name="T36" fmla="*/ 3 w 38"/>
                <a:gd name="T37" fmla="*/ 73 h 89"/>
                <a:gd name="T38" fmla="*/ 0 w 38"/>
                <a:gd name="T39" fmla="*/ 57 h 89"/>
                <a:gd name="T40" fmla="*/ 0 w 38"/>
                <a:gd name="T41" fmla="*/ 48 h 89"/>
                <a:gd name="T42" fmla="*/ 2 w 38"/>
                <a:gd name="T43" fmla="*/ 38 h 89"/>
                <a:gd name="T44" fmla="*/ 5 w 38"/>
                <a:gd name="T45" fmla="*/ 29 h 89"/>
                <a:gd name="T46" fmla="*/ 10 w 38"/>
                <a:gd name="T47" fmla="*/ 21 h 89"/>
                <a:gd name="T48" fmla="*/ 21 w 38"/>
                <a:gd name="T49" fmla="*/ 8 h 89"/>
                <a:gd name="T50" fmla="*/ 31 w 38"/>
                <a:gd name="T51" fmla="*/ 2 h 89"/>
                <a:gd name="T52" fmla="*/ 34 w 38"/>
                <a:gd name="T53" fmla="*/ 0 h 89"/>
                <a:gd name="T54" fmla="*/ 35 w 38"/>
                <a:gd name="T55" fmla="*/ 0 h 89"/>
                <a:gd name="T56" fmla="*/ 38 w 38"/>
                <a:gd name="T57" fmla="*/ 1 h 89"/>
                <a:gd name="T58" fmla="*/ 37 w 38"/>
                <a:gd name="T59"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89">
                  <a:moveTo>
                    <a:pt x="37" y="4"/>
                  </a:moveTo>
                  <a:cubicBezTo>
                    <a:pt x="37" y="4"/>
                    <a:pt x="37" y="4"/>
                    <a:pt x="36" y="4"/>
                  </a:cubicBezTo>
                  <a:cubicBezTo>
                    <a:pt x="35" y="5"/>
                    <a:pt x="34" y="5"/>
                    <a:pt x="33" y="6"/>
                  </a:cubicBezTo>
                  <a:cubicBezTo>
                    <a:pt x="32" y="7"/>
                    <a:pt x="31" y="7"/>
                    <a:pt x="30" y="9"/>
                  </a:cubicBezTo>
                  <a:cubicBezTo>
                    <a:pt x="28" y="10"/>
                    <a:pt x="27" y="11"/>
                    <a:pt x="25" y="13"/>
                  </a:cubicBezTo>
                  <a:cubicBezTo>
                    <a:pt x="22" y="16"/>
                    <a:pt x="18" y="20"/>
                    <a:pt x="16" y="24"/>
                  </a:cubicBezTo>
                  <a:cubicBezTo>
                    <a:pt x="14" y="27"/>
                    <a:pt x="13" y="29"/>
                    <a:pt x="12" y="32"/>
                  </a:cubicBezTo>
                  <a:cubicBezTo>
                    <a:pt x="10" y="34"/>
                    <a:pt x="9" y="37"/>
                    <a:pt x="9" y="40"/>
                  </a:cubicBezTo>
                  <a:cubicBezTo>
                    <a:pt x="8" y="43"/>
                    <a:pt x="7" y="45"/>
                    <a:pt x="7" y="48"/>
                  </a:cubicBezTo>
                  <a:cubicBezTo>
                    <a:pt x="7" y="51"/>
                    <a:pt x="6" y="54"/>
                    <a:pt x="6" y="57"/>
                  </a:cubicBezTo>
                  <a:cubicBezTo>
                    <a:pt x="7" y="62"/>
                    <a:pt x="7" y="67"/>
                    <a:pt x="8" y="72"/>
                  </a:cubicBezTo>
                  <a:cubicBezTo>
                    <a:pt x="10" y="76"/>
                    <a:pt x="11" y="79"/>
                    <a:pt x="12" y="82"/>
                  </a:cubicBezTo>
                  <a:cubicBezTo>
                    <a:pt x="13" y="84"/>
                    <a:pt x="14" y="86"/>
                    <a:pt x="14" y="86"/>
                  </a:cubicBezTo>
                  <a:cubicBezTo>
                    <a:pt x="14" y="86"/>
                    <a:pt x="14" y="86"/>
                    <a:pt x="14" y="86"/>
                  </a:cubicBezTo>
                  <a:cubicBezTo>
                    <a:pt x="14" y="87"/>
                    <a:pt x="14" y="88"/>
                    <a:pt x="13" y="89"/>
                  </a:cubicBezTo>
                  <a:cubicBezTo>
                    <a:pt x="12" y="89"/>
                    <a:pt x="11" y="89"/>
                    <a:pt x="10" y="88"/>
                  </a:cubicBezTo>
                  <a:cubicBezTo>
                    <a:pt x="10" y="88"/>
                    <a:pt x="10" y="88"/>
                    <a:pt x="9" y="87"/>
                  </a:cubicBezTo>
                  <a:cubicBezTo>
                    <a:pt x="9" y="86"/>
                    <a:pt x="8" y="85"/>
                    <a:pt x="8" y="84"/>
                  </a:cubicBezTo>
                  <a:cubicBezTo>
                    <a:pt x="6" y="82"/>
                    <a:pt x="4" y="78"/>
                    <a:pt x="3" y="73"/>
                  </a:cubicBezTo>
                  <a:cubicBezTo>
                    <a:pt x="1" y="69"/>
                    <a:pt x="0" y="63"/>
                    <a:pt x="0" y="57"/>
                  </a:cubicBezTo>
                  <a:cubicBezTo>
                    <a:pt x="0" y="54"/>
                    <a:pt x="0" y="51"/>
                    <a:pt x="0" y="48"/>
                  </a:cubicBezTo>
                  <a:cubicBezTo>
                    <a:pt x="0" y="44"/>
                    <a:pt x="1" y="41"/>
                    <a:pt x="2" y="38"/>
                  </a:cubicBezTo>
                  <a:cubicBezTo>
                    <a:pt x="3" y="35"/>
                    <a:pt x="4" y="32"/>
                    <a:pt x="5" y="29"/>
                  </a:cubicBezTo>
                  <a:cubicBezTo>
                    <a:pt x="7" y="26"/>
                    <a:pt x="8" y="23"/>
                    <a:pt x="10" y="21"/>
                  </a:cubicBezTo>
                  <a:cubicBezTo>
                    <a:pt x="13" y="16"/>
                    <a:pt x="18" y="12"/>
                    <a:pt x="21" y="8"/>
                  </a:cubicBezTo>
                  <a:cubicBezTo>
                    <a:pt x="25" y="5"/>
                    <a:pt x="28" y="3"/>
                    <a:pt x="31" y="2"/>
                  </a:cubicBezTo>
                  <a:cubicBezTo>
                    <a:pt x="32" y="1"/>
                    <a:pt x="33" y="1"/>
                    <a:pt x="34" y="0"/>
                  </a:cubicBezTo>
                  <a:cubicBezTo>
                    <a:pt x="35" y="0"/>
                    <a:pt x="35" y="0"/>
                    <a:pt x="35" y="0"/>
                  </a:cubicBezTo>
                  <a:cubicBezTo>
                    <a:pt x="36" y="0"/>
                    <a:pt x="37" y="0"/>
                    <a:pt x="38" y="1"/>
                  </a:cubicBezTo>
                  <a:cubicBezTo>
                    <a:pt x="38" y="2"/>
                    <a:pt x="38" y="3"/>
                    <a:pt x="37"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1" name="ïṧḻïde">
              <a:extLst>
                <a:ext uri="{FF2B5EF4-FFF2-40B4-BE49-F238E27FC236}">
                  <a16:creationId xmlns:a16="http://schemas.microsoft.com/office/drawing/2014/main" id="{C63E357F-2681-4F90-AAB0-95DBD172C98F}"/>
                </a:ext>
              </a:extLst>
            </p:cNvPr>
            <p:cNvSpPr/>
            <p:nvPr/>
          </p:nvSpPr>
          <p:spPr bwMode="auto">
            <a:xfrm>
              <a:off x="9175182" y="-1269168"/>
              <a:ext cx="34925" cy="30163"/>
            </a:xfrm>
            <a:custGeom>
              <a:avLst/>
              <a:gdLst>
                <a:gd name="T0" fmla="*/ 10 w 10"/>
                <a:gd name="T1" fmla="*/ 3 h 9"/>
                <a:gd name="T2" fmla="*/ 9 w 10"/>
                <a:gd name="T3" fmla="*/ 4 h 9"/>
                <a:gd name="T4" fmla="*/ 7 w 10"/>
                <a:gd name="T5" fmla="*/ 7 h 9"/>
                <a:gd name="T6" fmla="*/ 5 w 10"/>
                <a:gd name="T7" fmla="*/ 8 h 9"/>
                <a:gd name="T8" fmla="*/ 3 w 10"/>
                <a:gd name="T9" fmla="*/ 9 h 9"/>
                <a:gd name="T10" fmla="*/ 0 w 10"/>
                <a:gd name="T11" fmla="*/ 6 h 9"/>
                <a:gd name="T12" fmla="*/ 0 w 10"/>
                <a:gd name="T13" fmla="*/ 5 h 9"/>
                <a:gd name="T14" fmla="*/ 1 w 10"/>
                <a:gd name="T15" fmla="*/ 4 h 9"/>
                <a:gd name="T16" fmla="*/ 3 w 10"/>
                <a:gd name="T17" fmla="*/ 1 h 9"/>
                <a:gd name="T18" fmla="*/ 5 w 10"/>
                <a:gd name="T19" fmla="*/ 0 h 9"/>
                <a:gd name="T20" fmla="*/ 7 w 10"/>
                <a:gd name="T21" fmla="*/ 0 h 9"/>
                <a:gd name="T22" fmla="*/ 10 w 10"/>
                <a:gd name="T23" fmla="*/ 2 h 9"/>
                <a:gd name="T24" fmla="*/ 10 w 10"/>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9">
                  <a:moveTo>
                    <a:pt x="10" y="3"/>
                  </a:moveTo>
                  <a:cubicBezTo>
                    <a:pt x="10" y="3"/>
                    <a:pt x="10" y="3"/>
                    <a:pt x="9" y="4"/>
                  </a:cubicBezTo>
                  <a:cubicBezTo>
                    <a:pt x="9" y="5"/>
                    <a:pt x="8" y="6"/>
                    <a:pt x="7" y="7"/>
                  </a:cubicBezTo>
                  <a:cubicBezTo>
                    <a:pt x="7" y="7"/>
                    <a:pt x="6" y="8"/>
                    <a:pt x="5" y="8"/>
                  </a:cubicBezTo>
                  <a:cubicBezTo>
                    <a:pt x="4" y="9"/>
                    <a:pt x="3" y="9"/>
                    <a:pt x="3" y="9"/>
                  </a:cubicBezTo>
                  <a:cubicBezTo>
                    <a:pt x="2" y="9"/>
                    <a:pt x="0" y="8"/>
                    <a:pt x="0" y="6"/>
                  </a:cubicBezTo>
                  <a:cubicBezTo>
                    <a:pt x="0" y="5"/>
                    <a:pt x="0" y="5"/>
                    <a:pt x="0" y="5"/>
                  </a:cubicBezTo>
                  <a:cubicBezTo>
                    <a:pt x="0" y="5"/>
                    <a:pt x="0" y="5"/>
                    <a:pt x="1" y="4"/>
                  </a:cubicBezTo>
                  <a:cubicBezTo>
                    <a:pt x="1" y="3"/>
                    <a:pt x="2" y="2"/>
                    <a:pt x="3" y="1"/>
                  </a:cubicBezTo>
                  <a:cubicBezTo>
                    <a:pt x="4" y="1"/>
                    <a:pt x="5" y="0"/>
                    <a:pt x="5" y="0"/>
                  </a:cubicBezTo>
                  <a:cubicBezTo>
                    <a:pt x="6" y="0"/>
                    <a:pt x="7" y="0"/>
                    <a:pt x="7" y="0"/>
                  </a:cubicBezTo>
                  <a:cubicBezTo>
                    <a:pt x="8" y="0"/>
                    <a:pt x="10" y="1"/>
                    <a:pt x="10" y="2"/>
                  </a:cubicBezTo>
                  <a:lnTo>
                    <a:pt x="10"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2" name="îśḻíḓé">
              <a:extLst>
                <a:ext uri="{FF2B5EF4-FFF2-40B4-BE49-F238E27FC236}">
                  <a16:creationId xmlns:a16="http://schemas.microsoft.com/office/drawing/2014/main" id="{63EE9303-C5FD-45A4-A5FE-1906B9809111}"/>
                </a:ext>
              </a:extLst>
            </p:cNvPr>
            <p:cNvSpPr/>
            <p:nvPr/>
          </p:nvSpPr>
          <p:spPr bwMode="auto">
            <a:xfrm>
              <a:off x="9195820" y="-1248531"/>
              <a:ext cx="31750" cy="34925"/>
            </a:xfrm>
            <a:custGeom>
              <a:avLst/>
              <a:gdLst>
                <a:gd name="T0" fmla="*/ 8 w 9"/>
                <a:gd name="T1" fmla="*/ 3 h 10"/>
                <a:gd name="T2" fmla="*/ 7 w 9"/>
                <a:gd name="T3" fmla="*/ 8 h 10"/>
                <a:gd name="T4" fmla="*/ 1 w 9"/>
                <a:gd name="T5" fmla="*/ 4 h 10"/>
                <a:gd name="T6" fmla="*/ 6 w 9"/>
                <a:gd name="T7" fmla="*/ 1 h 10"/>
                <a:gd name="T8" fmla="*/ 9 w 9"/>
                <a:gd name="T9" fmla="*/ 3 h 10"/>
                <a:gd name="T10" fmla="*/ 9 w 9"/>
                <a:gd name="T11" fmla="*/ 4 h 10"/>
                <a:gd name="T12" fmla="*/ 7 w 9"/>
                <a:gd name="T13" fmla="*/ 8 h 10"/>
                <a:gd name="T14" fmla="*/ 6 w 9"/>
                <a:gd name="T15" fmla="*/ 8 h 10"/>
                <a:gd name="T16" fmla="*/ 2 w 9"/>
                <a:gd name="T17" fmla="*/ 9 h 10"/>
                <a:gd name="T18" fmla="*/ 1 w 9"/>
                <a:gd name="T19" fmla="*/ 4 h 10"/>
                <a:gd name="T20" fmla="*/ 5 w 9"/>
                <a:gd name="T21" fmla="*/ 1 h 10"/>
                <a:gd name="T22" fmla="*/ 8 w 9"/>
                <a:gd name="T23"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8" y="3"/>
                  </a:moveTo>
                  <a:cubicBezTo>
                    <a:pt x="8" y="5"/>
                    <a:pt x="8" y="7"/>
                    <a:pt x="7" y="8"/>
                  </a:cubicBezTo>
                  <a:cubicBezTo>
                    <a:pt x="1" y="4"/>
                    <a:pt x="1" y="4"/>
                    <a:pt x="1" y="4"/>
                  </a:cubicBezTo>
                  <a:cubicBezTo>
                    <a:pt x="2" y="2"/>
                    <a:pt x="4" y="1"/>
                    <a:pt x="6" y="1"/>
                  </a:cubicBezTo>
                  <a:cubicBezTo>
                    <a:pt x="7" y="0"/>
                    <a:pt x="9" y="1"/>
                    <a:pt x="9" y="3"/>
                  </a:cubicBezTo>
                  <a:cubicBezTo>
                    <a:pt x="9" y="4"/>
                    <a:pt x="9" y="4"/>
                    <a:pt x="9" y="4"/>
                  </a:cubicBezTo>
                  <a:cubicBezTo>
                    <a:pt x="9" y="6"/>
                    <a:pt x="8" y="7"/>
                    <a:pt x="7" y="8"/>
                  </a:cubicBezTo>
                  <a:cubicBezTo>
                    <a:pt x="6" y="8"/>
                    <a:pt x="6" y="8"/>
                    <a:pt x="6" y="8"/>
                  </a:cubicBezTo>
                  <a:cubicBezTo>
                    <a:pt x="5" y="10"/>
                    <a:pt x="3" y="10"/>
                    <a:pt x="2" y="9"/>
                  </a:cubicBezTo>
                  <a:cubicBezTo>
                    <a:pt x="0" y="7"/>
                    <a:pt x="0" y="5"/>
                    <a:pt x="1" y="4"/>
                  </a:cubicBezTo>
                  <a:cubicBezTo>
                    <a:pt x="2" y="3"/>
                    <a:pt x="3" y="2"/>
                    <a:pt x="5" y="1"/>
                  </a:cubicBezTo>
                  <a:cubicBezTo>
                    <a:pt x="7" y="1"/>
                    <a:pt x="8" y="1"/>
                    <a:pt x="8"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grpSp>
        <p:nvGrpSpPr>
          <p:cNvPr id="2" name="组合 1">
            <a:extLst>
              <a:ext uri="{FF2B5EF4-FFF2-40B4-BE49-F238E27FC236}">
                <a16:creationId xmlns:a16="http://schemas.microsoft.com/office/drawing/2014/main" id="{4F85AC6F-1D82-47FC-A3CF-D376EC3814BE}"/>
              </a:ext>
            </a:extLst>
          </p:cNvPr>
          <p:cNvGrpSpPr/>
          <p:nvPr/>
        </p:nvGrpSpPr>
        <p:grpSpPr>
          <a:xfrm rot="1002944">
            <a:off x="863269" y="2452242"/>
            <a:ext cx="864300" cy="1155422"/>
            <a:chOff x="10890144" y="1759223"/>
            <a:chExt cx="864300" cy="1155422"/>
          </a:xfrm>
        </p:grpSpPr>
        <p:sp>
          <p:nvSpPr>
            <p:cNvPr id="209" name="íşḷíḋe">
              <a:extLst>
                <a:ext uri="{FF2B5EF4-FFF2-40B4-BE49-F238E27FC236}">
                  <a16:creationId xmlns:a16="http://schemas.microsoft.com/office/drawing/2014/main" id="{FF34D68F-EEDD-4415-8571-266EB50AD1D3}"/>
                </a:ext>
              </a:extLst>
            </p:cNvPr>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0" name="iŝļídê">
              <a:extLst>
                <a:ext uri="{FF2B5EF4-FFF2-40B4-BE49-F238E27FC236}">
                  <a16:creationId xmlns:a16="http://schemas.microsoft.com/office/drawing/2014/main" id="{03890C5C-C059-4DEC-8FC9-0BAC49893AC3}"/>
                </a:ext>
              </a:extLst>
            </p:cNvPr>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1" name="íṥlïḋè">
              <a:extLst>
                <a:ext uri="{FF2B5EF4-FFF2-40B4-BE49-F238E27FC236}">
                  <a16:creationId xmlns:a16="http://schemas.microsoft.com/office/drawing/2014/main" id="{49123E5B-3B59-4C9E-A66C-B5AF00E218BC}"/>
                </a:ext>
              </a:extLst>
            </p:cNvPr>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2" name="íṩlidé">
              <a:extLst>
                <a:ext uri="{FF2B5EF4-FFF2-40B4-BE49-F238E27FC236}">
                  <a16:creationId xmlns:a16="http://schemas.microsoft.com/office/drawing/2014/main" id="{E516F9A8-4A72-422B-861F-AC89F5D2F93A}"/>
                </a:ext>
              </a:extLst>
            </p:cNvPr>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3" name="íśḻîḋe">
              <a:extLst>
                <a:ext uri="{FF2B5EF4-FFF2-40B4-BE49-F238E27FC236}">
                  <a16:creationId xmlns:a16="http://schemas.microsoft.com/office/drawing/2014/main" id="{E0927010-C7A0-4A9C-B15B-27D23A2EAA9F}"/>
                </a:ext>
              </a:extLst>
            </p:cNvPr>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4" name="íṧḻíḋé">
              <a:extLst>
                <a:ext uri="{FF2B5EF4-FFF2-40B4-BE49-F238E27FC236}">
                  <a16:creationId xmlns:a16="http://schemas.microsoft.com/office/drawing/2014/main" id="{685CA6CC-C7A5-4419-BC04-745A3B830A28}"/>
                </a:ext>
              </a:extLst>
            </p:cNvPr>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5" name="ïšlîḍè">
              <a:extLst>
                <a:ext uri="{FF2B5EF4-FFF2-40B4-BE49-F238E27FC236}">
                  <a16:creationId xmlns:a16="http://schemas.microsoft.com/office/drawing/2014/main" id="{BD629E65-D5D7-46BF-86DF-5ADBBE907527}"/>
                </a:ext>
              </a:extLst>
            </p:cNvPr>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6" name="îṧḻîḓe">
              <a:extLst>
                <a:ext uri="{FF2B5EF4-FFF2-40B4-BE49-F238E27FC236}">
                  <a16:creationId xmlns:a16="http://schemas.microsoft.com/office/drawing/2014/main" id="{5B7D626E-63A8-4411-8F54-89565799E83E}"/>
                </a:ext>
              </a:extLst>
            </p:cNvPr>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7" name="iŝlïḍé">
              <a:extLst>
                <a:ext uri="{FF2B5EF4-FFF2-40B4-BE49-F238E27FC236}">
                  <a16:creationId xmlns:a16="http://schemas.microsoft.com/office/drawing/2014/main" id="{38B5A177-5BC0-44AA-94D4-AD520A444CDD}"/>
                </a:ext>
              </a:extLst>
            </p:cNvPr>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8" name="isḻidê">
              <a:extLst>
                <a:ext uri="{FF2B5EF4-FFF2-40B4-BE49-F238E27FC236}">
                  <a16:creationId xmlns:a16="http://schemas.microsoft.com/office/drawing/2014/main" id="{FF1E2352-2BB3-4BA9-B97D-6440B978C4CB}"/>
                </a:ext>
              </a:extLst>
            </p:cNvPr>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9" name="iṩļíḋe">
              <a:extLst>
                <a:ext uri="{FF2B5EF4-FFF2-40B4-BE49-F238E27FC236}">
                  <a16:creationId xmlns:a16="http://schemas.microsoft.com/office/drawing/2014/main" id="{69C4B1F0-1A78-404D-A3F0-91F0ED4C1C4B}"/>
                </a:ext>
              </a:extLst>
            </p:cNvPr>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0" name="iSlïďè">
              <a:extLst>
                <a:ext uri="{FF2B5EF4-FFF2-40B4-BE49-F238E27FC236}">
                  <a16:creationId xmlns:a16="http://schemas.microsoft.com/office/drawing/2014/main" id="{1436742C-68A5-4364-92FB-8ABE87D19607}"/>
                </a:ext>
              </a:extLst>
            </p:cNvPr>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1" name="iŝḻïḑè">
              <a:extLst>
                <a:ext uri="{FF2B5EF4-FFF2-40B4-BE49-F238E27FC236}">
                  <a16:creationId xmlns:a16="http://schemas.microsoft.com/office/drawing/2014/main" id="{3B157CD0-50E7-4AE4-923A-61CD035F5A6D}"/>
                </a:ext>
              </a:extLst>
            </p:cNvPr>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2" name="ïṣľîḍè">
              <a:extLst>
                <a:ext uri="{FF2B5EF4-FFF2-40B4-BE49-F238E27FC236}">
                  <a16:creationId xmlns:a16="http://schemas.microsoft.com/office/drawing/2014/main" id="{CBBEAF78-43B8-4425-8AC3-3B47577BA276}"/>
                </a:ext>
              </a:extLst>
            </p:cNvPr>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3" name="ïṡľiḋe">
              <a:extLst>
                <a:ext uri="{FF2B5EF4-FFF2-40B4-BE49-F238E27FC236}">
                  <a16:creationId xmlns:a16="http://schemas.microsoft.com/office/drawing/2014/main" id="{F50B2D85-287B-4BEA-91EE-AD6F4ED2162A}"/>
                </a:ext>
              </a:extLst>
            </p:cNvPr>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4" name="îŝḷíḍê">
              <a:extLst>
                <a:ext uri="{FF2B5EF4-FFF2-40B4-BE49-F238E27FC236}">
                  <a16:creationId xmlns:a16="http://schemas.microsoft.com/office/drawing/2014/main" id="{F62FBD77-F192-42C4-B4E0-157A864DD33B}"/>
                </a:ext>
              </a:extLst>
            </p:cNvPr>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5" name="ïśļîḑê">
              <a:extLst>
                <a:ext uri="{FF2B5EF4-FFF2-40B4-BE49-F238E27FC236}">
                  <a16:creationId xmlns:a16="http://schemas.microsoft.com/office/drawing/2014/main" id="{BE16C26D-C5EC-4395-8AEC-60A5B9CAAF48}"/>
                </a:ext>
              </a:extLst>
            </p:cNvPr>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6" name="ïṡḷïḓé">
              <a:extLst>
                <a:ext uri="{FF2B5EF4-FFF2-40B4-BE49-F238E27FC236}">
                  <a16:creationId xmlns:a16="http://schemas.microsoft.com/office/drawing/2014/main" id="{F4A36D04-119B-441C-B403-64EE02CF1E8F}"/>
                </a:ext>
              </a:extLst>
            </p:cNvPr>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7" name="î$ļíḍè">
              <a:extLst>
                <a:ext uri="{FF2B5EF4-FFF2-40B4-BE49-F238E27FC236}">
                  <a16:creationId xmlns:a16="http://schemas.microsoft.com/office/drawing/2014/main" id="{B3833803-6E8D-4017-8239-CC5AC8D36E96}"/>
                </a:ext>
              </a:extLst>
            </p:cNvPr>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8" name="íṥ1iḍê">
              <a:extLst>
                <a:ext uri="{FF2B5EF4-FFF2-40B4-BE49-F238E27FC236}">
                  <a16:creationId xmlns:a16="http://schemas.microsoft.com/office/drawing/2014/main" id="{CFFCDC75-9B79-4277-95A7-AD1FD70835BA}"/>
                </a:ext>
              </a:extLst>
            </p:cNvPr>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9" name="ïšḷide">
              <a:extLst>
                <a:ext uri="{FF2B5EF4-FFF2-40B4-BE49-F238E27FC236}">
                  <a16:creationId xmlns:a16="http://schemas.microsoft.com/office/drawing/2014/main" id="{C63D97D1-BB0C-4086-AC10-9049667BEBF5}"/>
                </a:ext>
              </a:extLst>
            </p:cNvPr>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0" name="îšlïde">
              <a:extLst>
                <a:ext uri="{FF2B5EF4-FFF2-40B4-BE49-F238E27FC236}">
                  <a16:creationId xmlns:a16="http://schemas.microsoft.com/office/drawing/2014/main" id="{1AA2DC30-2A49-4042-B627-D1519C68F30A}"/>
                </a:ext>
              </a:extLst>
            </p:cNvPr>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1" name="ïs1îḓe">
              <a:extLst>
                <a:ext uri="{FF2B5EF4-FFF2-40B4-BE49-F238E27FC236}">
                  <a16:creationId xmlns:a16="http://schemas.microsoft.com/office/drawing/2014/main" id="{6FE07C9E-4039-4D57-A7E5-BC286F59035C}"/>
                </a:ext>
              </a:extLst>
            </p:cNvPr>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2" name="îSļîḍe">
              <a:extLst>
                <a:ext uri="{FF2B5EF4-FFF2-40B4-BE49-F238E27FC236}">
                  <a16:creationId xmlns:a16="http://schemas.microsoft.com/office/drawing/2014/main" id="{F09F9693-0FB2-40ED-8AB4-47DE569561D0}"/>
                </a:ext>
              </a:extLst>
            </p:cNvPr>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7" name="组合 6">
            <a:extLst>
              <a:ext uri="{FF2B5EF4-FFF2-40B4-BE49-F238E27FC236}">
                <a16:creationId xmlns:a16="http://schemas.microsoft.com/office/drawing/2014/main" id="{D99213F5-B7C1-44FD-808F-045C21E706C1}"/>
              </a:ext>
            </a:extLst>
          </p:cNvPr>
          <p:cNvGrpSpPr/>
          <p:nvPr/>
        </p:nvGrpSpPr>
        <p:grpSpPr>
          <a:xfrm rot="714936">
            <a:off x="5565725" y="4125596"/>
            <a:ext cx="304850" cy="407533"/>
            <a:chOff x="8771568" y="1759223"/>
            <a:chExt cx="864300" cy="1155422"/>
          </a:xfrm>
        </p:grpSpPr>
        <p:sp>
          <p:nvSpPr>
            <p:cNvPr id="233" name="î$ľíďê">
              <a:extLst>
                <a:ext uri="{FF2B5EF4-FFF2-40B4-BE49-F238E27FC236}">
                  <a16:creationId xmlns:a16="http://schemas.microsoft.com/office/drawing/2014/main" id="{30226D0F-94AC-4A5E-BFC1-120A7A3144E1}"/>
                </a:ext>
              </a:extLst>
            </p:cNvPr>
            <p:cNvSpPr/>
            <p:nvPr/>
          </p:nvSpPr>
          <p:spPr bwMode="auto">
            <a:xfrm>
              <a:off x="8771568"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4" name="ïŝḻîḓé">
              <a:extLst>
                <a:ext uri="{FF2B5EF4-FFF2-40B4-BE49-F238E27FC236}">
                  <a16:creationId xmlns:a16="http://schemas.microsoft.com/office/drawing/2014/main" id="{D4B8A9CB-072F-4AC0-BB76-9CD4546B72BA}"/>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5" name="išlîḋê">
              <a:extLst>
                <a:ext uri="{FF2B5EF4-FFF2-40B4-BE49-F238E27FC236}">
                  <a16:creationId xmlns:a16="http://schemas.microsoft.com/office/drawing/2014/main" id="{619C6E61-DE70-4D2A-8689-1A9D258E98C4}"/>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6" name="íŝ1íḓe">
              <a:extLst>
                <a:ext uri="{FF2B5EF4-FFF2-40B4-BE49-F238E27FC236}">
                  <a16:creationId xmlns:a16="http://schemas.microsoft.com/office/drawing/2014/main" id="{0FEB8A79-45D5-48D9-8345-88490A7FAD08}"/>
                </a:ext>
              </a:extLst>
            </p:cNvPr>
            <p:cNvSpPr/>
            <p:nvPr/>
          </p:nvSpPr>
          <p:spPr bwMode="auto">
            <a:xfrm>
              <a:off x="9088085"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7" name="íŝḷiḍè">
              <a:extLst>
                <a:ext uri="{FF2B5EF4-FFF2-40B4-BE49-F238E27FC236}">
                  <a16:creationId xmlns:a16="http://schemas.microsoft.com/office/drawing/2014/main" id="{87331CCD-B689-49D4-A84D-F513A7AA36FC}"/>
                </a:ext>
              </a:extLst>
            </p:cNvPr>
            <p:cNvSpPr/>
            <p:nvPr/>
          </p:nvSpPr>
          <p:spPr bwMode="auto">
            <a:xfrm>
              <a:off x="9204171"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8" name="ísľîḑê">
              <a:extLst>
                <a:ext uri="{FF2B5EF4-FFF2-40B4-BE49-F238E27FC236}">
                  <a16:creationId xmlns:a16="http://schemas.microsoft.com/office/drawing/2014/main" id="{30A0B349-B6C5-4AF0-A0E7-BEF0BAF5E11C}"/>
                </a:ext>
              </a:extLst>
            </p:cNvPr>
            <p:cNvSpPr/>
            <p:nvPr/>
          </p:nvSpPr>
          <p:spPr bwMode="auto">
            <a:xfrm>
              <a:off x="9077202"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9" name="ïṡḻídè">
              <a:extLst>
                <a:ext uri="{FF2B5EF4-FFF2-40B4-BE49-F238E27FC236}">
                  <a16:creationId xmlns:a16="http://schemas.microsoft.com/office/drawing/2014/main" id="{16857A76-A33E-4091-8A2A-11B2C77DEE8C}"/>
                </a:ext>
              </a:extLst>
            </p:cNvPr>
            <p:cNvSpPr/>
            <p:nvPr/>
          </p:nvSpPr>
          <p:spPr bwMode="auto">
            <a:xfrm>
              <a:off x="9249518"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0" name="íSľíḑê">
              <a:extLst>
                <a:ext uri="{FF2B5EF4-FFF2-40B4-BE49-F238E27FC236}">
                  <a16:creationId xmlns:a16="http://schemas.microsoft.com/office/drawing/2014/main" id="{2BDCCE55-FB32-4CDF-A1D6-9078565BA61D}"/>
                </a:ext>
              </a:extLst>
            </p:cNvPr>
            <p:cNvSpPr/>
            <p:nvPr/>
          </p:nvSpPr>
          <p:spPr bwMode="auto">
            <a:xfrm>
              <a:off x="9180591" y="2735981"/>
              <a:ext cx="46253"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1" name="îşḷîḋê">
              <a:extLst>
                <a:ext uri="{FF2B5EF4-FFF2-40B4-BE49-F238E27FC236}">
                  <a16:creationId xmlns:a16="http://schemas.microsoft.com/office/drawing/2014/main" id="{8AE734CE-17CE-492F-A0DF-506D21DAD9B7}"/>
                </a:ext>
              </a:extLst>
            </p:cNvPr>
            <p:cNvSpPr/>
            <p:nvPr/>
          </p:nvSpPr>
          <p:spPr bwMode="auto">
            <a:xfrm>
              <a:off x="9112572"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2" name="isľiḓe">
              <a:extLst>
                <a:ext uri="{FF2B5EF4-FFF2-40B4-BE49-F238E27FC236}">
                  <a16:creationId xmlns:a16="http://schemas.microsoft.com/office/drawing/2014/main" id="{3924631F-853F-40E0-8883-9E0D23C8CB09}"/>
                </a:ext>
              </a:extLst>
            </p:cNvPr>
            <p:cNvSpPr/>
            <p:nvPr/>
          </p:nvSpPr>
          <p:spPr bwMode="auto">
            <a:xfrm>
              <a:off x="9204171"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3" name="iṧlîḍé">
              <a:extLst>
                <a:ext uri="{FF2B5EF4-FFF2-40B4-BE49-F238E27FC236}">
                  <a16:creationId xmlns:a16="http://schemas.microsoft.com/office/drawing/2014/main" id="{21F2D845-B952-4869-8402-BE4C38229F57}"/>
                </a:ext>
              </a:extLst>
            </p:cNvPr>
            <p:cNvSpPr/>
            <p:nvPr/>
          </p:nvSpPr>
          <p:spPr bwMode="auto">
            <a:xfrm>
              <a:off x="9272190"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4" name="íṩlíďê">
              <a:extLst>
                <a:ext uri="{FF2B5EF4-FFF2-40B4-BE49-F238E27FC236}">
                  <a16:creationId xmlns:a16="http://schemas.microsoft.com/office/drawing/2014/main" id="{FD4032F5-CBA3-4407-9460-0492A24BFCD9}"/>
                </a:ext>
              </a:extLst>
            </p:cNvPr>
            <p:cNvSpPr/>
            <p:nvPr/>
          </p:nvSpPr>
          <p:spPr bwMode="auto">
            <a:xfrm>
              <a:off x="9135245"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5" name="ïSļîdé">
              <a:extLst>
                <a:ext uri="{FF2B5EF4-FFF2-40B4-BE49-F238E27FC236}">
                  <a16:creationId xmlns:a16="http://schemas.microsoft.com/office/drawing/2014/main" id="{05B12DC3-61AE-4C9A-9C82-B972139E4381}"/>
                </a:ext>
              </a:extLst>
            </p:cNvPr>
            <p:cNvSpPr/>
            <p:nvPr/>
          </p:nvSpPr>
          <p:spPr bwMode="auto">
            <a:xfrm>
              <a:off x="9264028"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6" name="ïs1ïḍè">
              <a:extLst>
                <a:ext uri="{FF2B5EF4-FFF2-40B4-BE49-F238E27FC236}">
                  <a16:creationId xmlns:a16="http://schemas.microsoft.com/office/drawing/2014/main" id="{13D7E0A1-5798-4F7B-BABB-9B8D374B9A63}"/>
                </a:ext>
              </a:extLst>
            </p:cNvPr>
            <p:cNvSpPr/>
            <p:nvPr/>
          </p:nvSpPr>
          <p:spPr bwMode="auto">
            <a:xfrm>
              <a:off x="9194195"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7" name="îṥḻîḍè">
              <a:extLst>
                <a:ext uri="{FF2B5EF4-FFF2-40B4-BE49-F238E27FC236}">
                  <a16:creationId xmlns:a16="http://schemas.microsoft.com/office/drawing/2014/main" id="{122351F4-19FD-43F4-923D-436608D5C83C}"/>
                </a:ext>
              </a:extLst>
            </p:cNvPr>
            <p:cNvSpPr/>
            <p:nvPr/>
          </p:nvSpPr>
          <p:spPr bwMode="auto">
            <a:xfrm>
              <a:off x="9126176"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8" name="íŝļïḋe">
              <a:extLst>
                <a:ext uri="{FF2B5EF4-FFF2-40B4-BE49-F238E27FC236}">
                  <a16:creationId xmlns:a16="http://schemas.microsoft.com/office/drawing/2014/main" id="{B1CE935E-7812-4517-8684-7B873B98AB6E}"/>
                </a:ext>
              </a:extLst>
            </p:cNvPr>
            <p:cNvSpPr/>
            <p:nvPr/>
          </p:nvSpPr>
          <p:spPr bwMode="auto">
            <a:xfrm>
              <a:off x="9099875" y="2827580"/>
              <a:ext cx="207686" cy="2720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9" name="iŝļîde">
              <a:extLst>
                <a:ext uri="{FF2B5EF4-FFF2-40B4-BE49-F238E27FC236}">
                  <a16:creationId xmlns:a16="http://schemas.microsoft.com/office/drawing/2014/main" id="{BF1CE775-14FF-4AFC-B8E3-29B57CDC086B}"/>
                </a:ext>
              </a:extLst>
            </p:cNvPr>
            <p:cNvSpPr/>
            <p:nvPr/>
          </p:nvSpPr>
          <p:spPr bwMode="auto">
            <a:xfrm>
              <a:off x="9204171"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0" name="îś1ïḓe">
              <a:extLst>
                <a:ext uri="{FF2B5EF4-FFF2-40B4-BE49-F238E27FC236}">
                  <a16:creationId xmlns:a16="http://schemas.microsoft.com/office/drawing/2014/main" id="{BAC19D05-6599-4D69-A3E7-FD896A62466A}"/>
                </a:ext>
              </a:extLst>
            </p:cNvPr>
            <p:cNvSpPr/>
            <p:nvPr/>
          </p:nvSpPr>
          <p:spPr bwMode="auto">
            <a:xfrm>
              <a:off x="9102596" y="2854788"/>
              <a:ext cx="202245" cy="11790"/>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1" name="iṡḻîḋé">
              <a:extLst>
                <a:ext uri="{FF2B5EF4-FFF2-40B4-BE49-F238E27FC236}">
                  <a16:creationId xmlns:a16="http://schemas.microsoft.com/office/drawing/2014/main" id="{BAC0CEC6-7AD2-4E99-BA7A-C5C1384AE037}"/>
                </a:ext>
              </a:extLst>
            </p:cNvPr>
            <p:cNvSpPr/>
            <p:nvPr/>
          </p:nvSpPr>
          <p:spPr bwMode="auto">
            <a:xfrm>
              <a:off x="9204171"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2" name="i$ľïdê">
              <a:extLst>
                <a:ext uri="{FF2B5EF4-FFF2-40B4-BE49-F238E27FC236}">
                  <a16:creationId xmlns:a16="http://schemas.microsoft.com/office/drawing/2014/main" id="{1927AC15-A3B5-47B4-9E45-FBA89907B2BC}"/>
                </a:ext>
              </a:extLst>
            </p:cNvPr>
            <p:cNvSpPr/>
            <p:nvPr/>
          </p:nvSpPr>
          <p:spPr bwMode="auto">
            <a:xfrm>
              <a:off x="9046367"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3" name="îṣḻïďe">
              <a:extLst>
                <a:ext uri="{FF2B5EF4-FFF2-40B4-BE49-F238E27FC236}">
                  <a16:creationId xmlns:a16="http://schemas.microsoft.com/office/drawing/2014/main" id="{D2756544-20AD-4BD4-A652-406074C8B5B1}"/>
                </a:ext>
              </a:extLst>
            </p:cNvPr>
            <p:cNvSpPr/>
            <p:nvPr/>
          </p:nvSpPr>
          <p:spPr bwMode="auto">
            <a:xfrm>
              <a:off x="9274004"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4" name="íSḷíḑè">
              <a:extLst>
                <a:ext uri="{FF2B5EF4-FFF2-40B4-BE49-F238E27FC236}">
                  <a16:creationId xmlns:a16="http://schemas.microsoft.com/office/drawing/2014/main" id="{B629DBEA-BA02-4CE5-A27D-380C23AA5BB9}"/>
                </a:ext>
              </a:extLst>
            </p:cNvPr>
            <p:cNvSpPr/>
            <p:nvPr/>
          </p:nvSpPr>
          <p:spPr bwMode="auto">
            <a:xfrm>
              <a:off x="8808752" y="1789151"/>
              <a:ext cx="324679"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5" name="i$1ïḍe">
              <a:extLst>
                <a:ext uri="{FF2B5EF4-FFF2-40B4-BE49-F238E27FC236}">
                  <a16:creationId xmlns:a16="http://schemas.microsoft.com/office/drawing/2014/main" id="{3C80910B-737B-4F53-8A77-7D73FCEB30C4}"/>
                </a:ext>
              </a:extLst>
            </p:cNvPr>
            <p:cNvSpPr/>
            <p:nvPr/>
          </p:nvSpPr>
          <p:spPr bwMode="auto">
            <a:xfrm>
              <a:off x="9044553" y="2496553"/>
              <a:ext cx="316517" cy="45346"/>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6" name="íṣḷïḑe">
              <a:extLst>
                <a:ext uri="{FF2B5EF4-FFF2-40B4-BE49-F238E27FC236}">
                  <a16:creationId xmlns:a16="http://schemas.microsoft.com/office/drawing/2014/main" id="{95D06AE7-DEA7-43D8-BCD3-53F22789AC08}"/>
                </a:ext>
              </a:extLst>
            </p:cNvPr>
            <p:cNvSpPr/>
            <p:nvPr/>
          </p:nvSpPr>
          <p:spPr bwMode="auto">
            <a:xfrm>
              <a:off x="9204171" y="2496553"/>
              <a:ext cx="156898" cy="45346"/>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7" name="íŝļïḓe">
              <a:extLst>
                <a:ext uri="{FF2B5EF4-FFF2-40B4-BE49-F238E27FC236}">
                  <a16:creationId xmlns:a16="http://schemas.microsoft.com/office/drawing/2014/main" id="{00C767B9-492B-45C7-AEF2-E82E4A02D7CC}"/>
                </a:ext>
              </a:extLst>
            </p:cNvPr>
            <p:cNvSpPr/>
            <p:nvPr/>
          </p:nvSpPr>
          <p:spPr bwMode="auto">
            <a:xfrm>
              <a:off x="9204171"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8" name="组合 7">
            <a:extLst>
              <a:ext uri="{FF2B5EF4-FFF2-40B4-BE49-F238E27FC236}">
                <a16:creationId xmlns:a16="http://schemas.microsoft.com/office/drawing/2014/main" id="{CD7E194D-D939-4AFB-B135-2C81D2E0FC80}"/>
              </a:ext>
            </a:extLst>
          </p:cNvPr>
          <p:cNvGrpSpPr/>
          <p:nvPr/>
        </p:nvGrpSpPr>
        <p:grpSpPr>
          <a:xfrm rot="20824182">
            <a:off x="9386960" y="2528056"/>
            <a:ext cx="1494413" cy="2012556"/>
            <a:chOff x="9249518" y="409718"/>
            <a:chExt cx="2032419" cy="2737100"/>
          </a:xfrm>
        </p:grpSpPr>
        <p:sp>
          <p:nvSpPr>
            <p:cNvPr id="258" name="ï$ḷîdè">
              <a:extLst>
                <a:ext uri="{FF2B5EF4-FFF2-40B4-BE49-F238E27FC236}">
                  <a16:creationId xmlns:a16="http://schemas.microsoft.com/office/drawing/2014/main" id="{D99A9DC2-0493-4A8D-A452-55581B5A1D4A}"/>
                </a:ext>
              </a:extLst>
            </p:cNvPr>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9" name="iŝľiḑê">
              <a:extLst>
                <a:ext uri="{FF2B5EF4-FFF2-40B4-BE49-F238E27FC236}">
                  <a16:creationId xmlns:a16="http://schemas.microsoft.com/office/drawing/2014/main" id="{9DD19BF5-6D66-4D68-A0EC-6A3C196A14FF}"/>
                </a:ext>
              </a:extLst>
            </p:cNvPr>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0" name="íŝḷîḑe">
              <a:extLst>
                <a:ext uri="{FF2B5EF4-FFF2-40B4-BE49-F238E27FC236}">
                  <a16:creationId xmlns:a16="http://schemas.microsoft.com/office/drawing/2014/main" id="{2023550D-1C69-4A0A-8144-6D6EDE4BC6A6}"/>
                </a:ext>
              </a:extLst>
            </p:cNvPr>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1" name="îśḻíḑè">
              <a:extLst>
                <a:ext uri="{FF2B5EF4-FFF2-40B4-BE49-F238E27FC236}">
                  <a16:creationId xmlns:a16="http://schemas.microsoft.com/office/drawing/2014/main" id="{C3010F70-C2AC-404A-BAFC-7BE0D86EC053}"/>
                </a:ext>
              </a:extLst>
            </p:cNvPr>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2" name="iš1ïḍe">
              <a:extLst>
                <a:ext uri="{FF2B5EF4-FFF2-40B4-BE49-F238E27FC236}">
                  <a16:creationId xmlns:a16="http://schemas.microsoft.com/office/drawing/2014/main" id="{FF9ED526-AF32-458E-AB48-D1705F0C251F}"/>
                </a:ext>
              </a:extLst>
            </p:cNvPr>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3" name="îśľïḑè">
              <a:extLst>
                <a:ext uri="{FF2B5EF4-FFF2-40B4-BE49-F238E27FC236}">
                  <a16:creationId xmlns:a16="http://schemas.microsoft.com/office/drawing/2014/main" id="{99500075-2E23-42F7-B173-24A5842FE7FF}"/>
                </a:ext>
              </a:extLst>
            </p:cNvPr>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4" name="ïṩ1îḓé">
              <a:extLst>
                <a:ext uri="{FF2B5EF4-FFF2-40B4-BE49-F238E27FC236}">
                  <a16:creationId xmlns:a16="http://schemas.microsoft.com/office/drawing/2014/main" id="{39846993-2BD7-4BE6-AB14-29F0EF2BB9EE}"/>
                </a:ext>
              </a:extLst>
            </p:cNvPr>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5" name="îś1ïḑê">
              <a:extLst>
                <a:ext uri="{FF2B5EF4-FFF2-40B4-BE49-F238E27FC236}">
                  <a16:creationId xmlns:a16="http://schemas.microsoft.com/office/drawing/2014/main" id="{4E0838C6-2AA5-4AEE-94C2-1F87C4E18912}"/>
                </a:ext>
              </a:extLst>
            </p:cNvPr>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6" name="íş1íḍè">
              <a:extLst>
                <a:ext uri="{FF2B5EF4-FFF2-40B4-BE49-F238E27FC236}">
                  <a16:creationId xmlns:a16="http://schemas.microsoft.com/office/drawing/2014/main" id="{D91FFD77-D668-4A50-A861-8C4E830CF4A8}"/>
                </a:ext>
              </a:extLst>
            </p:cNvPr>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7" name="iṡļíḑe">
              <a:extLst>
                <a:ext uri="{FF2B5EF4-FFF2-40B4-BE49-F238E27FC236}">
                  <a16:creationId xmlns:a16="http://schemas.microsoft.com/office/drawing/2014/main" id="{0D3B654E-FC12-4372-BFFB-3E93ABCAEB21}"/>
                </a:ext>
              </a:extLst>
            </p:cNvPr>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8" name="íśliḍè">
              <a:extLst>
                <a:ext uri="{FF2B5EF4-FFF2-40B4-BE49-F238E27FC236}">
                  <a16:creationId xmlns:a16="http://schemas.microsoft.com/office/drawing/2014/main" id="{1C3F2B65-B83D-46A3-A465-A722864FF11C}"/>
                </a:ext>
              </a:extLst>
            </p:cNvPr>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9" name="íṥ1íḓe">
              <a:extLst>
                <a:ext uri="{FF2B5EF4-FFF2-40B4-BE49-F238E27FC236}">
                  <a16:creationId xmlns:a16="http://schemas.microsoft.com/office/drawing/2014/main" id="{DD68A4CE-82B8-4D40-A8C8-6D34D346A553}"/>
                </a:ext>
              </a:extLst>
            </p:cNvPr>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0" name="ïşļiḓe">
              <a:extLst>
                <a:ext uri="{FF2B5EF4-FFF2-40B4-BE49-F238E27FC236}">
                  <a16:creationId xmlns:a16="http://schemas.microsoft.com/office/drawing/2014/main" id="{0B762CEA-4B44-464F-AA9B-189940F46D80}"/>
                </a:ext>
              </a:extLst>
            </p:cNvPr>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1" name="ísľiḑè">
              <a:extLst>
                <a:ext uri="{FF2B5EF4-FFF2-40B4-BE49-F238E27FC236}">
                  <a16:creationId xmlns:a16="http://schemas.microsoft.com/office/drawing/2014/main" id="{D191AD3F-E2B7-4235-902B-3621E4144156}"/>
                </a:ext>
              </a:extLst>
            </p:cNvPr>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2" name="isḻïḑè">
              <a:extLst>
                <a:ext uri="{FF2B5EF4-FFF2-40B4-BE49-F238E27FC236}">
                  <a16:creationId xmlns:a16="http://schemas.microsoft.com/office/drawing/2014/main" id="{CB72A1C6-996E-4A22-A0D7-8BA671D2B1A0}"/>
                </a:ext>
              </a:extLst>
            </p:cNvPr>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3" name="ïṩḻïdè">
              <a:extLst>
                <a:ext uri="{FF2B5EF4-FFF2-40B4-BE49-F238E27FC236}">
                  <a16:creationId xmlns:a16="http://schemas.microsoft.com/office/drawing/2014/main" id="{584EB76E-B414-4144-9128-1218BC9B0B41}"/>
                </a:ext>
              </a:extLst>
            </p:cNvPr>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4" name="íṩḻîḑê">
              <a:extLst>
                <a:ext uri="{FF2B5EF4-FFF2-40B4-BE49-F238E27FC236}">
                  <a16:creationId xmlns:a16="http://schemas.microsoft.com/office/drawing/2014/main" id="{5B30690D-BF12-49EA-9FC7-4E10A3734152}"/>
                </a:ext>
              </a:extLst>
            </p:cNvPr>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5" name="ïsliḑè">
              <a:extLst>
                <a:ext uri="{FF2B5EF4-FFF2-40B4-BE49-F238E27FC236}">
                  <a16:creationId xmlns:a16="http://schemas.microsoft.com/office/drawing/2014/main" id="{CD25AC5E-42A5-4A1B-B957-95580E104C11}"/>
                </a:ext>
              </a:extLst>
            </p:cNvPr>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6" name="ïşļídè">
              <a:extLst>
                <a:ext uri="{FF2B5EF4-FFF2-40B4-BE49-F238E27FC236}">
                  <a16:creationId xmlns:a16="http://schemas.microsoft.com/office/drawing/2014/main" id="{93BDD01D-0731-400D-8181-1D84D03A4A59}"/>
                </a:ext>
              </a:extLst>
            </p:cNvPr>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7" name="ïṡḷïdè">
              <a:extLst>
                <a:ext uri="{FF2B5EF4-FFF2-40B4-BE49-F238E27FC236}">
                  <a16:creationId xmlns:a16="http://schemas.microsoft.com/office/drawing/2014/main" id="{F5AA3BB7-4FB6-47FF-B5DE-1392DFFB38C0}"/>
                </a:ext>
              </a:extLst>
            </p:cNvPr>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8" name="íṥḻïḍè">
              <a:extLst>
                <a:ext uri="{FF2B5EF4-FFF2-40B4-BE49-F238E27FC236}">
                  <a16:creationId xmlns:a16="http://schemas.microsoft.com/office/drawing/2014/main" id="{C66B995B-DFE8-4C9E-913D-C19A75F8E7B1}"/>
                </a:ext>
              </a:extLst>
            </p:cNvPr>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9" name="išḷiḓè">
              <a:extLst>
                <a:ext uri="{FF2B5EF4-FFF2-40B4-BE49-F238E27FC236}">
                  <a16:creationId xmlns:a16="http://schemas.microsoft.com/office/drawing/2014/main" id="{FA856BB8-F318-4732-9FC7-74880D30FF62}"/>
                </a:ext>
              </a:extLst>
            </p:cNvPr>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0" name="íṣļíḋè">
              <a:extLst>
                <a:ext uri="{FF2B5EF4-FFF2-40B4-BE49-F238E27FC236}">
                  <a16:creationId xmlns:a16="http://schemas.microsoft.com/office/drawing/2014/main" id="{F4A2428D-99CA-47B9-BDB7-402C0F6329E7}"/>
                </a:ext>
              </a:extLst>
            </p:cNvPr>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1" name="iSļídé">
              <a:extLst>
                <a:ext uri="{FF2B5EF4-FFF2-40B4-BE49-F238E27FC236}">
                  <a16:creationId xmlns:a16="http://schemas.microsoft.com/office/drawing/2014/main" id="{0171DAD1-309C-42BA-8643-D20B140F13D3}"/>
                </a:ext>
              </a:extLst>
            </p:cNvPr>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2" name="îṩľídê">
              <a:extLst>
                <a:ext uri="{FF2B5EF4-FFF2-40B4-BE49-F238E27FC236}">
                  <a16:creationId xmlns:a16="http://schemas.microsoft.com/office/drawing/2014/main" id="{65BAD1DF-5C70-41D8-9FB4-BFFC707014C3}"/>
                </a:ext>
              </a:extLst>
            </p:cNvPr>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3" name="îṥlîḋe">
              <a:extLst>
                <a:ext uri="{FF2B5EF4-FFF2-40B4-BE49-F238E27FC236}">
                  <a16:creationId xmlns:a16="http://schemas.microsoft.com/office/drawing/2014/main" id="{3A6AB2E7-956A-4190-B4F8-CD55D3014CE4}"/>
                </a:ext>
              </a:extLst>
            </p:cNvPr>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4" name="isḷïḓé">
              <a:extLst>
                <a:ext uri="{FF2B5EF4-FFF2-40B4-BE49-F238E27FC236}">
                  <a16:creationId xmlns:a16="http://schemas.microsoft.com/office/drawing/2014/main" id="{07EA2E63-4741-4D26-88EB-AB193402344F}"/>
                </a:ext>
              </a:extLst>
            </p:cNvPr>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5" name="îŝ1idè">
              <a:extLst>
                <a:ext uri="{FF2B5EF4-FFF2-40B4-BE49-F238E27FC236}">
                  <a16:creationId xmlns:a16="http://schemas.microsoft.com/office/drawing/2014/main" id="{EE368F81-8630-4A4A-95D3-18D525F95457}"/>
                </a:ext>
              </a:extLst>
            </p:cNvPr>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6" name="ïṩ1íḑe">
              <a:extLst>
                <a:ext uri="{FF2B5EF4-FFF2-40B4-BE49-F238E27FC236}">
                  <a16:creationId xmlns:a16="http://schemas.microsoft.com/office/drawing/2014/main" id="{0BA15C77-0A28-4942-937E-5FFF9241ABFC}"/>
                </a:ext>
              </a:extLst>
            </p:cNvPr>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7" name="ïşľídê">
              <a:extLst>
                <a:ext uri="{FF2B5EF4-FFF2-40B4-BE49-F238E27FC236}">
                  <a16:creationId xmlns:a16="http://schemas.microsoft.com/office/drawing/2014/main" id="{F4212FDF-AC31-4A5C-A784-2B0C696E843B}"/>
                </a:ext>
              </a:extLst>
            </p:cNvPr>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8" name="ïŝḷiḑè">
              <a:extLst>
                <a:ext uri="{FF2B5EF4-FFF2-40B4-BE49-F238E27FC236}">
                  <a16:creationId xmlns:a16="http://schemas.microsoft.com/office/drawing/2014/main" id="{2EFE1581-3C7C-4369-960D-1D69EF7A70A3}"/>
                </a:ext>
              </a:extLst>
            </p:cNvPr>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9" name="iṧlîḍe">
              <a:extLst>
                <a:ext uri="{FF2B5EF4-FFF2-40B4-BE49-F238E27FC236}">
                  <a16:creationId xmlns:a16="http://schemas.microsoft.com/office/drawing/2014/main" id="{6CE6C0FD-0366-48A0-98BD-78BF92E95CD3}"/>
                </a:ext>
              </a:extLst>
            </p:cNvPr>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0" name="îślïḓè">
              <a:extLst>
                <a:ext uri="{FF2B5EF4-FFF2-40B4-BE49-F238E27FC236}">
                  <a16:creationId xmlns:a16="http://schemas.microsoft.com/office/drawing/2014/main" id="{4F248327-3340-418C-B2CA-61434D90762B}"/>
                </a:ext>
              </a:extLst>
            </p:cNvPr>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1" name="íṥľiḑé">
              <a:extLst>
                <a:ext uri="{FF2B5EF4-FFF2-40B4-BE49-F238E27FC236}">
                  <a16:creationId xmlns:a16="http://schemas.microsoft.com/office/drawing/2014/main" id="{CC470504-FF38-44C9-9367-EC1EA244C415}"/>
                </a:ext>
              </a:extLst>
            </p:cNvPr>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2" name="îsḻiḓè">
              <a:extLst>
                <a:ext uri="{FF2B5EF4-FFF2-40B4-BE49-F238E27FC236}">
                  <a16:creationId xmlns:a16="http://schemas.microsoft.com/office/drawing/2014/main" id="{537629A8-7867-46F9-9ABB-4D8E60A8896A}"/>
                </a:ext>
              </a:extLst>
            </p:cNvPr>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3" name="îŝ1îḋe">
              <a:extLst>
                <a:ext uri="{FF2B5EF4-FFF2-40B4-BE49-F238E27FC236}">
                  <a16:creationId xmlns:a16="http://schemas.microsoft.com/office/drawing/2014/main" id="{E032ABE5-3C5F-4B48-8F06-FFC3197171D3}"/>
                </a:ext>
              </a:extLst>
            </p:cNvPr>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4" name="ïṣ1ïde">
              <a:extLst>
                <a:ext uri="{FF2B5EF4-FFF2-40B4-BE49-F238E27FC236}">
                  <a16:creationId xmlns:a16="http://schemas.microsoft.com/office/drawing/2014/main" id="{EE97BB96-1BDB-4ABA-9151-6E1A6FC371C9}"/>
                </a:ext>
              </a:extLst>
            </p:cNvPr>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5" name="iṡ1iḓè">
              <a:extLst>
                <a:ext uri="{FF2B5EF4-FFF2-40B4-BE49-F238E27FC236}">
                  <a16:creationId xmlns:a16="http://schemas.microsoft.com/office/drawing/2014/main" id="{CD4905BB-A6C8-4909-811B-5EEEEC26421C}"/>
                </a:ext>
              </a:extLst>
            </p:cNvPr>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6" name="ïş1iďè">
              <a:extLst>
                <a:ext uri="{FF2B5EF4-FFF2-40B4-BE49-F238E27FC236}">
                  <a16:creationId xmlns:a16="http://schemas.microsoft.com/office/drawing/2014/main" id="{85452765-4A97-4BF6-8BFC-9BD9BBC919BB}"/>
                </a:ext>
              </a:extLst>
            </p:cNvPr>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7" name="îŝ1iḍè">
              <a:extLst>
                <a:ext uri="{FF2B5EF4-FFF2-40B4-BE49-F238E27FC236}">
                  <a16:creationId xmlns:a16="http://schemas.microsoft.com/office/drawing/2014/main" id="{FCC3B8BC-D61D-44BE-92A2-BFD6D272D9B4}"/>
                </a:ext>
              </a:extLst>
            </p:cNvPr>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8" name="íš1ïďé">
              <a:extLst>
                <a:ext uri="{FF2B5EF4-FFF2-40B4-BE49-F238E27FC236}">
                  <a16:creationId xmlns:a16="http://schemas.microsoft.com/office/drawing/2014/main" id="{3B6CB8B9-4BF0-462F-BBC2-225E9EB572B7}"/>
                </a:ext>
              </a:extLst>
            </p:cNvPr>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6" name="组合 5">
            <a:extLst>
              <a:ext uri="{FF2B5EF4-FFF2-40B4-BE49-F238E27FC236}">
                <a16:creationId xmlns:a16="http://schemas.microsoft.com/office/drawing/2014/main" id="{283C2D22-482B-4DB7-A29B-A2EB4AB75393}"/>
              </a:ext>
            </a:extLst>
          </p:cNvPr>
          <p:cNvGrpSpPr/>
          <p:nvPr/>
        </p:nvGrpSpPr>
        <p:grpSpPr>
          <a:xfrm>
            <a:off x="629460" y="415027"/>
            <a:ext cx="1311342" cy="1155979"/>
            <a:chOff x="11122317" y="360744"/>
            <a:chExt cx="578618" cy="488833"/>
          </a:xfrm>
        </p:grpSpPr>
        <p:sp>
          <p:nvSpPr>
            <p:cNvPr id="208" name="îṥlïdè">
              <a:extLst>
                <a:ext uri="{FF2B5EF4-FFF2-40B4-BE49-F238E27FC236}">
                  <a16:creationId xmlns:a16="http://schemas.microsoft.com/office/drawing/2014/main" id="{17DAB3CD-DEE0-42AB-8DDB-8D981D16F79C}"/>
                </a:ext>
              </a:extLst>
            </p:cNvPr>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9" name="iş1iďe">
              <a:extLst>
                <a:ext uri="{FF2B5EF4-FFF2-40B4-BE49-F238E27FC236}">
                  <a16:creationId xmlns:a16="http://schemas.microsoft.com/office/drawing/2014/main" id="{CFD63F29-9FF7-4803-A9B4-18BD8AE327BE}"/>
                </a:ext>
              </a:extLst>
            </p:cNvPr>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sp>
        <p:nvSpPr>
          <p:cNvPr id="300" name="íṥľiďè">
            <a:extLst>
              <a:ext uri="{FF2B5EF4-FFF2-40B4-BE49-F238E27FC236}">
                <a16:creationId xmlns:a16="http://schemas.microsoft.com/office/drawing/2014/main" id="{5CFA3E1B-4BFC-4270-8C08-3D41FE67794A}"/>
              </a:ext>
            </a:extLst>
          </p:cNvPr>
          <p:cNvSpPr/>
          <p:nvPr/>
        </p:nvSpPr>
        <p:spPr bwMode="auto">
          <a:xfrm>
            <a:off x="7586149" y="3703956"/>
            <a:ext cx="516947" cy="293844"/>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1" name="îṣľîḍê">
            <a:extLst>
              <a:ext uri="{FF2B5EF4-FFF2-40B4-BE49-F238E27FC236}">
                <a16:creationId xmlns:a16="http://schemas.microsoft.com/office/drawing/2014/main" id="{72D8154F-EE2E-41E2-9189-6A273321AF0C}"/>
              </a:ext>
            </a:extLst>
          </p:cNvPr>
          <p:cNvSpPr/>
          <p:nvPr/>
        </p:nvSpPr>
        <p:spPr bwMode="auto">
          <a:xfrm>
            <a:off x="9179313" y="883201"/>
            <a:ext cx="837358" cy="498828"/>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2" name="íṩḷîdè">
            <a:extLst>
              <a:ext uri="{FF2B5EF4-FFF2-40B4-BE49-F238E27FC236}">
                <a16:creationId xmlns:a16="http://schemas.microsoft.com/office/drawing/2014/main" id="{F1293303-9334-4DDB-9A5C-F1382698F47D}"/>
              </a:ext>
            </a:extLst>
          </p:cNvPr>
          <p:cNvSpPr/>
          <p:nvPr/>
        </p:nvSpPr>
        <p:spPr bwMode="auto">
          <a:xfrm>
            <a:off x="7471104" y="795271"/>
            <a:ext cx="404488" cy="230359"/>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12" name="组合 11">
            <a:extLst>
              <a:ext uri="{FF2B5EF4-FFF2-40B4-BE49-F238E27FC236}">
                <a16:creationId xmlns:a16="http://schemas.microsoft.com/office/drawing/2014/main" id="{842955C7-6EA4-4373-9E31-B4A27F342A03}"/>
              </a:ext>
            </a:extLst>
          </p:cNvPr>
          <p:cNvGrpSpPr/>
          <p:nvPr/>
        </p:nvGrpSpPr>
        <p:grpSpPr>
          <a:xfrm rot="655449" flipH="1">
            <a:off x="10341144" y="503000"/>
            <a:ext cx="1482401" cy="558315"/>
            <a:chOff x="8481675" y="312568"/>
            <a:chExt cx="2794195" cy="1198492"/>
          </a:xfrm>
        </p:grpSpPr>
        <p:grpSp>
          <p:nvGrpSpPr>
            <p:cNvPr id="10" name="组合 9">
              <a:extLst>
                <a:ext uri="{FF2B5EF4-FFF2-40B4-BE49-F238E27FC236}">
                  <a16:creationId xmlns:a16="http://schemas.microsoft.com/office/drawing/2014/main" id="{CD4B4509-3F4E-4431-BB96-F22ECB4A0297}"/>
                </a:ext>
              </a:extLst>
            </p:cNvPr>
            <p:cNvGrpSpPr/>
            <p:nvPr/>
          </p:nvGrpSpPr>
          <p:grpSpPr>
            <a:xfrm rot="20429265">
              <a:off x="10270612" y="312568"/>
              <a:ext cx="1005258" cy="785019"/>
              <a:chOff x="14839168" y="-2852977"/>
              <a:chExt cx="1912938" cy="1493838"/>
            </a:xfrm>
          </p:grpSpPr>
          <p:sp>
            <p:nvSpPr>
              <p:cNvPr id="161" name="iṧ1íďe">
                <a:extLst>
                  <a:ext uri="{FF2B5EF4-FFF2-40B4-BE49-F238E27FC236}">
                    <a16:creationId xmlns:a16="http://schemas.microsoft.com/office/drawing/2014/main" id="{0B024510-4B46-4C6C-834D-F1AECEA74614}"/>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2" name="íš1íďè">
                <a:extLst>
                  <a:ext uri="{FF2B5EF4-FFF2-40B4-BE49-F238E27FC236}">
                    <a16:creationId xmlns:a16="http://schemas.microsoft.com/office/drawing/2014/main" id="{5E53E442-17B1-41F1-B177-C11007130B0F}"/>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3" name="ïṣḻîdê">
                <a:extLst>
                  <a:ext uri="{FF2B5EF4-FFF2-40B4-BE49-F238E27FC236}">
                    <a16:creationId xmlns:a16="http://schemas.microsoft.com/office/drawing/2014/main" id="{37B2921A-5B87-40B9-B69A-EB225B409907}"/>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4" name="iṡliḑê">
                <a:extLst>
                  <a:ext uri="{FF2B5EF4-FFF2-40B4-BE49-F238E27FC236}">
                    <a16:creationId xmlns:a16="http://schemas.microsoft.com/office/drawing/2014/main" id="{FD8807B1-9D95-4956-9CBE-B4C76A50073C}"/>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5" name="ïṧļïde">
                <a:extLst>
                  <a:ext uri="{FF2B5EF4-FFF2-40B4-BE49-F238E27FC236}">
                    <a16:creationId xmlns:a16="http://schemas.microsoft.com/office/drawing/2014/main" id="{8CE55DF3-2E38-4DD8-BA58-2AB7373EB13C}"/>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6" name="iṥḻîḋê">
                <a:extLst>
                  <a:ext uri="{FF2B5EF4-FFF2-40B4-BE49-F238E27FC236}">
                    <a16:creationId xmlns:a16="http://schemas.microsoft.com/office/drawing/2014/main" id="{BCE2F216-EAD1-49BC-90AD-0E606B45BF1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7" name="íşlîdè">
                <a:extLst>
                  <a:ext uri="{FF2B5EF4-FFF2-40B4-BE49-F238E27FC236}">
                    <a16:creationId xmlns:a16="http://schemas.microsoft.com/office/drawing/2014/main" id="{C5EAAFA5-831C-4340-A759-BD35CE0BD3CE}"/>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8" name="îṣļîḑé">
                <a:extLst>
                  <a:ext uri="{FF2B5EF4-FFF2-40B4-BE49-F238E27FC236}">
                    <a16:creationId xmlns:a16="http://schemas.microsoft.com/office/drawing/2014/main" id="{B28940A6-8365-4C8B-A335-8BD5F2DA4401}"/>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9" name="is1idè">
                <a:extLst>
                  <a:ext uri="{FF2B5EF4-FFF2-40B4-BE49-F238E27FC236}">
                    <a16:creationId xmlns:a16="http://schemas.microsoft.com/office/drawing/2014/main" id="{8F622121-8FED-4083-8EAA-2BA89D94B36B}"/>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0" name="íṧlïde">
                <a:extLst>
                  <a:ext uri="{FF2B5EF4-FFF2-40B4-BE49-F238E27FC236}">
                    <a16:creationId xmlns:a16="http://schemas.microsoft.com/office/drawing/2014/main" id="{F940C9F9-17DD-44CE-84B7-AD1704A79494}"/>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1" name="îṧlîḋe">
                <a:extLst>
                  <a:ext uri="{FF2B5EF4-FFF2-40B4-BE49-F238E27FC236}">
                    <a16:creationId xmlns:a16="http://schemas.microsoft.com/office/drawing/2014/main" id="{6493787F-0904-4E45-A3DA-E814FDB0EC7F}"/>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2" name="ïṡlïḍe">
                <a:extLst>
                  <a:ext uri="{FF2B5EF4-FFF2-40B4-BE49-F238E27FC236}">
                    <a16:creationId xmlns:a16="http://schemas.microsoft.com/office/drawing/2014/main" id="{50656F4F-2E75-42E3-AAC1-96F1D8E92067}"/>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3" name="ïṩlïḍê">
                <a:extLst>
                  <a:ext uri="{FF2B5EF4-FFF2-40B4-BE49-F238E27FC236}">
                    <a16:creationId xmlns:a16="http://schemas.microsoft.com/office/drawing/2014/main" id="{542A0581-EAC6-43AA-88DB-BDF824582123}"/>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4" name="íś1ïḓê">
                <a:extLst>
                  <a:ext uri="{FF2B5EF4-FFF2-40B4-BE49-F238E27FC236}">
                    <a16:creationId xmlns:a16="http://schemas.microsoft.com/office/drawing/2014/main" id="{9BD07DCC-4FAC-4478-AEC2-2931728741A3}"/>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5" name="iṧļîḋé">
                <a:extLst>
                  <a:ext uri="{FF2B5EF4-FFF2-40B4-BE49-F238E27FC236}">
                    <a16:creationId xmlns:a16="http://schemas.microsoft.com/office/drawing/2014/main" id="{A6CD0A7E-30A6-4A08-BDA7-067F9A77365D}"/>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îṡḻïďe">
                <a:extLst>
                  <a:ext uri="{FF2B5EF4-FFF2-40B4-BE49-F238E27FC236}">
                    <a16:creationId xmlns:a16="http://schemas.microsoft.com/office/drawing/2014/main" id="{8B6197E5-00CF-43B5-898A-7CB2EE06F1F3}"/>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işľíḓè">
                <a:extLst>
                  <a:ext uri="{FF2B5EF4-FFF2-40B4-BE49-F238E27FC236}">
                    <a16:creationId xmlns:a16="http://schemas.microsoft.com/office/drawing/2014/main" id="{76CDD49C-CA97-4FCD-A3A3-0F934EE5DFCF}"/>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8" name="í$ḷiḍé">
                <a:extLst>
                  <a:ext uri="{FF2B5EF4-FFF2-40B4-BE49-F238E27FC236}">
                    <a16:creationId xmlns:a16="http://schemas.microsoft.com/office/drawing/2014/main" id="{6AB850B7-05A9-4066-9029-5D1B1A07FFCF}"/>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9" name="ïṩľiḍê">
                <a:extLst>
                  <a:ext uri="{FF2B5EF4-FFF2-40B4-BE49-F238E27FC236}">
                    <a16:creationId xmlns:a16="http://schemas.microsoft.com/office/drawing/2014/main" id="{F7CF18EA-8FAB-420A-80E9-C13145B9C579}"/>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0" name="iš1íḑé">
                <a:extLst>
                  <a:ext uri="{FF2B5EF4-FFF2-40B4-BE49-F238E27FC236}">
                    <a16:creationId xmlns:a16="http://schemas.microsoft.com/office/drawing/2014/main" id="{F231382E-E0F5-4BD0-8B6A-D47E0DBD3C09}"/>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2" name="î$1ïde">
                <a:extLst>
                  <a:ext uri="{FF2B5EF4-FFF2-40B4-BE49-F238E27FC236}">
                    <a16:creationId xmlns:a16="http://schemas.microsoft.com/office/drawing/2014/main" id="{091C7597-BDA1-47B5-AC0F-E840FFC1D381}"/>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4" name="iṧļiďè">
                <a:extLst>
                  <a:ext uri="{FF2B5EF4-FFF2-40B4-BE49-F238E27FC236}">
                    <a16:creationId xmlns:a16="http://schemas.microsoft.com/office/drawing/2014/main" id="{21D8AC2C-B6A9-4C5D-A478-EFE1D8C421DA}"/>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5" name="îsļïḍé">
                <a:extLst>
                  <a:ext uri="{FF2B5EF4-FFF2-40B4-BE49-F238E27FC236}">
                    <a16:creationId xmlns:a16="http://schemas.microsoft.com/office/drawing/2014/main" id="{B6115633-BB33-4E43-A476-2AC9D7632AF6}"/>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íSlïḑê">
                <a:extLst>
                  <a:ext uri="{FF2B5EF4-FFF2-40B4-BE49-F238E27FC236}">
                    <a16:creationId xmlns:a16="http://schemas.microsoft.com/office/drawing/2014/main" id="{CAD7E3EB-4591-4D1D-BC9E-CB0E0B751D6C}"/>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3" name="iṥḻiďe">
                <a:extLst>
                  <a:ext uri="{FF2B5EF4-FFF2-40B4-BE49-F238E27FC236}">
                    <a16:creationId xmlns:a16="http://schemas.microsoft.com/office/drawing/2014/main" id="{DCCD36AF-3083-439F-965A-28F4B7169151}"/>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4" name="iṧľïḑé">
                <a:extLst>
                  <a:ext uri="{FF2B5EF4-FFF2-40B4-BE49-F238E27FC236}">
                    <a16:creationId xmlns:a16="http://schemas.microsoft.com/office/drawing/2014/main" id="{C3E39F42-F2DC-4177-8E84-11704293056F}"/>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5" name="iṥ1îďé">
                <a:extLst>
                  <a:ext uri="{FF2B5EF4-FFF2-40B4-BE49-F238E27FC236}">
                    <a16:creationId xmlns:a16="http://schemas.microsoft.com/office/drawing/2014/main" id="{B840F165-62AC-4724-87D0-F8DC476C5501}"/>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6" name="išļïḑè">
                <a:extLst>
                  <a:ext uri="{FF2B5EF4-FFF2-40B4-BE49-F238E27FC236}">
                    <a16:creationId xmlns:a16="http://schemas.microsoft.com/office/drawing/2014/main" id="{F4147D1E-921D-4F20-AF0B-AE7B985A37D7}"/>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7" name="i$ľídé">
                <a:extLst>
                  <a:ext uri="{FF2B5EF4-FFF2-40B4-BE49-F238E27FC236}">
                    <a16:creationId xmlns:a16="http://schemas.microsoft.com/office/drawing/2014/main" id="{EA3BDBE2-457A-4E72-B8D6-6F9232374FAB}"/>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8" name="iṧļíḑé">
                <a:extLst>
                  <a:ext uri="{FF2B5EF4-FFF2-40B4-BE49-F238E27FC236}">
                    <a16:creationId xmlns:a16="http://schemas.microsoft.com/office/drawing/2014/main" id="{A0F0FB69-C316-4B3D-9B23-790A4DEA8915}"/>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9" name="işḻíďe">
                <a:extLst>
                  <a:ext uri="{FF2B5EF4-FFF2-40B4-BE49-F238E27FC236}">
                    <a16:creationId xmlns:a16="http://schemas.microsoft.com/office/drawing/2014/main" id="{50644432-A040-4443-9839-DA028D30CE3D}"/>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0" name="iŝļïḓê">
                <a:extLst>
                  <a:ext uri="{FF2B5EF4-FFF2-40B4-BE49-F238E27FC236}">
                    <a16:creationId xmlns:a16="http://schemas.microsoft.com/office/drawing/2014/main" id="{2F4A1011-CA35-4E66-846F-10DC22EFCE4F}"/>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1" name="îṣ1îďê">
                <a:extLst>
                  <a:ext uri="{FF2B5EF4-FFF2-40B4-BE49-F238E27FC236}">
                    <a16:creationId xmlns:a16="http://schemas.microsoft.com/office/drawing/2014/main" id="{157FAC5E-7814-433C-BE16-6442D048DB13}"/>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2" name="iśḻîďé">
                <a:extLst>
                  <a:ext uri="{FF2B5EF4-FFF2-40B4-BE49-F238E27FC236}">
                    <a16:creationId xmlns:a16="http://schemas.microsoft.com/office/drawing/2014/main" id="{5C067A62-73F9-472A-B61E-CF547D500A31}"/>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3" name="îŝḷîḑê">
                <a:extLst>
                  <a:ext uri="{FF2B5EF4-FFF2-40B4-BE49-F238E27FC236}">
                    <a16:creationId xmlns:a16="http://schemas.microsoft.com/office/drawing/2014/main" id="{88C23CEF-531C-440E-9E47-100B2E9E019E}"/>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4" name="ïšḻíḍê">
                <a:extLst>
                  <a:ext uri="{FF2B5EF4-FFF2-40B4-BE49-F238E27FC236}">
                    <a16:creationId xmlns:a16="http://schemas.microsoft.com/office/drawing/2014/main" id="{BDCE517D-2051-4CEB-8477-DD190C33223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5" name="ïṥḻíḓê">
                <a:extLst>
                  <a:ext uri="{FF2B5EF4-FFF2-40B4-BE49-F238E27FC236}">
                    <a16:creationId xmlns:a16="http://schemas.microsoft.com/office/drawing/2014/main" id="{5B2701F3-8709-455A-9546-AD71B47C3C78}"/>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6" name="î$ļîďè">
                <a:extLst>
                  <a:ext uri="{FF2B5EF4-FFF2-40B4-BE49-F238E27FC236}">
                    <a16:creationId xmlns:a16="http://schemas.microsoft.com/office/drawing/2014/main" id="{AC7F2EA5-F860-49D2-A235-E5529CBA71B5}"/>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7" name="îṣḻïdè">
                <a:extLst>
                  <a:ext uri="{FF2B5EF4-FFF2-40B4-BE49-F238E27FC236}">
                    <a16:creationId xmlns:a16="http://schemas.microsoft.com/office/drawing/2014/main" id="{2DFB7079-52F5-4ABB-BBA3-B030C6030C2F}"/>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8" name="îṥḻíďè">
                <a:extLst>
                  <a:ext uri="{FF2B5EF4-FFF2-40B4-BE49-F238E27FC236}">
                    <a16:creationId xmlns:a16="http://schemas.microsoft.com/office/drawing/2014/main" id="{D86B016C-335F-42E7-9A48-E0810D97D20E}"/>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9" name="íṩ1îďê">
                <a:extLst>
                  <a:ext uri="{FF2B5EF4-FFF2-40B4-BE49-F238E27FC236}">
                    <a16:creationId xmlns:a16="http://schemas.microsoft.com/office/drawing/2014/main" id="{2D62C640-0EEA-4473-824B-A6B5DBCCD9D3}"/>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0" name="ï$1iďè">
                <a:extLst>
                  <a:ext uri="{FF2B5EF4-FFF2-40B4-BE49-F238E27FC236}">
                    <a16:creationId xmlns:a16="http://schemas.microsoft.com/office/drawing/2014/main" id="{15751C6D-CFD6-4903-9D0F-8CF3015CB7E6}"/>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1" name="ïŝļiďé">
                <a:extLst>
                  <a:ext uri="{FF2B5EF4-FFF2-40B4-BE49-F238E27FC236}">
                    <a16:creationId xmlns:a16="http://schemas.microsoft.com/office/drawing/2014/main" id="{C6F67993-373D-4BB7-8BCB-01EFDD84335C}"/>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2" name="išḻíḋe">
                <a:extLst>
                  <a:ext uri="{FF2B5EF4-FFF2-40B4-BE49-F238E27FC236}">
                    <a16:creationId xmlns:a16="http://schemas.microsoft.com/office/drawing/2014/main" id="{58104AD3-8AEE-4C3A-AEC2-A4CD868DF324}"/>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3" name="i$ḷîḑê">
                <a:extLst>
                  <a:ext uri="{FF2B5EF4-FFF2-40B4-BE49-F238E27FC236}">
                    <a16:creationId xmlns:a16="http://schemas.microsoft.com/office/drawing/2014/main" id="{70DAB922-069F-4AA2-B5D2-AA87365E183A}"/>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4" name="iṥļîdè">
                <a:extLst>
                  <a:ext uri="{FF2B5EF4-FFF2-40B4-BE49-F238E27FC236}">
                    <a16:creationId xmlns:a16="http://schemas.microsoft.com/office/drawing/2014/main" id="{D126E26C-0055-4E5D-A033-A54ECFBF3DEC}"/>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5" name="ïSlïḓé">
                <a:extLst>
                  <a:ext uri="{FF2B5EF4-FFF2-40B4-BE49-F238E27FC236}">
                    <a16:creationId xmlns:a16="http://schemas.microsoft.com/office/drawing/2014/main" id="{0BE15AEB-9BA7-493B-9911-3FF9281E3A2A}"/>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6" name="íṡḷíďè">
                <a:extLst>
                  <a:ext uri="{FF2B5EF4-FFF2-40B4-BE49-F238E27FC236}">
                    <a16:creationId xmlns:a16="http://schemas.microsoft.com/office/drawing/2014/main" id="{D840E987-2DCC-48E5-A456-D340F45B7B88}"/>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7" name="ïŝļide">
                <a:extLst>
                  <a:ext uri="{FF2B5EF4-FFF2-40B4-BE49-F238E27FC236}">
                    <a16:creationId xmlns:a16="http://schemas.microsoft.com/office/drawing/2014/main" id="{EDB7F9CE-E466-47C4-9591-CBD66DFA7984}"/>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8" name="ísliḓê">
                <a:extLst>
                  <a:ext uri="{FF2B5EF4-FFF2-40B4-BE49-F238E27FC236}">
                    <a16:creationId xmlns:a16="http://schemas.microsoft.com/office/drawing/2014/main" id="{7F512E97-5C61-4824-9801-1979B2A4550B}"/>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9" name="ïṡļidè">
                <a:extLst>
                  <a:ext uri="{FF2B5EF4-FFF2-40B4-BE49-F238E27FC236}">
                    <a16:creationId xmlns:a16="http://schemas.microsoft.com/office/drawing/2014/main" id="{0EEFD47E-B0BF-4E10-A5AF-E75BFE3BD25A}"/>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0" name="ïśļiḋê">
                <a:extLst>
                  <a:ext uri="{FF2B5EF4-FFF2-40B4-BE49-F238E27FC236}">
                    <a16:creationId xmlns:a16="http://schemas.microsoft.com/office/drawing/2014/main" id="{D42C5778-90F8-4A7E-9B8B-3FA724D56F99}"/>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1" name="îṡ1iďê">
                <a:extLst>
                  <a:ext uri="{FF2B5EF4-FFF2-40B4-BE49-F238E27FC236}">
                    <a16:creationId xmlns:a16="http://schemas.microsoft.com/office/drawing/2014/main" id="{376FC72A-CCAB-48F3-8064-C86E530E51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1" name="组合 10">
              <a:extLst>
                <a:ext uri="{FF2B5EF4-FFF2-40B4-BE49-F238E27FC236}">
                  <a16:creationId xmlns:a16="http://schemas.microsoft.com/office/drawing/2014/main" id="{199F29D6-DDA9-4C39-9721-1909FFF74316}"/>
                </a:ext>
              </a:extLst>
            </p:cNvPr>
            <p:cNvGrpSpPr/>
            <p:nvPr/>
          </p:nvGrpSpPr>
          <p:grpSpPr>
            <a:xfrm>
              <a:off x="8481675" y="573602"/>
              <a:ext cx="1838095" cy="937458"/>
              <a:chOff x="-6809652" y="205849"/>
              <a:chExt cx="6235242" cy="3180072"/>
            </a:xfrm>
          </p:grpSpPr>
          <p:sp>
            <p:nvSpPr>
              <p:cNvPr id="467" name="îşḻíďé">
                <a:extLst>
                  <a:ext uri="{FF2B5EF4-FFF2-40B4-BE49-F238E27FC236}">
                    <a16:creationId xmlns:a16="http://schemas.microsoft.com/office/drawing/2014/main" id="{1345377E-D306-45D9-920B-D5B42562C914}"/>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8" name="î$liďê">
                <a:extLst>
                  <a:ext uri="{FF2B5EF4-FFF2-40B4-BE49-F238E27FC236}">
                    <a16:creationId xmlns:a16="http://schemas.microsoft.com/office/drawing/2014/main" id="{374A5CD0-1001-4AE9-9517-EE56445B66E7}"/>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9" name="ïs1iḍé">
                <a:extLst>
                  <a:ext uri="{FF2B5EF4-FFF2-40B4-BE49-F238E27FC236}">
                    <a16:creationId xmlns:a16="http://schemas.microsoft.com/office/drawing/2014/main" id="{9F1D4FCD-DD75-4AE2-A79D-B6E40F535A68}"/>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70" name="íṡ1ïďè">
                <a:extLst>
                  <a:ext uri="{FF2B5EF4-FFF2-40B4-BE49-F238E27FC236}">
                    <a16:creationId xmlns:a16="http://schemas.microsoft.com/office/drawing/2014/main" id="{10BACE1B-32EE-4E33-9164-115A5C7CAEB5}"/>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488" name="íṩľíḋê">
            <a:extLst>
              <a:ext uri="{FF2B5EF4-FFF2-40B4-BE49-F238E27FC236}">
                <a16:creationId xmlns:a16="http://schemas.microsoft.com/office/drawing/2014/main" id="{367787C7-860D-4901-AA70-C3BE4942A619}"/>
              </a:ext>
            </a:extLst>
          </p:cNvPr>
          <p:cNvSpPr/>
          <p:nvPr/>
        </p:nvSpPr>
        <p:spPr bwMode="auto">
          <a:xfrm>
            <a:off x="-98085" y="1851930"/>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207" name="矩形: 圆角 13">
            <a:extLst>
              <a:ext uri="{FF2B5EF4-FFF2-40B4-BE49-F238E27FC236}">
                <a16:creationId xmlns:a16="http://schemas.microsoft.com/office/drawing/2014/main" id="{D1D83CBE-62D7-4452-AB2F-217D8E3F3C5D}"/>
              </a:ext>
            </a:extLst>
          </p:cNvPr>
          <p:cNvSpPr/>
          <p:nvPr/>
        </p:nvSpPr>
        <p:spPr>
          <a:xfrm>
            <a:off x="1459865" y="69850"/>
            <a:ext cx="9617710" cy="675640"/>
          </a:xfrm>
          <a:prstGeom prst="roundRect">
            <a:avLst>
              <a:gd name="adj" fmla="val 5000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2022</a:t>
            </a:r>
          </a:p>
        </p:txBody>
      </p:sp>
      <p:grpSp>
        <p:nvGrpSpPr>
          <p:cNvPr id="332" name="Group 331">
            <a:extLst>
              <a:ext uri="{FF2B5EF4-FFF2-40B4-BE49-F238E27FC236}">
                <a16:creationId xmlns:a16="http://schemas.microsoft.com/office/drawing/2014/main" id="{ABA3F434-48D9-4B66-B9EB-8C6063CAC6E1}"/>
              </a:ext>
            </a:extLst>
          </p:cNvPr>
          <p:cNvGrpSpPr/>
          <p:nvPr/>
        </p:nvGrpSpPr>
        <p:grpSpPr>
          <a:xfrm>
            <a:off x="4872355" y="853440"/>
            <a:ext cx="2165350" cy="984250"/>
            <a:chOff x="7012" y="1646"/>
            <a:chExt cx="3410" cy="1550"/>
          </a:xfrm>
        </p:grpSpPr>
        <p:pic>
          <p:nvPicPr>
            <p:cNvPr id="333" name="Picture 332">
              <a:extLst>
                <a:ext uri="{FF2B5EF4-FFF2-40B4-BE49-F238E27FC236}">
                  <a16:creationId xmlns:a16="http://schemas.microsoft.com/office/drawing/2014/main" id="{6D2B5F15-35F0-4D2D-9502-1462741D7E9A}"/>
                </a:ext>
              </a:extLst>
            </p:cNvPr>
            <p:cNvPicPr/>
            <p:nvPr/>
          </p:nvPicPr>
          <p:blipFill>
            <a:blip r:embed="rId7">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335" name="Text Box 5">
              <a:extLst>
                <a:ext uri="{FF2B5EF4-FFF2-40B4-BE49-F238E27FC236}">
                  <a16:creationId xmlns:a16="http://schemas.microsoft.com/office/drawing/2014/main" id="{5343A08F-8B0C-4E31-8CA0-89410C1E1294}"/>
                </a:ext>
              </a:extLst>
            </p:cNvPr>
            <p:cNvSpPr txBox="1"/>
            <p:nvPr/>
          </p:nvSpPr>
          <p:spPr>
            <a:xfrm>
              <a:off x="7705" y="2106"/>
              <a:ext cx="2469" cy="10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oiny" panose="02000903060500060000" charset="0"/>
                  <a:ea typeface="+mn-ea"/>
                  <a:cs typeface="Coiny" panose="02000903060500060000" charset="0"/>
                </a:rPr>
                <a:t>TOÁN</a:t>
              </a:r>
            </a:p>
          </p:txBody>
        </p:sp>
      </p:grpSp>
      <p:pic>
        <p:nvPicPr>
          <p:cNvPr id="4" name="Picture 3">
            <a:extLst>
              <a:ext uri="{FF2B5EF4-FFF2-40B4-BE49-F238E27FC236}">
                <a16:creationId xmlns:a16="http://schemas.microsoft.com/office/drawing/2014/main" id="{58B0049C-8887-4104-9D97-3DDAAEC3B78C}"/>
              </a:ext>
            </a:extLst>
          </p:cNvPr>
          <p:cNvPicPr>
            <a:picLocks noChangeAspect="1"/>
          </p:cNvPicPr>
          <p:nvPr/>
        </p:nvPicPr>
        <p:blipFill>
          <a:blip r:embed="rId8"/>
          <a:stretch>
            <a:fillRect/>
          </a:stretch>
        </p:blipFill>
        <p:spPr>
          <a:xfrm>
            <a:off x="1889297" y="2117895"/>
            <a:ext cx="8492464" cy="1646063"/>
          </a:xfrm>
          <a:prstGeom prst="rect">
            <a:avLst/>
          </a:prstGeom>
        </p:spPr>
      </p:pic>
    </p:spTree>
    <p:extLst>
      <p:ext uri="{BB962C8B-B14F-4D97-AF65-F5344CB8AC3E}">
        <p14:creationId xmlns:p14="http://schemas.microsoft.com/office/powerpoint/2010/main" val="816582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88"/>
                                        </p:tgtEl>
                                        <p:attrNameLst>
                                          <p:attrName>style.visibility</p:attrName>
                                        </p:attrNameLst>
                                      </p:cBhvr>
                                      <p:to>
                                        <p:strVal val="visible"/>
                                      </p:to>
                                    </p:set>
                                    <p:animEffect transition="in" filter="barn(inVertical)">
                                      <p:cBhvr>
                                        <p:cTn id="21" dur="500"/>
                                        <p:tgtEl>
                                          <p:spTgt spid="48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1"/>
                                        </p:tgtEl>
                                        <p:attrNameLst>
                                          <p:attrName>style.visibility</p:attrName>
                                        </p:attrNameLst>
                                      </p:cBhvr>
                                      <p:to>
                                        <p:strVal val="visible"/>
                                      </p:to>
                                    </p:set>
                                    <p:animEffect transition="in" filter="barn(inVertical)">
                                      <p:cBhvr>
                                        <p:cTn id="24" dur="500"/>
                                        <p:tgtEl>
                                          <p:spTgt spid="30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2"/>
                                        </p:tgtEl>
                                        <p:attrNameLst>
                                          <p:attrName>style.visibility</p:attrName>
                                        </p:attrNameLst>
                                      </p:cBhvr>
                                      <p:to>
                                        <p:strVal val="visible"/>
                                      </p:to>
                                    </p:set>
                                    <p:animEffect transition="in" filter="barn(inVertical)">
                                      <p:cBhvr>
                                        <p:cTn id="27" dur="500"/>
                                        <p:tgtEl>
                                          <p:spTgt spid="30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1"/>
                                        </p:tgtEl>
                                        <p:attrNameLst>
                                          <p:attrName>style.visibility</p:attrName>
                                        </p:attrNameLst>
                                      </p:cBhvr>
                                      <p:to>
                                        <p:strVal val="visible"/>
                                      </p:to>
                                    </p:set>
                                    <p:animEffect transition="in" filter="barn(inVertical)">
                                      <p:cBhvr>
                                        <p:cTn id="30" dur="500"/>
                                        <p:tgtEl>
                                          <p:spTgt spid="15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0"/>
                                        </p:tgtEl>
                                        <p:attrNameLst>
                                          <p:attrName>style.visibility</p:attrName>
                                        </p:attrNameLst>
                                      </p:cBhvr>
                                      <p:to>
                                        <p:strVal val="visible"/>
                                      </p:to>
                                    </p:set>
                                    <p:animEffect transition="in" filter="barn(inVertical)">
                                      <p:cBhvr>
                                        <p:cTn id="33" dur="500"/>
                                        <p:tgtEl>
                                          <p:spTgt spid="300"/>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par>
                                <p:cTn id="41" presetID="2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par>
                          <p:cTn id="44" fill="hold">
                            <p:stCondLst>
                              <p:cond delay="2500"/>
                            </p:stCondLst>
                            <p:childTnLst>
                              <p:par>
                                <p:cTn id="45" presetID="16" presetClass="entr" presetSubtype="21"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64"/>
                                        </p:tgtEl>
                                        <p:attrNameLst>
                                          <p:attrName>style.visibility</p:attrName>
                                        </p:attrNameLst>
                                      </p:cBhvr>
                                      <p:to>
                                        <p:strVal val="visible"/>
                                      </p:to>
                                    </p:set>
                                    <p:animEffect transition="in" filter="barn(inVertical)">
                                      <p:cBhvr>
                                        <p:cTn id="50" dur="500"/>
                                        <p:tgtEl>
                                          <p:spTgt spid="464"/>
                                        </p:tgtEl>
                                      </p:cBhvr>
                                    </p:animEffect>
                                  </p:childTnLst>
                                </p:cTn>
                              </p:par>
                              <p:par>
                                <p:cTn id="51" presetID="16" presetClass="entr" presetSubtype="21"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par>
                                <p:cTn id="54" presetID="47" presetClass="entr" presetSubtype="0" fill="hold" nodeType="withEffect">
                                  <p:stCondLst>
                                    <p:cond delay="0"/>
                                  </p:stCondLst>
                                  <p:childTnLst>
                                    <p:set>
                                      <p:cBhvr>
                                        <p:cTn id="55" dur="500" fill="hold">
                                          <p:stCondLst>
                                            <p:cond delay="0"/>
                                          </p:stCondLst>
                                        </p:cTn>
                                        <p:tgtEl>
                                          <p:spTgt spid="332"/>
                                        </p:tgtEl>
                                        <p:attrNameLst>
                                          <p:attrName>style.visibility</p:attrName>
                                        </p:attrNameLst>
                                      </p:cBhvr>
                                      <p:to>
                                        <p:strVal val="visible"/>
                                      </p:to>
                                    </p:set>
                                    <p:animEffect transition="in" filter="fade">
                                      <p:cBhvr>
                                        <p:cTn id="56" dur="500"/>
                                        <p:tgtEl>
                                          <p:spTgt spid="332"/>
                                        </p:tgtEl>
                                      </p:cBhvr>
                                    </p:animEffect>
                                    <p:anim calcmode="lin" valueType="num">
                                      <p:cBhvr>
                                        <p:cTn id="57" dur="500" fill="hold"/>
                                        <p:tgtEl>
                                          <p:spTgt spid="332"/>
                                        </p:tgtEl>
                                        <p:attrNameLst>
                                          <p:attrName>ppt_x</p:attrName>
                                        </p:attrNameLst>
                                      </p:cBhvr>
                                      <p:tavLst>
                                        <p:tav tm="0">
                                          <p:val>
                                            <p:strVal val="#ppt_x"/>
                                          </p:val>
                                        </p:tav>
                                        <p:tav tm="100000">
                                          <p:val>
                                            <p:strVal val="#ppt_x"/>
                                          </p:val>
                                        </p:tav>
                                      </p:tavLst>
                                    </p:anim>
                                    <p:anim calcmode="lin" valueType="num">
                                      <p:cBhvr>
                                        <p:cTn id="58" dur="500" fill="hold"/>
                                        <p:tgtEl>
                                          <p:spTgt spid="332"/>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500" fill="hold">
                                          <p:stCondLst>
                                            <p:cond delay="0"/>
                                          </p:stCondLst>
                                        </p:cTn>
                                        <p:tgtEl>
                                          <p:spTgt spid="207"/>
                                        </p:tgtEl>
                                        <p:attrNameLst>
                                          <p:attrName>style.visibility</p:attrName>
                                        </p:attrNameLst>
                                      </p:cBhvr>
                                      <p:to>
                                        <p:strVal val="visible"/>
                                      </p:to>
                                    </p:set>
                                    <p:animEffect transition="in" filter="fade">
                                      <p:cBhvr>
                                        <p:cTn id="61" dur="500"/>
                                        <p:tgtEl>
                                          <p:spTgt spid="207"/>
                                        </p:tgtEl>
                                      </p:cBhvr>
                                    </p:animEffect>
                                    <p:anim calcmode="lin" valueType="num">
                                      <p:cBhvr>
                                        <p:cTn id="62" dur="500" fill="hold"/>
                                        <p:tgtEl>
                                          <p:spTgt spid="207"/>
                                        </p:tgtEl>
                                        <p:attrNameLst>
                                          <p:attrName>ppt_x</p:attrName>
                                        </p:attrNameLst>
                                      </p:cBhvr>
                                      <p:tavLst>
                                        <p:tav tm="0">
                                          <p:val>
                                            <p:strVal val="#ppt_x"/>
                                          </p:val>
                                        </p:tav>
                                        <p:tav tm="100000">
                                          <p:val>
                                            <p:strVal val="#ppt_x"/>
                                          </p:val>
                                        </p:tav>
                                      </p:tavLst>
                                    </p:anim>
                                    <p:anim calcmode="lin" valueType="num">
                                      <p:cBhvr>
                                        <p:cTn id="63" dur="500" fill="hold"/>
                                        <p:tgtEl>
                                          <p:spTgt spid="20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1000"/>
                                        <p:tgtEl>
                                          <p:spTgt spid="4"/>
                                        </p:tgtEl>
                                      </p:cBhvr>
                                    </p:animEffect>
                                    <p:anim calcmode="lin" valueType="num">
                                      <p:cBhvr>
                                        <p:cTn id="69" dur="1000" fill="hold"/>
                                        <p:tgtEl>
                                          <p:spTgt spid="4"/>
                                        </p:tgtEl>
                                        <p:attrNameLst>
                                          <p:attrName>ppt_x</p:attrName>
                                        </p:attrNameLst>
                                      </p:cBhvr>
                                      <p:tavLst>
                                        <p:tav tm="0">
                                          <p:val>
                                            <p:strVal val="#ppt_x"/>
                                          </p:val>
                                        </p:tav>
                                        <p:tav tm="100000">
                                          <p:val>
                                            <p:strVal val="#ppt_x"/>
                                          </p:val>
                                        </p:tav>
                                      </p:tavLst>
                                    </p:anim>
                                    <p:anim calcmode="lin" valueType="num">
                                      <p:cBhvr>
                                        <p:cTn id="7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300" grpId="0" animBg="1"/>
      <p:bldP spid="301" grpId="0" animBg="1"/>
      <p:bldP spid="302" grpId="0" animBg="1"/>
      <p:bldP spid="464" grpId="0" animBg="1"/>
      <p:bldP spid="488" grpId="0" animBg="1"/>
      <p:bldP spid="207" grpId="0" animBg="1"/>
      <p:bldP spid="20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3" name="Picture 2">
            <a:extLst>
              <a:ext uri="{FF2B5EF4-FFF2-40B4-BE49-F238E27FC236}">
                <a16:creationId xmlns:a16="http://schemas.microsoft.com/office/drawing/2014/main" id="{7E355290-D54C-4534-8506-5143AB38D5ED}"/>
              </a:ext>
            </a:extLst>
          </p:cNvPr>
          <p:cNvPicPr>
            <a:picLocks noChangeAspect="1"/>
          </p:cNvPicPr>
          <p:nvPr/>
        </p:nvPicPr>
        <p:blipFill>
          <a:blip r:embed="rId5"/>
          <a:stretch>
            <a:fillRect/>
          </a:stretch>
        </p:blipFill>
        <p:spPr>
          <a:xfrm>
            <a:off x="2624027" y="2542182"/>
            <a:ext cx="6943946" cy="2353260"/>
          </a:xfrm>
          <a:prstGeom prst="rect">
            <a:avLst/>
          </a:prstGeom>
        </p:spPr>
      </p:pic>
    </p:spTree>
    <p:extLst>
      <p:ext uri="{BB962C8B-B14F-4D97-AF65-F5344CB8AC3E}">
        <p14:creationId xmlns:p14="http://schemas.microsoft.com/office/powerpoint/2010/main" val="14594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4BE17408-A20A-4BB5-8C61-686ABBA8777B}"/>
              </a:ext>
            </a:extLst>
          </p:cNvPr>
          <p:cNvPicPr>
            <a:picLocks noChangeAspect="1"/>
          </p:cNvPicPr>
          <p:nvPr/>
        </p:nvPicPr>
        <p:blipFill>
          <a:blip r:embed="rId3"/>
          <a:stretch>
            <a:fillRect/>
          </a:stretch>
        </p:blipFill>
        <p:spPr>
          <a:xfrm>
            <a:off x="10302240" y="2126093"/>
            <a:ext cx="1204946" cy="2557668"/>
          </a:xfrm>
          <a:prstGeom prst="rect">
            <a:avLst/>
          </a:prstGeom>
        </p:spPr>
      </p:pic>
      <p:pic>
        <p:nvPicPr>
          <p:cNvPr id="7" name="Picture 6">
            <a:extLst>
              <a:ext uri="{FF2B5EF4-FFF2-40B4-BE49-F238E27FC236}">
                <a16:creationId xmlns:a16="http://schemas.microsoft.com/office/drawing/2014/main" id="{0A834EBE-7B78-48F9-9ED9-A731CD808F5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1168400" y="416560"/>
            <a:ext cx="1155700" cy="1641620"/>
          </a:xfrm>
          <a:prstGeom prst="rect">
            <a:avLst/>
          </a:prstGeom>
        </p:spPr>
      </p:pic>
      <p:pic>
        <p:nvPicPr>
          <p:cNvPr id="27" name="Picture 26">
            <a:extLst>
              <a:ext uri="{FF2B5EF4-FFF2-40B4-BE49-F238E27FC236}">
                <a16:creationId xmlns:a16="http://schemas.microsoft.com/office/drawing/2014/main" id="{C87DB4C7-AD90-4048-AB35-F241E4D858E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2560320" y="416560"/>
            <a:ext cx="1155700" cy="1641620"/>
          </a:xfrm>
          <a:prstGeom prst="rect">
            <a:avLst/>
          </a:prstGeom>
        </p:spPr>
      </p:pic>
      <p:pic>
        <p:nvPicPr>
          <p:cNvPr id="28" name="Picture 27">
            <a:extLst>
              <a:ext uri="{FF2B5EF4-FFF2-40B4-BE49-F238E27FC236}">
                <a16:creationId xmlns:a16="http://schemas.microsoft.com/office/drawing/2014/main" id="{394071F4-2C03-45A3-9943-EBF6C91FC755}"/>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952240" y="416560"/>
            <a:ext cx="1155700" cy="1641620"/>
          </a:xfrm>
          <a:prstGeom prst="rect">
            <a:avLst/>
          </a:prstGeom>
        </p:spPr>
      </p:pic>
      <p:sp>
        <p:nvSpPr>
          <p:cNvPr id="8" name="Speech Bubble: Rectangle with Corners Rounded 7">
            <a:extLst>
              <a:ext uri="{FF2B5EF4-FFF2-40B4-BE49-F238E27FC236}">
                <a16:creationId xmlns:a16="http://schemas.microsoft.com/office/drawing/2014/main" id="{81855FA0-9420-4A6D-92D8-B98D5BB9C5DD}"/>
              </a:ext>
            </a:extLst>
          </p:cNvPr>
          <p:cNvSpPr/>
          <p:nvPr/>
        </p:nvSpPr>
        <p:spPr>
          <a:xfrm>
            <a:off x="5842000" y="528320"/>
            <a:ext cx="5486400" cy="1402080"/>
          </a:xfrm>
          <a:prstGeom prst="wedgeRoundRectCallout">
            <a:avLst>
              <a:gd name="adj1" fmla="val 32686"/>
              <a:gd name="adj2" fmla="val 73370"/>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Mỗi</a:t>
            </a:r>
            <a:r>
              <a:rPr lang="en-US" sz="3200" dirty="0"/>
              <a:t> </a:t>
            </a:r>
            <a:r>
              <a:rPr lang="en-US" sz="3200" dirty="0" err="1"/>
              <a:t>hộp</a:t>
            </a:r>
            <a:r>
              <a:rPr lang="en-US" sz="3200" dirty="0"/>
              <a:t> </a:t>
            </a:r>
            <a:r>
              <a:rPr lang="en-US" sz="3200" dirty="0" err="1"/>
              <a:t>có</a:t>
            </a:r>
            <a:r>
              <a:rPr lang="en-US" sz="3200" dirty="0"/>
              <a:t> 12 </a:t>
            </a:r>
            <a:r>
              <a:rPr lang="en-US" sz="3200" dirty="0" err="1"/>
              <a:t>chiếc</a:t>
            </a:r>
            <a:r>
              <a:rPr lang="en-US" sz="3200" dirty="0"/>
              <a:t>  </a:t>
            </a:r>
            <a:r>
              <a:rPr lang="en-US" sz="3200" dirty="0" err="1"/>
              <a:t>bút</a:t>
            </a:r>
            <a:r>
              <a:rPr lang="en-US" sz="3200" dirty="0"/>
              <a:t> </a:t>
            </a:r>
            <a:r>
              <a:rPr lang="en-US" sz="3200" dirty="0" err="1"/>
              <a:t>màu</a:t>
            </a:r>
            <a:r>
              <a:rPr lang="en-US" sz="3200" dirty="0"/>
              <a:t>. </a:t>
            </a:r>
            <a:r>
              <a:rPr lang="en-US" sz="3200" dirty="0" err="1"/>
              <a:t>Hỏi</a:t>
            </a:r>
            <a:r>
              <a:rPr lang="en-US" sz="3200" dirty="0"/>
              <a:t> 3 </a:t>
            </a:r>
            <a:r>
              <a:rPr lang="en-US" sz="3200" dirty="0" err="1"/>
              <a:t>hộp</a:t>
            </a:r>
            <a:r>
              <a:rPr lang="en-US" sz="3200" dirty="0"/>
              <a:t> </a:t>
            </a:r>
            <a:r>
              <a:rPr lang="en-US" sz="3200" dirty="0" err="1"/>
              <a:t>có</a:t>
            </a:r>
            <a:r>
              <a:rPr lang="en-US" sz="3200" dirty="0"/>
              <a:t> bao </a:t>
            </a:r>
            <a:r>
              <a:rPr lang="en-US" sz="3200" dirty="0" err="1"/>
              <a:t>nhiêu</a:t>
            </a:r>
            <a:r>
              <a:rPr lang="en-US" sz="3200" dirty="0"/>
              <a:t> </a:t>
            </a:r>
            <a:r>
              <a:rPr lang="en-US" sz="3200" dirty="0" err="1"/>
              <a:t>chiếc</a:t>
            </a:r>
            <a:r>
              <a:rPr lang="en-US" sz="3200" dirty="0"/>
              <a:t> </a:t>
            </a:r>
            <a:r>
              <a:rPr lang="en-US" sz="3200" dirty="0" err="1"/>
              <a:t>bút</a:t>
            </a:r>
            <a:r>
              <a:rPr lang="en-US" sz="3200" dirty="0"/>
              <a:t> </a:t>
            </a:r>
            <a:r>
              <a:rPr lang="en-US" sz="3200" dirty="0" err="1"/>
              <a:t>màu</a:t>
            </a:r>
            <a:r>
              <a:rPr lang="en-US" sz="3200" dirty="0"/>
              <a:t>?</a:t>
            </a:r>
          </a:p>
        </p:txBody>
      </p:sp>
      <p:sp>
        <p:nvSpPr>
          <p:cNvPr id="9" name="Rectangle: Rounded Corners 8">
            <a:extLst>
              <a:ext uri="{FF2B5EF4-FFF2-40B4-BE49-F238E27FC236}">
                <a16:creationId xmlns:a16="http://schemas.microsoft.com/office/drawing/2014/main" id="{7F2ABA23-AE69-49E6-A511-41C9F7FE70C3}"/>
              </a:ext>
            </a:extLst>
          </p:cNvPr>
          <p:cNvSpPr/>
          <p:nvPr/>
        </p:nvSpPr>
        <p:spPr>
          <a:xfrm>
            <a:off x="4150360" y="2126092"/>
            <a:ext cx="3383280" cy="606948"/>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12 x 3 = ?</a:t>
            </a:r>
          </a:p>
        </p:txBody>
      </p:sp>
      <p:sp>
        <p:nvSpPr>
          <p:cNvPr id="29" name="Rectangle: Rounded Corners 28">
            <a:extLst>
              <a:ext uri="{FF2B5EF4-FFF2-40B4-BE49-F238E27FC236}">
                <a16:creationId xmlns:a16="http://schemas.microsoft.com/office/drawing/2014/main" id="{60BFDD9F-AFDF-4CD7-B013-FD7D36835BDB}"/>
              </a:ext>
            </a:extLst>
          </p:cNvPr>
          <p:cNvSpPr/>
          <p:nvPr/>
        </p:nvSpPr>
        <p:spPr>
          <a:xfrm>
            <a:off x="3596640" y="2969260"/>
            <a:ext cx="4815840" cy="108204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12 + 12 + 12 = 36</a:t>
            </a:r>
          </a:p>
          <a:p>
            <a:pPr algn="ctr"/>
            <a:r>
              <a:rPr lang="en-US" sz="3600" b="1" dirty="0"/>
              <a:t>12 x 3 = 36</a:t>
            </a:r>
          </a:p>
        </p:txBody>
      </p:sp>
      <p:pic>
        <p:nvPicPr>
          <p:cNvPr id="18" name="Picture 17">
            <a:extLst>
              <a:ext uri="{FF2B5EF4-FFF2-40B4-BE49-F238E27FC236}">
                <a16:creationId xmlns:a16="http://schemas.microsoft.com/office/drawing/2014/main" id="{773BCC4D-CCFE-4264-9821-E5BDCC693B08}"/>
              </a:ext>
            </a:extLst>
          </p:cNvPr>
          <p:cNvPicPr>
            <a:picLocks noChangeAspect="1"/>
          </p:cNvPicPr>
          <p:nvPr/>
        </p:nvPicPr>
        <p:blipFill>
          <a:blip r:embed="rId6"/>
          <a:stretch>
            <a:fillRect/>
          </a:stretch>
        </p:blipFill>
        <p:spPr>
          <a:xfrm>
            <a:off x="789305" y="3955029"/>
            <a:ext cx="1171575" cy="1628775"/>
          </a:xfrm>
          <a:prstGeom prst="rect">
            <a:avLst/>
          </a:prstGeom>
        </p:spPr>
      </p:pic>
      <p:sp>
        <p:nvSpPr>
          <p:cNvPr id="30" name="Speech Bubble: Rectangle with Corners Rounded 29">
            <a:extLst>
              <a:ext uri="{FF2B5EF4-FFF2-40B4-BE49-F238E27FC236}">
                <a16:creationId xmlns:a16="http://schemas.microsoft.com/office/drawing/2014/main" id="{303EAE06-0519-4B57-86A6-55F27549064C}"/>
              </a:ext>
            </a:extLst>
          </p:cNvPr>
          <p:cNvSpPr/>
          <p:nvPr/>
        </p:nvSpPr>
        <p:spPr>
          <a:xfrm>
            <a:off x="467360" y="2733040"/>
            <a:ext cx="2915920" cy="920260"/>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Đặt</a:t>
            </a:r>
            <a:r>
              <a:rPr lang="en-US" sz="3200" dirty="0"/>
              <a:t> </a:t>
            </a:r>
            <a:r>
              <a:rPr lang="en-US" sz="3200" dirty="0" err="1"/>
              <a:t>tính</a:t>
            </a:r>
            <a:r>
              <a:rPr lang="en-US" sz="3200" dirty="0"/>
              <a:t> </a:t>
            </a:r>
            <a:r>
              <a:rPr lang="en-US" sz="3200" dirty="0" err="1"/>
              <a:t>rồi</a:t>
            </a:r>
            <a:r>
              <a:rPr lang="en-US" sz="3200" dirty="0"/>
              <a:t> </a:t>
            </a:r>
            <a:r>
              <a:rPr lang="en-US" sz="3200" dirty="0" err="1"/>
              <a:t>tính</a:t>
            </a:r>
            <a:r>
              <a:rPr lang="en-US" sz="3200" dirty="0"/>
              <a:t> </a:t>
            </a:r>
            <a:r>
              <a:rPr lang="en-US" sz="3200" dirty="0" err="1"/>
              <a:t>thế</a:t>
            </a:r>
            <a:r>
              <a:rPr lang="en-US" sz="3200" dirty="0"/>
              <a:t> </a:t>
            </a:r>
            <a:r>
              <a:rPr lang="en-US" sz="3200" dirty="0" err="1"/>
              <a:t>này</a:t>
            </a:r>
            <a:r>
              <a:rPr lang="en-US" sz="3200" dirty="0"/>
              <a:t> </a:t>
            </a:r>
            <a:r>
              <a:rPr lang="en-US" sz="3200" dirty="0" err="1"/>
              <a:t>nhé</a:t>
            </a:r>
            <a:r>
              <a:rPr lang="en-US" sz="3200" dirty="0"/>
              <a:t>!</a:t>
            </a:r>
          </a:p>
        </p:txBody>
      </p:sp>
      <p:sp>
        <p:nvSpPr>
          <p:cNvPr id="31" name="Rectangle: Rounded Corners 30">
            <a:extLst>
              <a:ext uri="{FF2B5EF4-FFF2-40B4-BE49-F238E27FC236}">
                <a16:creationId xmlns:a16="http://schemas.microsoft.com/office/drawing/2014/main" id="{EA3BA380-38AA-4384-AB93-089DC8AFD2AE}"/>
              </a:ext>
            </a:extLst>
          </p:cNvPr>
          <p:cNvSpPr/>
          <p:nvPr/>
        </p:nvSpPr>
        <p:spPr>
          <a:xfrm>
            <a:off x="3688080" y="4368800"/>
            <a:ext cx="4968240" cy="196088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37" name="Group 36">
            <a:extLst>
              <a:ext uri="{FF2B5EF4-FFF2-40B4-BE49-F238E27FC236}">
                <a16:creationId xmlns:a16="http://schemas.microsoft.com/office/drawing/2014/main" id="{95B8646D-1B96-454C-BC21-0FE43FA07B07}"/>
              </a:ext>
            </a:extLst>
          </p:cNvPr>
          <p:cNvGrpSpPr/>
          <p:nvPr/>
        </p:nvGrpSpPr>
        <p:grpSpPr>
          <a:xfrm>
            <a:off x="3886200" y="4496580"/>
            <a:ext cx="1061720" cy="1167617"/>
            <a:chOff x="3886200" y="4496580"/>
            <a:chExt cx="1061720" cy="1167617"/>
          </a:xfrm>
        </p:grpSpPr>
        <p:sp>
          <p:nvSpPr>
            <p:cNvPr id="32" name="TextBox 31">
              <a:extLst>
                <a:ext uri="{FF2B5EF4-FFF2-40B4-BE49-F238E27FC236}">
                  <a16:creationId xmlns:a16="http://schemas.microsoft.com/office/drawing/2014/main" id="{D01A141A-021E-4F71-9378-CFBC57D2D659}"/>
                </a:ext>
              </a:extLst>
            </p:cNvPr>
            <p:cNvSpPr txBox="1"/>
            <p:nvPr/>
          </p:nvSpPr>
          <p:spPr>
            <a:xfrm>
              <a:off x="4064000" y="4496580"/>
              <a:ext cx="665480" cy="646331"/>
            </a:xfrm>
            <a:prstGeom prst="rect">
              <a:avLst/>
            </a:prstGeom>
            <a:noFill/>
          </p:spPr>
          <p:txBody>
            <a:bodyPr wrap="square" rtlCol="0">
              <a:spAutoFit/>
            </a:bodyPr>
            <a:lstStyle/>
            <a:p>
              <a:r>
                <a:rPr lang="en-US" sz="3600" dirty="0"/>
                <a:t>12</a:t>
              </a:r>
            </a:p>
          </p:txBody>
        </p:sp>
        <p:sp>
          <p:nvSpPr>
            <p:cNvPr id="33" name="TextBox 32">
              <a:extLst>
                <a:ext uri="{FF2B5EF4-FFF2-40B4-BE49-F238E27FC236}">
                  <a16:creationId xmlns:a16="http://schemas.microsoft.com/office/drawing/2014/main" id="{60767945-4711-4887-A887-5633B8C75D96}"/>
                </a:ext>
              </a:extLst>
            </p:cNvPr>
            <p:cNvSpPr txBox="1"/>
            <p:nvPr/>
          </p:nvSpPr>
          <p:spPr>
            <a:xfrm>
              <a:off x="4282440" y="5017866"/>
              <a:ext cx="665480" cy="646331"/>
            </a:xfrm>
            <a:prstGeom prst="rect">
              <a:avLst/>
            </a:prstGeom>
            <a:noFill/>
          </p:spPr>
          <p:txBody>
            <a:bodyPr wrap="square" rtlCol="0">
              <a:spAutoFit/>
            </a:bodyPr>
            <a:lstStyle/>
            <a:p>
              <a:r>
                <a:rPr lang="en-US" sz="3600" dirty="0"/>
                <a:t>3</a:t>
              </a:r>
            </a:p>
          </p:txBody>
        </p:sp>
        <p:cxnSp>
          <p:nvCxnSpPr>
            <p:cNvPr id="35" name="Straight Connector 34">
              <a:extLst>
                <a:ext uri="{FF2B5EF4-FFF2-40B4-BE49-F238E27FC236}">
                  <a16:creationId xmlns:a16="http://schemas.microsoft.com/office/drawing/2014/main" id="{9CF81173-0DA2-4FD0-89AB-E1EA7BD2430C}"/>
                </a:ext>
              </a:extLst>
            </p:cNvPr>
            <p:cNvCxnSpPr/>
            <p:nvPr/>
          </p:nvCxnSpPr>
          <p:spPr>
            <a:xfrm>
              <a:off x="3952240" y="5593375"/>
              <a:ext cx="777240"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9C870212-3BD8-4B7E-A887-3E161AB2B5C5}"/>
                </a:ext>
              </a:extLst>
            </p:cNvPr>
            <p:cNvSpPr txBox="1"/>
            <p:nvPr/>
          </p:nvSpPr>
          <p:spPr>
            <a:xfrm>
              <a:off x="3886200" y="4849850"/>
              <a:ext cx="330200" cy="584775"/>
            </a:xfrm>
            <a:prstGeom prst="rect">
              <a:avLst/>
            </a:prstGeom>
            <a:noFill/>
          </p:spPr>
          <p:txBody>
            <a:bodyPr wrap="square" rtlCol="0">
              <a:spAutoFit/>
            </a:bodyPr>
            <a:lstStyle/>
            <a:p>
              <a:r>
                <a:rPr lang="en-US" sz="3200" dirty="0"/>
                <a:t>x</a:t>
              </a:r>
            </a:p>
          </p:txBody>
        </p:sp>
      </p:grpSp>
      <p:sp>
        <p:nvSpPr>
          <p:cNvPr id="39" name="TextBox 38">
            <a:extLst>
              <a:ext uri="{FF2B5EF4-FFF2-40B4-BE49-F238E27FC236}">
                <a16:creationId xmlns:a16="http://schemas.microsoft.com/office/drawing/2014/main" id="{B54FFB0A-596E-40C3-A905-F91432560797}"/>
              </a:ext>
            </a:extLst>
          </p:cNvPr>
          <p:cNvSpPr txBox="1"/>
          <p:nvPr/>
        </p:nvSpPr>
        <p:spPr>
          <a:xfrm>
            <a:off x="4729480" y="457258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2 </a:t>
            </a:r>
            <a:r>
              <a:rPr lang="en-US" sz="2800" dirty="0" err="1">
                <a:solidFill>
                  <a:srgbClr val="0070C0"/>
                </a:solidFill>
              </a:rPr>
              <a:t>bằng</a:t>
            </a:r>
            <a:r>
              <a:rPr lang="en-US" sz="2800" dirty="0">
                <a:solidFill>
                  <a:srgbClr val="0070C0"/>
                </a:solidFill>
              </a:rPr>
              <a:t> 6, </a:t>
            </a:r>
            <a:r>
              <a:rPr lang="en-US" sz="2800" dirty="0" err="1">
                <a:solidFill>
                  <a:srgbClr val="0070C0"/>
                </a:solidFill>
              </a:rPr>
              <a:t>viết</a:t>
            </a:r>
            <a:r>
              <a:rPr lang="en-US" sz="2800" dirty="0">
                <a:solidFill>
                  <a:srgbClr val="0070C0"/>
                </a:solidFill>
              </a:rPr>
              <a:t> 6</a:t>
            </a:r>
          </a:p>
        </p:txBody>
      </p:sp>
      <p:sp>
        <p:nvSpPr>
          <p:cNvPr id="40" name="TextBox 39">
            <a:extLst>
              <a:ext uri="{FF2B5EF4-FFF2-40B4-BE49-F238E27FC236}">
                <a16:creationId xmlns:a16="http://schemas.microsoft.com/office/drawing/2014/main" id="{102218C5-AD10-4505-A657-574D16B4B43A}"/>
              </a:ext>
            </a:extLst>
          </p:cNvPr>
          <p:cNvSpPr txBox="1"/>
          <p:nvPr/>
        </p:nvSpPr>
        <p:spPr>
          <a:xfrm>
            <a:off x="4340860" y="5561781"/>
            <a:ext cx="365760" cy="584775"/>
          </a:xfrm>
          <a:prstGeom prst="rect">
            <a:avLst/>
          </a:prstGeom>
          <a:noFill/>
        </p:spPr>
        <p:txBody>
          <a:bodyPr wrap="square" rtlCol="0">
            <a:spAutoFit/>
          </a:bodyPr>
          <a:lstStyle/>
          <a:p>
            <a:r>
              <a:rPr lang="en-US" sz="3200" dirty="0"/>
              <a:t>6</a:t>
            </a:r>
          </a:p>
        </p:txBody>
      </p:sp>
      <p:sp>
        <p:nvSpPr>
          <p:cNvPr id="41" name="TextBox 40">
            <a:extLst>
              <a:ext uri="{FF2B5EF4-FFF2-40B4-BE49-F238E27FC236}">
                <a16:creationId xmlns:a16="http://schemas.microsoft.com/office/drawing/2014/main" id="{39022FFF-A41E-4E3E-9960-B7D75BDBB0DC}"/>
              </a:ext>
            </a:extLst>
          </p:cNvPr>
          <p:cNvSpPr txBox="1"/>
          <p:nvPr/>
        </p:nvSpPr>
        <p:spPr>
          <a:xfrm>
            <a:off x="4729480" y="504972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1 </a:t>
            </a:r>
            <a:r>
              <a:rPr lang="en-US" sz="2800" dirty="0" err="1">
                <a:solidFill>
                  <a:srgbClr val="0070C0"/>
                </a:solidFill>
              </a:rPr>
              <a:t>bằng</a:t>
            </a:r>
            <a:r>
              <a:rPr lang="en-US" sz="2800" dirty="0">
                <a:solidFill>
                  <a:srgbClr val="0070C0"/>
                </a:solidFill>
              </a:rPr>
              <a:t> 3, </a:t>
            </a:r>
            <a:r>
              <a:rPr lang="en-US" sz="2800" dirty="0" err="1">
                <a:solidFill>
                  <a:srgbClr val="0070C0"/>
                </a:solidFill>
              </a:rPr>
              <a:t>viết</a:t>
            </a:r>
            <a:r>
              <a:rPr lang="en-US" sz="2800" dirty="0">
                <a:solidFill>
                  <a:srgbClr val="0070C0"/>
                </a:solidFill>
              </a:rPr>
              <a:t> 3</a:t>
            </a:r>
          </a:p>
        </p:txBody>
      </p:sp>
      <p:sp>
        <p:nvSpPr>
          <p:cNvPr id="42" name="TextBox 41">
            <a:extLst>
              <a:ext uri="{FF2B5EF4-FFF2-40B4-BE49-F238E27FC236}">
                <a16:creationId xmlns:a16="http://schemas.microsoft.com/office/drawing/2014/main" id="{7B19CAB9-D103-428C-B958-2E0E4A7C60CB}"/>
              </a:ext>
            </a:extLst>
          </p:cNvPr>
          <p:cNvSpPr txBox="1"/>
          <p:nvPr/>
        </p:nvSpPr>
        <p:spPr>
          <a:xfrm>
            <a:off x="4117340" y="5561781"/>
            <a:ext cx="365760" cy="584775"/>
          </a:xfrm>
          <a:prstGeom prst="rect">
            <a:avLst/>
          </a:prstGeom>
          <a:noFill/>
        </p:spPr>
        <p:txBody>
          <a:bodyPr wrap="square" rtlCol="0">
            <a:spAutoFit/>
          </a:bodyPr>
          <a:lstStyle/>
          <a:p>
            <a:r>
              <a:rPr lang="en-US" sz="3200" dirty="0"/>
              <a:t>3</a:t>
            </a:r>
          </a:p>
        </p:txBody>
      </p:sp>
      <p:sp>
        <p:nvSpPr>
          <p:cNvPr id="43" name="Rectangle: Rounded Corners 42">
            <a:extLst>
              <a:ext uri="{FF2B5EF4-FFF2-40B4-BE49-F238E27FC236}">
                <a16:creationId xmlns:a16="http://schemas.microsoft.com/office/drawing/2014/main" id="{89D2DC59-D622-43F3-BED8-EC795501177D}"/>
              </a:ext>
            </a:extLst>
          </p:cNvPr>
          <p:cNvSpPr/>
          <p:nvPr/>
        </p:nvSpPr>
        <p:spPr>
          <a:xfrm>
            <a:off x="8961120" y="5095806"/>
            <a:ext cx="2875280" cy="916478"/>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x 3 = 36</a:t>
            </a:r>
          </a:p>
        </p:txBody>
      </p:sp>
    </p:spTree>
    <p:extLst>
      <p:ext uri="{BB962C8B-B14F-4D97-AF65-F5344CB8AC3E}">
        <p14:creationId xmlns:p14="http://schemas.microsoft.com/office/powerpoint/2010/main" val="5336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9">
                                            <p:txEl>
                                              <p:pRg st="0" end="0"/>
                                            </p:txEl>
                                          </p:spTgt>
                                        </p:tgtEl>
                                        <p:attrNameLst>
                                          <p:attrName>style.visibility</p:attrName>
                                        </p:attrNameLst>
                                      </p:cBhvr>
                                      <p:to>
                                        <p:strVal val="visible"/>
                                      </p:to>
                                    </p:set>
                                    <p:animEffect transition="in" filter="barn(inVertical)">
                                      <p:cBhvr>
                                        <p:cTn id="60" dur="500"/>
                                        <p:tgtEl>
                                          <p:spTgt spid="39">
                                            <p:txEl>
                                              <p:pRg st="0" end="0"/>
                                            </p:txEl>
                                          </p:spTgt>
                                        </p:tgtEl>
                                      </p:cBhvr>
                                    </p:animEffect>
                                  </p:childTnLst>
                                </p:cTn>
                              </p:par>
                            </p:childTnLst>
                          </p:cTn>
                        </p:par>
                        <p:par>
                          <p:cTn id="61" fill="hold">
                            <p:stCondLst>
                              <p:cond delay="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1">
                                            <p:txEl>
                                              <p:pRg st="0" end="0"/>
                                            </p:txEl>
                                          </p:spTgt>
                                        </p:tgtEl>
                                        <p:attrNameLst>
                                          <p:attrName>style.visibility</p:attrName>
                                        </p:attrNameLst>
                                      </p:cBhvr>
                                      <p:to>
                                        <p:strVal val="visible"/>
                                      </p:to>
                                    </p:set>
                                    <p:animEffect transition="in" filter="barn(inVertical)">
                                      <p:cBhvr>
                                        <p:cTn id="71" dur="500"/>
                                        <p:tgtEl>
                                          <p:spTgt spid="41">
                                            <p:txEl>
                                              <p:pRg st="0" end="0"/>
                                            </p:txEl>
                                          </p:spTgt>
                                        </p:tgtEl>
                                      </p:cBhvr>
                                    </p:animEffect>
                                  </p:childTnLst>
                                </p:cTn>
                              </p:par>
                            </p:childTnLst>
                          </p:cTn>
                        </p:par>
                        <p:par>
                          <p:cTn id="72" fill="hold">
                            <p:stCondLst>
                              <p:cond delay="500"/>
                            </p:stCondLst>
                            <p:childTnLst>
                              <p:par>
                                <p:cTn id="73" presetID="42" presetClass="entr" presetSubtype="0"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1000"/>
                                        <p:tgtEl>
                                          <p:spTgt spid="42"/>
                                        </p:tgtEl>
                                      </p:cBhvr>
                                    </p:animEffect>
                                    <p:anim calcmode="lin" valueType="num">
                                      <p:cBhvr>
                                        <p:cTn id="76" dur="1000" fill="hold"/>
                                        <p:tgtEl>
                                          <p:spTgt spid="42"/>
                                        </p:tgtEl>
                                        <p:attrNameLst>
                                          <p:attrName>ppt_x</p:attrName>
                                        </p:attrNameLst>
                                      </p:cBhvr>
                                      <p:tavLst>
                                        <p:tav tm="0">
                                          <p:val>
                                            <p:strVal val="#ppt_x"/>
                                          </p:val>
                                        </p:tav>
                                        <p:tav tm="100000">
                                          <p:val>
                                            <p:strVal val="#ppt_x"/>
                                          </p:val>
                                        </p:tav>
                                      </p:tavLst>
                                    </p:anim>
                                    <p:anim calcmode="lin" valueType="num">
                                      <p:cBhvr>
                                        <p:cTn id="7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ipe(down)">
                                      <p:cBhvr>
                                        <p:cTn id="8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9" grpId="0" animBg="1"/>
      <p:bldP spid="30" grpId="0" animBg="1"/>
      <p:bldP spid="31" grpId="0" animBg="1"/>
      <p:bldP spid="40" grpId="0"/>
      <p:bldP spid="42" grpId="0"/>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4" name="Picture 3">
            <a:extLst>
              <a:ext uri="{FF2B5EF4-FFF2-40B4-BE49-F238E27FC236}">
                <a16:creationId xmlns:a16="http://schemas.microsoft.com/office/drawing/2014/main" id="{A9A17508-DE07-4F8B-A702-9E615DAD64C5}"/>
              </a:ext>
            </a:extLst>
          </p:cNvPr>
          <p:cNvPicPr>
            <a:picLocks noChangeAspect="1"/>
          </p:cNvPicPr>
          <p:nvPr/>
        </p:nvPicPr>
        <p:blipFill>
          <a:blip r:embed="rId5"/>
          <a:stretch>
            <a:fillRect/>
          </a:stretch>
        </p:blipFill>
        <p:spPr>
          <a:xfrm>
            <a:off x="2560005" y="2628677"/>
            <a:ext cx="7254869" cy="2353260"/>
          </a:xfrm>
          <a:prstGeom prst="rect">
            <a:avLst/>
          </a:prstGeom>
        </p:spPr>
      </p:pic>
    </p:spTree>
    <p:extLst>
      <p:ext uri="{BB962C8B-B14F-4D97-AF65-F5344CB8AC3E}">
        <p14:creationId xmlns:p14="http://schemas.microsoft.com/office/powerpoint/2010/main" val="243501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2262246" cy="1036988"/>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2083992" y="600135"/>
              <a:ext cx="1586973"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A6B36D9E-AF3D-430A-9D5F-17DB90F2678D}"/>
              </a:ext>
            </a:extLst>
          </p:cNvPr>
          <p:cNvPicPr>
            <a:picLocks noChangeAspect="1"/>
          </p:cNvPicPr>
          <p:nvPr/>
        </p:nvPicPr>
        <p:blipFill>
          <a:blip r:embed="rId4"/>
          <a:stretch>
            <a:fillRect/>
          </a:stretch>
        </p:blipFill>
        <p:spPr>
          <a:xfrm>
            <a:off x="1807067" y="1718556"/>
            <a:ext cx="8791225" cy="2367915"/>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7CE3D7B3-6500-492F-9941-CDF14042C1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6247" y="1220825"/>
            <a:ext cx="6315743" cy="5731291"/>
          </a:xfrm>
          <a:prstGeom prst="rect">
            <a:avLst/>
          </a:prstGeom>
        </p:spPr>
      </p:pic>
      <p:sp>
        <p:nvSpPr>
          <p:cNvPr id="38" name="TextBox 37">
            <a:extLst>
              <a:ext uri="{FF2B5EF4-FFF2-40B4-BE49-F238E27FC236}">
                <a16:creationId xmlns:a16="http://schemas.microsoft.com/office/drawing/2014/main" id="{9E6ED77A-2200-43F8-88E9-D8655F759DAF}"/>
              </a:ext>
            </a:extLst>
          </p:cNvPr>
          <p:cNvSpPr txBox="1"/>
          <p:nvPr/>
        </p:nvSpPr>
        <p:spPr>
          <a:xfrm>
            <a:off x="8707120" y="2143759"/>
            <a:ext cx="2915920"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iCiel Cadena" panose="02000503000000020004" pitchFamily="50" charset="0"/>
                <a:ea typeface="+mn-ea"/>
                <a:cs typeface="+mn-cs"/>
              </a:rPr>
              <a:t>Làm</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vào</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bảng</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con</a:t>
            </a:r>
            <a:endParaRPr kumimoji="0" lang="en-US" sz="4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9393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0" y="-13252"/>
            <a:ext cx="12192000" cy="67491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91057"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34</a:t>
            </a:r>
          </a:p>
        </p:txBody>
      </p:sp>
      <p:sp>
        <p:nvSpPr>
          <p:cNvPr id="15" name="TextBox 14"/>
          <p:cNvSpPr txBox="1"/>
          <p:nvPr/>
        </p:nvSpPr>
        <p:spPr>
          <a:xfrm>
            <a:off x="985367"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2</a:t>
            </a:r>
          </a:p>
        </p:txBody>
      </p:sp>
      <p:sp>
        <p:nvSpPr>
          <p:cNvPr id="17" name="Rectangle 16"/>
          <p:cNvSpPr/>
          <p:nvPr/>
        </p:nvSpPr>
        <p:spPr>
          <a:xfrm>
            <a:off x="493327"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417733"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8</a:t>
            </a:r>
          </a:p>
        </p:txBody>
      </p:sp>
      <p:sp>
        <p:nvSpPr>
          <p:cNvPr id="19" name="TextBox 18"/>
          <p:cNvSpPr txBox="1"/>
          <p:nvPr/>
        </p:nvSpPr>
        <p:spPr>
          <a:xfrm>
            <a:off x="722014"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6</a:t>
            </a:r>
          </a:p>
        </p:txBody>
      </p:sp>
      <p:sp>
        <p:nvSpPr>
          <p:cNvPr id="2" name="TextBox 1">
            <a:extLst>
              <a:ext uri="{FF2B5EF4-FFF2-40B4-BE49-F238E27FC236}">
                <a16:creationId xmlns:a16="http://schemas.microsoft.com/office/drawing/2014/main" id="{6081C99A-7D84-4E77-B428-1AB236EDBC76}"/>
              </a:ext>
            </a:extLst>
          </p:cNvPr>
          <p:cNvSpPr txBox="1"/>
          <p:nvPr/>
        </p:nvSpPr>
        <p:spPr>
          <a:xfrm>
            <a:off x="264160"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11" name="TextBox 10">
            <a:extLst>
              <a:ext uri="{FF2B5EF4-FFF2-40B4-BE49-F238E27FC236}">
                <a16:creationId xmlns:a16="http://schemas.microsoft.com/office/drawing/2014/main" id="{4BB2CE63-DB81-42F1-85EF-94D89E3FBA61}"/>
              </a:ext>
            </a:extLst>
          </p:cNvPr>
          <p:cNvSpPr txBox="1"/>
          <p:nvPr/>
        </p:nvSpPr>
        <p:spPr>
          <a:xfrm>
            <a:off x="4586195"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13</a:t>
            </a:r>
          </a:p>
        </p:txBody>
      </p:sp>
      <p:sp>
        <p:nvSpPr>
          <p:cNvPr id="20" name="TextBox 19">
            <a:extLst>
              <a:ext uri="{FF2B5EF4-FFF2-40B4-BE49-F238E27FC236}">
                <a16:creationId xmlns:a16="http://schemas.microsoft.com/office/drawing/2014/main" id="{6E7BA0D9-428F-4BFE-8C8A-FCAB699348E3}"/>
              </a:ext>
            </a:extLst>
          </p:cNvPr>
          <p:cNvSpPr txBox="1"/>
          <p:nvPr/>
        </p:nvSpPr>
        <p:spPr>
          <a:xfrm>
            <a:off x="4980505"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3</a:t>
            </a:r>
          </a:p>
        </p:txBody>
      </p:sp>
      <p:sp>
        <p:nvSpPr>
          <p:cNvPr id="21" name="Rectangle 20">
            <a:extLst>
              <a:ext uri="{FF2B5EF4-FFF2-40B4-BE49-F238E27FC236}">
                <a16:creationId xmlns:a16="http://schemas.microsoft.com/office/drawing/2014/main" id="{44B9EE62-E4AE-44A6-998D-DDA13552E717}"/>
              </a:ext>
            </a:extLst>
          </p:cNvPr>
          <p:cNvSpPr/>
          <p:nvPr/>
        </p:nvSpPr>
        <p:spPr>
          <a:xfrm>
            <a:off x="4488465"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899405B1-6A6A-4254-8AFA-EB8FEE022292}"/>
              </a:ext>
            </a:extLst>
          </p:cNvPr>
          <p:cNvSpPr txBox="1"/>
          <p:nvPr/>
        </p:nvSpPr>
        <p:spPr>
          <a:xfrm>
            <a:off x="5412871"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9</a:t>
            </a:r>
          </a:p>
        </p:txBody>
      </p:sp>
      <p:sp>
        <p:nvSpPr>
          <p:cNvPr id="23" name="TextBox 22">
            <a:extLst>
              <a:ext uri="{FF2B5EF4-FFF2-40B4-BE49-F238E27FC236}">
                <a16:creationId xmlns:a16="http://schemas.microsoft.com/office/drawing/2014/main" id="{0455D422-97F7-4B05-9D53-79AC61CF4498}"/>
              </a:ext>
            </a:extLst>
          </p:cNvPr>
          <p:cNvSpPr txBox="1"/>
          <p:nvPr/>
        </p:nvSpPr>
        <p:spPr>
          <a:xfrm>
            <a:off x="4717152"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a:t>
            </a:r>
          </a:p>
        </p:txBody>
      </p:sp>
      <p:sp>
        <p:nvSpPr>
          <p:cNvPr id="24" name="TextBox 23">
            <a:extLst>
              <a:ext uri="{FF2B5EF4-FFF2-40B4-BE49-F238E27FC236}">
                <a16:creationId xmlns:a16="http://schemas.microsoft.com/office/drawing/2014/main" id="{FDC525CA-4047-4D02-89F6-65F7185E7C4C}"/>
              </a:ext>
            </a:extLst>
          </p:cNvPr>
          <p:cNvSpPr txBox="1"/>
          <p:nvPr/>
        </p:nvSpPr>
        <p:spPr>
          <a:xfrm>
            <a:off x="4259298"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25" name="TextBox 24">
            <a:extLst>
              <a:ext uri="{FF2B5EF4-FFF2-40B4-BE49-F238E27FC236}">
                <a16:creationId xmlns:a16="http://schemas.microsoft.com/office/drawing/2014/main" id="{FD1D8A12-9848-425C-9EFF-FDE4977780ED}"/>
              </a:ext>
            </a:extLst>
          </p:cNvPr>
          <p:cNvSpPr txBox="1"/>
          <p:nvPr/>
        </p:nvSpPr>
        <p:spPr>
          <a:xfrm>
            <a:off x="8284441" y="4426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11</a:t>
            </a:r>
          </a:p>
        </p:txBody>
      </p:sp>
      <p:sp>
        <p:nvSpPr>
          <p:cNvPr id="26" name="TextBox 25">
            <a:extLst>
              <a:ext uri="{FF2B5EF4-FFF2-40B4-BE49-F238E27FC236}">
                <a16:creationId xmlns:a16="http://schemas.microsoft.com/office/drawing/2014/main" id="{7848A953-D940-4F47-964D-93CB3EE3E643}"/>
              </a:ext>
            </a:extLst>
          </p:cNvPr>
          <p:cNvSpPr txBox="1"/>
          <p:nvPr/>
        </p:nvSpPr>
        <p:spPr>
          <a:xfrm>
            <a:off x="9010051" y="16742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7</a:t>
            </a:r>
          </a:p>
        </p:txBody>
      </p:sp>
      <p:sp>
        <p:nvSpPr>
          <p:cNvPr id="27" name="Rectangle 26">
            <a:extLst>
              <a:ext uri="{FF2B5EF4-FFF2-40B4-BE49-F238E27FC236}">
                <a16:creationId xmlns:a16="http://schemas.microsoft.com/office/drawing/2014/main" id="{0BA4E7C6-665D-4AB5-9CAA-0F8852BD2FA0}"/>
              </a:ext>
            </a:extLst>
          </p:cNvPr>
          <p:cNvSpPr/>
          <p:nvPr/>
        </p:nvSpPr>
        <p:spPr>
          <a:xfrm>
            <a:off x="8186711" y="32014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C35C95-1BA6-48B3-9D55-C63731DECD8C}"/>
              </a:ext>
            </a:extLst>
          </p:cNvPr>
          <p:cNvSpPr txBox="1"/>
          <p:nvPr/>
        </p:nvSpPr>
        <p:spPr>
          <a:xfrm>
            <a:off x="9362905" y="30236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29" name="TextBox 28">
            <a:extLst>
              <a:ext uri="{FF2B5EF4-FFF2-40B4-BE49-F238E27FC236}">
                <a16:creationId xmlns:a16="http://schemas.microsoft.com/office/drawing/2014/main" id="{2BB113AF-0FD7-48B7-8950-E3E669F2B761}"/>
              </a:ext>
            </a:extLst>
          </p:cNvPr>
          <p:cNvSpPr txBox="1"/>
          <p:nvPr/>
        </p:nvSpPr>
        <p:spPr>
          <a:xfrm>
            <a:off x="8706942" y="30078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30" name="TextBox 29">
            <a:extLst>
              <a:ext uri="{FF2B5EF4-FFF2-40B4-BE49-F238E27FC236}">
                <a16:creationId xmlns:a16="http://schemas.microsoft.com/office/drawing/2014/main" id="{36B00F71-202B-421C-9DAB-66A47AC3C839}"/>
              </a:ext>
            </a:extLst>
          </p:cNvPr>
          <p:cNvSpPr txBox="1"/>
          <p:nvPr/>
        </p:nvSpPr>
        <p:spPr>
          <a:xfrm>
            <a:off x="7957544" y="1373850"/>
            <a:ext cx="602506" cy="1323439"/>
          </a:xfrm>
          <a:prstGeom prst="rect">
            <a:avLst/>
          </a:prstGeom>
          <a:noFill/>
        </p:spPr>
        <p:txBody>
          <a:bodyPr wrap="square" rtlCol="0">
            <a:spAutoFit/>
          </a:bodyPr>
          <a:lstStyle/>
          <a:p>
            <a:r>
              <a:rPr lang="en-US" sz="8000" b="1" dirty="0">
                <a:solidFill>
                  <a:schemeClr val="bg1"/>
                </a:solidFill>
              </a:rPr>
              <a:t>x</a:t>
            </a:r>
          </a:p>
        </p:txBody>
      </p:sp>
    </p:spTree>
    <p:extLst>
      <p:ext uri="{BB962C8B-B14F-4D97-AF65-F5344CB8AC3E}">
        <p14:creationId xmlns:p14="http://schemas.microsoft.com/office/powerpoint/2010/main" val="187203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up)">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down)">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up)">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wipe(up)">
                                      <p:cBhvr>
                                        <p:cTn id="9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p:bldP spid="19" grpId="0"/>
      <p:bldP spid="2" grpId="0"/>
      <p:bldP spid="11" grpId="0"/>
      <p:bldP spid="20" grpId="0"/>
      <p:bldP spid="21" grpId="0" animBg="1"/>
      <p:bldP spid="22" grpId="0"/>
      <p:bldP spid="23" grpId="0"/>
      <p:bldP spid="24" grpId="0"/>
      <p:bldP spid="25" grpId="0"/>
      <p:bldP spid="26" grpId="0"/>
      <p:bldP spid="27" grpId="0" animBg="1"/>
      <p:bldP spid="28" grpId="0"/>
      <p:bldP spid="29"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panose="020F0302020204030204"/>
        <a:ea typeface="zihun7hao-wennuantongzhiti"/>
        <a:cs typeface=""/>
      </a:majorFont>
      <a:minorFont>
        <a:latin typeface="zihun7hao-wennuantongzhiti" panose="020F0502020204030204"/>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75</TotalTime>
  <Words>477</Words>
  <Application>Microsoft Office PowerPoint</Application>
  <PresentationFormat>Màn hình rộng</PresentationFormat>
  <Paragraphs>100</Paragraphs>
  <Slides>19</Slides>
  <Notes>2</Notes>
  <HiddenSlides>0</HiddenSlides>
  <MMClips>7</MMClips>
  <ScaleCrop>false</ScaleCrop>
  <HeadingPairs>
    <vt:vector size="6" baseType="variant">
      <vt:variant>
        <vt:lpstr>Phông được Dùng</vt:lpstr>
      </vt:variant>
      <vt:variant>
        <vt:i4>12</vt:i4>
      </vt:variant>
      <vt:variant>
        <vt:lpstr>Chủ đề</vt:lpstr>
      </vt:variant>
      <vt:variant>
        <vt:i4>5</vt:i4>
      </vt:variant>
      <vt:variant>
        <vt:lpstr>Tiêu đề Bản chiếu</vt:lpstr>
      </vt:variant>
      <vt:variant>
        <vt:i4>19</vt:i4>
      </vt:variant>
    </vt:vector>
  </HeadingPairs>
  <TitlesOfParts>
    <vt:vector size="36" baseType="lpstr">
      <vt:lpstr>等线</vt:lpstr>
      <vt:lpstr>#9Slide02 Noi dung dai</vt:lpstr>
      <vt:lpstr>#9Slide02 Tieu de dai</vt:lpstr>
      <vt:lpstr>#9Slide03 Dekar</vt:lpstr>
      <vt:lpstr>Arial</vt:lpstr>
      <vt:lpstr>Calibri</vt:lpstr>
      <vt:lpstr>Calibri Light</vt:lpstr>
      <vt:lpstr>Coiny</vt:lpstr>
      <vt:lpstr>iCiel Cadena</vt:lpstr>
      <vt:lpstr>Josefin Sans Bold</vt:lpstr>
      <vt:lpstr>UTM Cookies</vt:lpstr>
      <vt:lpstr>zihun7hao-wennuantongzhiti</vt:lpstr>
      <vt:lpstr>Office 主题​​</vt:lpstr>
      <vt:lpstr>1_Office Theme</vt:lpstr>
      <vt:lpstr>Office Theme</vt:lpstr>
      <vt:lpstr>3_Office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hoaquan123@outlook.com</cp:lastModifiedBy>
  <cp:revision>21</cp:revision>
  <dcterms:created xsi:type="dcterms:W3CDTF">2022-07-06T01:30:39Z</dcterms:created>
  <dcterms:modified xsi:type="dcterms:W3CDTF">2023-11-03T00:40:30Z</dcterms:modified>
</cp:coreProperties>
</file>