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0"/>
  </p:notesMasterIdLst>
  <p:sldIdLst>
    <p:sldId id="262" r:id="rId7"/>
    <p:sldId id="292" r:id="rId8"/>
    <p:sldId id="270" r:id="rId9"/>
    <p:sldId id="280" r:id="rId10"/>
    <p:sldId id="285" r:id="rId11"/>
    <p:sldId id="286" r:id="rId12"/>
    <p:sldId id="288" r:id="rId13"/>
    <p:sldId id="287" r:id="rId14"/>
    <p:sldId id="291" r:id="rId15"/>
    <p:sldId id="284" r:id="rId16"/>
    <p:sldId id="289" r:id="rId17"/>
    <p:sldId id="29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2" clrIdx="0">
    <p:extLst>
      <p:ext uri="{19B8F6BF-5375-455C-9EA6-DF929625EA0E}">
        <p15:presenceInfo xmlns:p15="http://schemas.microsoft.com/office/powerpoint/2012/main" userId="d45fbbc6846509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009D-95FE-4E5C-B654-C8983A85733D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5D205-E818-4971-BB15-DFE47CA0F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0372A-0EAB-497F-8C4F-DBA74D4F81A7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72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1517207-C910-476D-8AC5-F8A4F560B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35D2CC7-1214-4797-B0B2-D4719C55F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1C14D3FB-B353-4047-B581-14912CECE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45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D4AFA-81A8-4533-B5EF-8C665AC449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4509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4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3FC-38E2-464C-AD0E-6F0CE14F3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8115C-F824-49ED-ABDB-F15AC5463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F9ACF-CB9F-4E05-9F48-C1F871EBF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72E4-C404-4268-8DFD-D224C958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E01D-0B67-481E-8B0F-E3795C1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CAF4-7FE4-43E9-A009-3BF35DC0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2C950-5D62-4AF9-A631-FBB54CD5E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9F6B-D034-43F6-AF74-4C17878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E760-968F-453E-8080-F40189AA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C5AB4-557D-411E-9E86-3D59135D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5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B72F9-788D-422E-8F7C-2A147F8D7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4AAC-C00A-4798-84EF-F9DA4A82C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AC3B-6412-4408-8ACA-F4E2EE7E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25AF0-542D-4230-8CED-079D0080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DE881-2AC1-4BF4-83AE-67418EAE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8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B403-3518-46B5-B452-BA7F04F9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290E-30BE-47C0-A5C7-BA8CBBBC691F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28C76-3698-4844-89C9-543E44ED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DFC5-6C66-4993-8A9D-CAA9B462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B513-68FD-4E39-8959-DB292F8D6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96E21-BF68-47AD-A66E-C2470D22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127A-265B-4150-9BAA-5A623DCD36EB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021C1-465B-436E-BACA-E60D5037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289F-6150-4A64-AC7D-1E18CDC9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E16A-AB2F-4569-9798-FC9E1B8CE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29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970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940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1911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588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985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382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779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51763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096E-DE83-45DA-B2E2-C2D2C5FC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D273-B4B0-4B63-A5B4-E7F6420ED3A0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3CA3-0BD2-454E-8775-78820E102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5727-309B-431F-B21B-5FEC23D3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5AD8-0A73-4D99-82FE-56B4E2D03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1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4994B9-3322-4FDA-BEE7-21823F5F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E606-E07E-46B2-B8EC-BF7EF3B2E634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8D892-17A0-414B-BEA7-6383E669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9420F-B572-4E54-87E1-59B421C0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FD3C-2910-4F78-8F71-24CDA6C8C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68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970" indent="0">
              <a:buNone/>
              <a:defRPr sz="2397" b="1"/>
            </a:lvl2pPr>
            <a:lvl3pPr marL="1087940" indent="0">
              <a:buNone/>
              <a:defRPr sz="2172" b="1"/>
            </a:lvl3pPr>
            <a:lvl4pPr marL="1631911" indent="0">
              <a:buNone/>
              <a:defRPr sz="1873" b="1"/>
            </a:lvl4pPr>
            <a:lvl5pPr marL="2175882" indent="0">
              <a:buNone/>
              <a:defRPr sz="1873" b="1"/>
            </a:lvl5pPr>
            <a:lvl6pPr marL="2719852" indent="0">
              <a:buNone/>
              <a:defRPr sz="1873" b="1"/>
            </a:lvl6pPr>
            <a:lvl7pPr marL="3263822" indent="0">
              <a:buNone/>
              <a:defRPr sz="1873" b="1"/>
            </a:lvl7pPr>
            <a:lvl8pPr marL="3807792" indent="0">
              <a:buNone/>
              <a:defRPr sz="1873" b="1"/>
            </a:lvl8pPr>
            <a:lvl9pPr marL="4351763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D878CE-8E25-4FA7-BE74-F99EA4AE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3E45-3B46-40B4-A3FA-5276B4AC713F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ADB24F-C16C-4573-9164-7E6D0CBB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6B2CAB-23B0-43A0-BE5D-5D2E6374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BE9D-9AE0-466C-83D4-F9A24A570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6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85BAD4-8A1F-4EF5-9C92-EDD6BED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4A69-E35C-440C-8C5C-348072A6BDAC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30EDB0-B3B3-4648-97EB-A8B6951B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CB01AD-4EA8-4DE7-9640-915B7CB0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82A6-7C04-46BF-A4CB-F739629C0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16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6A1CB4-9345-4700-B400-58209CA9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A7D8-7C9C-431A-8CF4-E57C1403CCF6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2ABD6-F6EF-47CB-9298-0865B7A6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E5E794-E925-4EB5-A479-FD05A932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71E7-187A-4287-8DF9-677645365B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5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99F8AA-0777-4208-AC25-4CFB66DB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0E65B-11FD-4EC5-B0CC-817BF0E12B5C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6D705-8D5F-4799-B4DD-1C766BC1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C3DFDD-A52B-4CD1-AED1-7A6941F5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4354-B020-4270-BD5B-7ECD229B0A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3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D709-647B-45B9-BBE2-EE2E82BC9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CDFE-8474-448A-B0A5-30FFD5D3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86639-62F8-4812-8137-E7F3C4E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D0340-802A-4388-8220-1065ACE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0C9C7-7BDA-46FE-B227-6777D189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9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970" indent="0">
              <a:buNone/>
              <a:defRPr sz="3296"/>
            </a:lvl2pPr>
            <a:lvl3pPr marL="1087940" indent="0">
              <a:buNone/>
              <a:defRPr sz="2846"/>
            </a:lvl3pPr>
            <a:lvl4pPr marL="1631911" indent="0">
              <a:buNone/>
              <a:defRPr sz="2397"/>
            </a:lvl4pPr>
            <a:lvl5pPr marL="2175882" indent="0">
              <a:buNone/>
              <a:defRPr sz="2397"/>
            </a:lvl5pPr>
            <a:lvl6pPr marL="2719852" indent="0">
              <a:buNone/>
              <a:defRPr sz="2397"/>
            </a:lvl6pPr>
            <a:lvl7pPr marL="3263822" indent="0">
              <a:buNone/>
              <a:defRPr sz="2397"/>
            </a:lvl7pPr>
            <a:lvl8pPr marL="3807792" indent="0">
              <a:buNone/>
              <a:defRPr sz="2397"/>
            </a:lvl8pPr>
            <a:lvl9pPr marL="4351763" indent="0">
              <a:buNone/>
              <a:defRPr sz="239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970" indent="0">
              <a:buNone/>
              <a:defRPr sz="1423"/>
            </a:lvl2pPr>
            <a:lvl3pPr marL="1087940" indent="0">
              <a:buNone/>
              <a:defRPr sz="1198"/>
            </a:lvl3pPr>
            <a:lvl4pPr marL="1631911" indent="0">
              <a:buNone/>
              <a:defRPr sz="1049"/>
            </a:lvl4pPr>
            <a:lvl5pPr marL="2175882" indent="0">
              <a:buNone/>
              <a:defRPr sz="1049"/>
            </a:lvl5pPr>
            <a:lvl6pPr marL="2719852" indent="0">
              <a:buNone/>
              <a:defRPr sz="1049"/>
            </a:lvl6pPr>
            <a:lvl7pPr marL="3263822" indent="0">
              <a:buNone/>
              <a:defRPr sz="1049"/>
            </a:lvl7pPr>
            <a:lvl8pPr marL="3807792" indent="0">
              <a:buNone/>
              <a:defRPr sz="1049"/>
            </a:lvl8pPr>
            <a:lvl9pPr marL="4351763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9EB27D-3232-4B28-B652-67D645FE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84112-AF9C-467E-B6A6-DD698EC124F3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47468C-16CD-4742-87BB-263F5BE7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313E6-A3DC-41CD-A740-6F5B469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15D4-D17D-44CA-8095-3D8497D99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7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64702-8D1D-4D95-8454-2376E35D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52FD-A06B-4BD8-90F4-3AEA5F57B86C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CD2D0-F5DE-4D2B-8FAB-FA29DCB3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8E814-C69E-4469-9AE7-E1C0DF77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5C085-B0F2-464E-9AEF-9205B934E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1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1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A4DCD-792C-4F79-8A41-B45D7BDD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84723-1E7B-4345-8634-E91BBDBAE17A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D15E-B1F9-4AB4-A7CB-D6E68933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ECA4-09C8-4D07-8677-F689B93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E269-2082-4F6E-BC9E-AB86796D8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4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45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53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42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38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36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8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8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434E-D73D-4762-8E1E-0D9AC81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D6932-51D0-433D-87F4-CB5F961FB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2B4F0-A6BF-4249-8E28-AC3DEC15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7000-492D-442D-8741-BCB45F40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FC49-C3E3-4EF8-883E-D5F0292D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2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10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29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523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68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34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75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35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40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43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9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54FE-0F7C-4C81-B5BD-E42FAA6C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F259-4905-4138-99A6-9A996B911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9506F-0A53-4919-A4CC-FE909AF4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5DDC1-65C1-4DCC-A747-B6A0318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4AF17-C954-4EED-9BC1-E089A1B84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D9686-A611-4ACF-92C9-EFDE1E3E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44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6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5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2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3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761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3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006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2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4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D104-1192-461F-AF62-4E17A188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4B4DC-70BA-4B44-B544-35360581A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F5FFB-C8D7-4B23-A233-83B6E52DE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485A9-163B-471E-8420-CAE3AC054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3394D-25A8-46DE-8728-41C1DA40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5A6EF-8A65-405C-8F13-2114D584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FCD3D3-BE7D-4E8D-A7DF-327D49497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3EA70-4E66-4273-9F55-EB124397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2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7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72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68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40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14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27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16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5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66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4AF71-F9E3-4129-BD74-DEA17009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E2C0-0CFB-44D5-8DF2-F58026EE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B13D1-C467-48AA-93F7-08C0F506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662E8-D4F7-4C08-AD3F-0AF26ED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66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73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52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01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67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348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2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6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15BDA-6B7D-4892-826F-EA964487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141D-DBAF-4D8E-ABCA-4189A25A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A6494-42CE-4DE1-9CED-AE50537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DA6A-DE9B-4234-8CB0-8E39DE8C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84104-E97C-4E85-9FAA-4473056B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2B3AC-BE35-409C-B4C5-1995EE49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ACB51-9BC9-4139-8FAF-C1F9B58C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2A73-08E7-4EFF-A793-0A94E25D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BBFEC-BC25-444F-B408-10B7B6B0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8990-92C1-45C6-BC1C-420B2613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B9896-4215-4738-968E-6D590FBAB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BBEDB-FA67-4272-BE1D-85C082DD5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FCAB8-E6B9-42F8-AB4A-BD074AF9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4A1C-1C1D-4421-BD9E-D42E37E4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18929-5416-4A57-8140-998C85D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29A61-D73E-4996-8E8B-1AC95B9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D6E58-4040-4317-B47A-1BCE0387E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20501-07DE-440D-B4D2-0D6AE5E36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1220-F086-4B39-A1BD-F7F86F4692BE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181E1-AF4F-4618-B1E4-BC73D127D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F19B-4F8A-4B8B-BB9C-0C53761EE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EAB4-B00E-4571-83C6-CA03AB491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874B71-A270-4657-A396-F3CE1F2C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0017" y="275035"/>
            <a:ext cx="10971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5B2117-7DC1-4971-B12C-DD22D44E5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0017" y="1600200"/>
            <a:ext cx="10971967" cy="452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21123-7931-4D95-B1B6-FD4DF2E18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0016" y="6356748"/>
            <a:ext cx="2844364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541C2A-4EA3-4597-BD3C-42B9603CB5DA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CC2F9-AF8E-4AB2-9063-D1D9A5291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472" y="6356748"/>
            <a:ext cx="3861057" cy="364331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087940" eaLnBrk="1" fontAlgn="auto" hangingPunct="1">
              <a:spcBef>
                <a:spcPts val="0"/>
              </a:spcBef>
              <a:spcAft>
                <a:spcPts val="0"/>
              </a:spcAft>
              <a:defRPr sz="14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80AD0-938A-4C7B-88EB-943A1C4A8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20" y="6356748"/>
            <a:ext cx="2844364" cy="364331"/>
          </a:xfrm>
          <a:prstGeom prst="rect">
            <a:avLst/>
          </a:prstGeom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23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55F0C4-E6E9-4A52-891A-F666A5B36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8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6780" rtl="0" eaLnBrk="0" fontAlgn="base" hangingPunct="0">
        <a:spcBef>
          <a:spcPct val="0"/>
        </a:spcBef>
        <a:spcAft>
          <a:spcPct val="0"/>
        </a:spcAft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2pPr>
      <a:lvl3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3pPr>
      <a:lvl4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4pPr>
      <a:lvl5pPr algn="ctr" defTabSz="1086780" rtl="0" eaLnBrk="0" fontAlgn="base" hangingPunct="0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5pPr>
      <a:lvl6pPr marL="342443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6pPr>
      <a:lvl7pPr marL="684886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7pPr>
      <a:lvl8pPr marL="1027328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8pPr>
      <a:lvl9pPr marL="1369771" algn="ctr" defTabSz="1086780" rtl="0" fontAlgn="base">
        <a:spcBef>
          <a:spcPct val="0"/>
        </a:spcBef>
        <a:spcAft>
          <a:spcPct val="0"/>
        </a:spcAft>
        <a:defRPr sz="52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07840" indent="-407840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455" indent="-338876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70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364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7039" indent="-271101" algn="l" defTabSz="10867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9183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5807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9778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3749" indent="-271985" algn="l" defTabSz="1087940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97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940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1911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588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985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382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7792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51763" algn="l" defTabSz="1087940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0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../../Downloads/Hoa%20l&#225;%20m&#249;a%20xu&#226;n%20(T&#7853;p%20h&#225;t%20theo%20b&#224;i%20h&#225;t%20m&#7851;u%20SGK%20l&#7899;p%202%20NXBGD)%20(online-video-cutter.com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POINSET3">
            <a:extLst>
              <a:ext uri="{FF2B5EF4-FFF2-40B4-BE49-F238E27FC236}">
                <a16:creationId xmlns:a16="http://schemas.microsoft.com/office/drawing/2014/main" id="{A7E3F4D5-71CC-456D-9C0C-3BDE15E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50" y="4907071"/>
            <a:ext cx="2187972" cy="191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54827104-667D-4CF1-BD80-489B9B359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79" y="546584"/>
            <a:ext cx="7518777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8678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622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ĐOÀN NGHIÊN</a:t>
            </a:r>
            <a:endParaRPr lang="en-US" altLang="en-US" sz="2622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8C1B9655-8569-4FCF-858B-21ABDEDC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38" y="2580876"/>
            <a:ext cx="10769246" cy="24423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 STEM</a:t>
            </a:r>
          </a:p>
          <a:p>
            <a:pPr algn="ctr" defTabSz="1087940" eaLnBrk="1" hangingPunct="1"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MỘT SỐ BỘ PHẬN CỦA THỰC VẬT (TIẾT 3)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DDBC747E-678E-4B28-8EC4-510B8D05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98" y="1153560"/>
            <a:ext cx="8592548" cy="1491880"/>
          </a:xfrm>
          <a:prstGeom prst="rect">
            <a:avLst/>
          </a:prstGeom>
          <a:noFill/>
          <a:ln>
            <a:noFill/>
          </a:ln>
          <a:effectLst/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  <a:r>
              <a:rPr lang="vi-VN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3A</a:t>
            </a:r>
            <a:endParaRPr lang="en-US" sz="4494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078" name="Picture 22" descr="bd21315_">
            <a:extLst>
              <a:ext uri="{FF2B5EF4-FFF2-40B4-BE49-F238E27FC236}">
                <a16:creationId xmlns:a16="http://schemas.microsoft.com/office/drawing/2014/main" id="{DF841FB4-3DF7-4B52-B8D1-63E0BBFA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54" y="5187702"/>
            <a:ext cx="4207090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95E425-1EFB-4DAA-B33A-49B22B7C6EE3}"/>
              </a:ext>
            </a:extLst>
          </p:cNvPr>
          <p:cNvCxnSpPr/>
          <p:nvPr/>
        </p:nvCxnSpPr>
        <p:spPr>
          <a:xfrm flipV="1">
            <a:off x="4050127" y="1088821"/>
            <a:ext cx="448415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80" name="Picture 7" descr="BƯỚM 58">
            <a:extLst>
              <a:ext uri="{FF2B5EF4-FFF2-40B4-BE49-F238E27FC236}">
                <a16:creationId xmlns:a16="http://schemas.microsoft.com/office/drawing/2014/main" id="{77951684-9BF0-4194-B6CA-F4C399528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725" y="5062845"/>
            <a:ext cx="870432" cy="11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id="{5FD39535-0825-4CBD-B65D-78F05205AE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3730" y="5154407"/>
            <a:ext cx="800275" cy="58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 descr="POINSET2">
            <a:extLst>
              <a:ext uri="{FF2B5EF4-FFF2-40B4-BE49-F238E27FC236}">
                <a16:creationId xmlns:a16="http://schemas.microsoft.com/office/drawing/2014/main" id="{7215BA4D-21BC-4544-91BA-EE9B895F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5263" y="-77701"/>
            <a:ext cx="1035720" cy="123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F2255E-A2BC-41B0-B9C4-C7669ECC89FC}"/>
              </a:ext>
            </a:extLst>
          </p:cNvPr>
          <p:cNvSpPr txBox="1"/>
          <p:nvPr/>
        </p:nvSpPr>
        <p:spPr>
          <a:xfrm>
            <a:off x="3614399" y="5786461"/>
            <a:ext cx="534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vi-VN" sz="3200" i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ỄN THỊ HOA</a:t>
            </a:r>
            <a:endParaRPr lang="en-US" sz="3200" i="1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BỘ PHẬN CỦA THỰC VẬT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82" y="17299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prstClr val="black"/>
                </a:solidFill>
                <a:latin typeface="Calibri Light"/>
              </a:rPr>
              <a:t>             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07574" y="3154388"/>
            <a:ext cx="4952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577" y="3905660"/>
            <a:ext cx="586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821" y="4797631"/>
            <a:ext cx="8170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1202" y="5727386"/>
            <a:ext cx="11005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7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14" y="1282535"/>
            <a:ext cx="8858992" cy="557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h dep 10">
            <a:extLst>
              <a:ext uri="{FF2B5EF4-FFF2-40B4-BE49-F238E27FC236}">
                <a16:creationId xmlns:a16="http://schemas.microsoft.com/office/drawing/2014/main" id="{57C3363D-BAA6-44E7-8201-96EE44898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4" y="168446"/>
            <a:ext cx="10798356" cy="63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>
            <a:extLst>
              <a:ext uri="{FF2B5EF4-FFF2-40B4-BE49-F238E27FC236}">
                <a16:creationId xmlns:a16="http://schemas.microsoft.com/office/drawing/2014/main" id="{CF490624-FF7F-4480-8494-ACA4E3886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3314" y="2744070"/>
            <a:ext cx="9474871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67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CHÂN THÀNH CẢM ƠN </a:t>
            </a:r>
          </a:p>
          <a:p>
            <a:pPr algn="ctr" defTabSz="10867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269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QUÝ THẦY CÔ GIÁO VÀ CÁC EM</a:t>
            </a:r>
            <a:endParaRPr lang="en-US" sz="4269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120252" cy="1690688"/>
          </a:xfrm>
        </p:spPr>
        <p:txBody>
          <a:bodyPr>
            <a:normAutofit fontScale="90000"/>
          </a:bodyPr>
          <a:lstStyle/>
          <a:p>
            <a:pPr lvl="0" defTabSz="1087940">
              <a:lnSpc>
                <a:spcPct val="100000"/>
              </a:lnSpc>
              <a:spcBef>
                <a:spcPts val="1348"/>
              </a:spcBef>
              <a:defRPr/>
            </a:pPr>
            <a:b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996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9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99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9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99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99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HOẠT ĐỘNG TRẢI NGHIỆM STEM</a:t>
            </a:r>
            <a:b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99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 MỘT SỐ BỘ PHẬN CỦA THỰC VẬT (TIẾT 3)</a:t>
            </a:r>
            <a:br>
              <a:rPr lang="en-US" sz="404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1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59" y="1332767"/>
            <a:ext cx="965080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35741" y="-318357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8868" y="1472540"/>
            <a:ext cx="4832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75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254000"/>
            <a:ext cx="664069" cy="660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55E6F9-2B41-200D-1CBC-3D19F8970191}"/>
              </a:ext>
            </a:extLst>
          </p:cNvPr>
          <p:cNvSpPr txBox="1"/>
          <p:nvPr/>
        </p:nvSpPr>
        <p:spPr>
          <a:xfrm>
            <a:off x="812800" y="36875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EE7422-D343-A61D-E3C2-6EA4FBAC2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34950"/>
            <a:ext cx="552450" cy="67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93805-75ED-81E2-7CCC-6E2A784A6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11" y="1781293"/>
            <a:ext cx="5387160" cy="4952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1A0119-969E-505C-6D25-7AFC55626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18" y="1585681"/>
            <a:ext cx="5257128" cy="424180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F30910A-630E-7025-756C-4B2BE76A0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622079" y="4807441"/>
            <a:ext cx="1569921" cy="1821958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1526875-9499-66F9-A5FB-A3224A8B8C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4564" y="5011381"/>
            <a:ext cx="1810571" cy="1831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2535" y="830421"/>
            <a:ext cx="429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5803" y="914400"/>
            <a:ext cx="459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87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226065-EEF2-D8CF-1609-9BAF35C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254000"/>
            <a:ext cx="664069" cy="660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06A43-9CD1-762E-1C60-BE11AC630313}"/>
              </a:ext>
            </a:extLst>
          </p:cNvPr>
          <p:cNvSpPr txBox="1"/>
          <p:nvPr/>
        </p:nvSpPr>
        <p:spPr>
          <a:xfrm>
            <a:off x="914399" y="258337"/>
            <a:ext cx="952562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>
                <a:solidFill>
                  <a:srgbClr val="002060"/>
                </a:solidFill>
                <a:latin typeface="Nunito Black" pitchFamily="2" charset="0"/>
              </a:rPr>
              <a:t>Nhận xét và so sánh về màu sắc, hình dạng của hoa, quả.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DCC8E7-0DC6-DE65-B05D-8C2364BE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2" y="208156"/>
            <a:ext cx="552450" cy="679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BE2CEB-0781-7D5B-5D0D-94D4C363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7617"/>
          <a:stretch/>
        </p:blipFill>
        <p:spPr>
          <a:xfrm>
            <a:off x="809914" y="746988"/>
            <a:ext cx="3368859" cy="295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1D971D-F42F-742D-A244-05157B21AE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19" r="33906"/>
          <a:stretch/>
        </p:blipFill>
        <p:spPr>
          <a:xfrm>
            <a:off x="4280372" y="771102"/>
            <a:ext cx="3608846" cy="2979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C8C1B7-5529-8CB5-2E79-A1E26B311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492" y="819705"/>
            <a:ext cx="3365595" cy="2910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65F09B-D7F6-40BE-F993-952398FEC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" y="3714689"/>
            <a:ext cx="10727651" cy="2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3074" name="Picture 2" descr="20220527083626_wm_shs-tu-nhien-va-xa-hoi-3">
            <a:extLst>
              <a:ext uri="{FF2B5EF4-FFF2-40B4-BE49-F238E27FC236}">
                <a16:creationId xmlns:a16="http://schemas.microsoft.com/office/drawing/2014/main" id="{AB824959-7209-FBA5-1BEB-EE3FA873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0" r="-1" b="-1"/>
          <a:stretch/>
        </p:blipFill>
        <p:spPr bwMode="auto">
          <a:xfrm>
            <a:off x="-233548" y="1282"/>
            <a:ext cx="12191987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8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grpSp>
        <p:nvGrpSpPr>
          <p:cNvPr id="42" name="Group 30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304831">
                <a:defRPr/>
              </a:pPr>
              <a:endParaRPr lang="en-US" sz="800">
                <a:solidFill>
                  <a:prstClr val="black"/>
                </a:solidFill>
              </a:endParaRPr>
            </a:p>
          </p:txBody>
        </p:sp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304831">
                <a:defRPr/>
              </a:pPr>
              <a:endParaRPr lang="en-US" sz="8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27FF3D-ED3F-D0F7-B58F-118489064008}"/>
              </a:ext>
            </a:extLst>
          </p:cNvPr>
          <p:cNvSpPr txBox="1"/>
          <p:nvPr/>
        </p:nvSpPr>
        <p:spPr>
          <a:xfrm>
            <a:off x="1140885" y="3835401"/>
            <a:ext cx="6455833" cy="2203869"/>
          </a:xfrm>
          <a:prstGeom prst="rect">
            <a:avLst/>
          </a:prstGeom>
        </p:spPr>
        <p:txBody>
          <a:bodyPr vert="horz" lIns="60960" tIns="30480" rIns="60960" bIns="30480" rtlCol="0" anchor="t">
            <a:normAutofit/>
          </a:bodyPr>
          <a:lstStyle/>
          <a:p>
            <a:pPr algn="ctr"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8000" b="1">
                <a:solidFill>
                  <a:srgbClr val="FF0000"/>
                </a:solidFill>
                <a:latin typeface="Nunito Black" pitchFamily="2" charset="0"/>
              </a:rPr>
              <a:t>Thực hành</a:t>
            </a:r>
          </a:p>
          <a:p>
            <a:pPr algn="ctr" defTabSz="60957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en-US" sz="640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7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70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45" name="Freeform: Shape 36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1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70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4670" y="0"/>
            <a:ext cx="5019316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70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477" y="1433267"/>
            <a:ext cx="433553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570"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1DDFD35-1928-8FC5-AAD0-D81E2456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41215" y="3055154"/>
            <a:ext cx="2195580" cy="3052066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2411828-9302-01C4-B962-1CF1CAF3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61030" y="200336"/>
            <a:ext cx="3027145" cy="24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525" y="76707"/>
            <a:ext cx="103434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BỘ PHẬN CỦA THỰC VẬT 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6312" y="1945709"/>
            <a:ext cx="6887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stem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818" y="2778826"/>
            <a:ext cx="795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SẢN PHẨM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7548" y="3431973"/>
            <a:ext cx="8787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548" y="4381995"/>
            <a:ext cx="8241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7548" y="5459213"/>
            <a:ext cx="767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304</Words>
  <Application>Microsoft Office PowerPoint</Application>
  <PresentationFormat>Màn hình rộng</PresentationFormat>
  <Paragraphs>34</Paragraphs>
  <Slides>13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13</vt:i4>
      </vt:variant>
    </vt:vector>
  </HeadingPairs>
  <TitlesOfParts>
    <vt:vector size="25" baseType="lpstr">
      <vt:lpstr>等线</vt:lpstr>
      <vt:lpstr>Arial</vt:lpstr>
      <vt:lpstr>Calibri</vt:lpstr>
      <vt:lpstr>Calibri Light</vt:lpstr>
      <vt:lpstr>Nunito Black</vt:lpstr>
      <vt:lpstr>Times New Roman</vt:lpstr>
      <vt:lpstr>Office Theme</vt:lpstr>
      <vt:lpstr>1_Office Theme</vt:lpstr>
      <vt:lpstr>3_Office Theme</vt:lpstr>
      <vt:lpstr>4_Office Theme</vt:lpstr>
      <vt:lpstr>5_Office Theme</vt:lpstr>
      <vt:lpstr>6_Office Theme</vt:lpstr>
      <vt:lpstr>Bản trình bày PowerPoint</vt:lpstr>
      <vt:lpstr>                                   Môn: Tự nhiên và Xã hội                              HOẠT ĐỘNG TRẢI NGHIỆM STEM  BÀI 13: MỘT SỐ BỘ PHẬN CỦA THỰC VẬT (TIẾT 3)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                Thứ tư, ngày 15 tháng 11 năm 2023                               Tự nhiên và Xã hội                  MỘT SỐ BỘ PHẬN CỦA THỰC VẬT (tiết 3)</vt:lpstr>
      <vt:lpstr>                Stem và cuộc sống</vt:lpstr>
      <vt:lpstr>             TỔNG KẾT TIẾT HỌC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18 tháng 10 năm 2022 Toán Điểm ở giữa, trung điểm của đoạn thẳng</dc:title>
  <dc:creator>Administrator</dc:creator>
  <cp:lastModifiedBy>hoaquan123@outlook.com</cp:lastModifiedBy>
  <cp:revision>144</cp:revision>
  <dcterms:created xsi:type="dcterms:W3CDTF">2022-10-13T09:52:16Z</dcterms:created>
  <dcterms:modified xsi:type="dcterms:W3CDTF">2023-12-13T07:40:28Z</dcterms:modified>
</cp:coreProperties>
</file>