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2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3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4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media/image31.jpg" ContentType="image/png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3" r:id="rId2"/>
    <p:sldMasterId id="2147483740" r:id="rId3"/>
    <p:sldMasterId id="2147483777" r:id="rId4"/>
    <p:sldMasterId id="2147483789" r:id="rId5"/>
  </p:sldMasterIdLst>
  <p:notesMasterIdLst>
    <p:notesMasterId r:id="rId19"/>
  </p:notesMasterIdLst>
  <p:sldIdLst>
    <p:sldId id="282" r:id="rId6"/>
    <p:sldId id="298" r:id="rId7"/>
    <p:sldId id="299" r:id="rId8"/>
    <p:sldId id="300" r:id="rId9"/>
    <p:sldId id="305" r:id="rId10"/>
    <p:sldId id="283" r:id="rId11"/>
    <p:sldId id="301" r:id="rId12"/>
    <p:sldId id="288" r:id="rId13"/>
    <p:sldId id="289" r:id="rId14"/>
    <p:sldId id="290" r:id="rId15"/>
    <p:sldId id="302" r:id="rId16"/>
    <p:sldId id="303" r:id="rId17"/>
    <p:sldId id="304" r:id="rId18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ECE4E"/>
    <a:srgbClr val="2F804B"/>
    <a:srgbClr val="E3B77A"/>
    <a:srgbClr val="FFEAB5"/>
    <a:srgbClr val="D6E391"/>
    <a:srgbClr val="4F6228"/>
    <a:srgbClr val="F8B1A9"/>
    <a:srgbClr val="D7AA80"/>
    <a:srgbClr val="D3E5B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803" autoAdjust="0"/>
    <p:restoredTop sz="94660"/>
  </p:normalViewPr>
  <p:slideViewPr>
    <p:cSldViewPr snapToGrid="0">
      <p:cViewPr varScale="1">
        <p:scale>
          <a:sx n="70" d="100"/>
          <a:sy n="70" d="100"/>
        </p:scale>
        <p:origin x="660" y="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3B1B73C-7453-4352-B2EB-0F162C30BDE7}" type="datetimeFigureOut">
              <a:rPr lang="en-US" smtClean="0"/>
              <a:t>12/29/2023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78F1A3-3B38-4BEF-AEB7-B6F2D2280E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94409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err="1"/>
              <a:t>Thầy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cô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gõ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mục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tiêu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theo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bài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giảng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của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mình</a:t>
            </a:r>
            <a:r>
              <a:rPr lang="en-US" altLang="zh-CN" baseline="0" dirty="0"/>
              <a:t> </a:t>
            </a:r>
            <a:r>
              <a:rPr lang="en-US" altLang="zh-CN" baseline="0" dirty="0" err="1"/>
              <a:t>vào</a:t>
            </a:r>
            <a:r>
              <a:rPr lang="en-US" altLang="zh-CN" baseline="0" dirty="0"/>
              <a:t> ô text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>
                <a:solidFill>
                  <a:prstClr val="black"/>
                </a:solidFill>
              </a:rPr>
              <a:pPr/>
              <a:t>5</a:t>
            </a:fld>
            <a:endParaRPr lang="zh-CN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24161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1015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="" xmlns:a16="http://schemas.microsoft.com/office/drawing/2014/main" id="{FCD2FD38-AFB2-73B1-37FC-984237D9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5EA8C9-B634-44A8-B963-2959125019D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4">
            <a:extLst>
              <a:ext uri="{FF2B5EF4-FFF2-40B4-BE49-F238E27FC236}">
                <a16:creationId xmlns="" xmlns:a16="http://schemas.microsoft.com/office/drawing/2014/main" id="{48B6C94F-4D45-3E81-9EE2-527DA53409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5">
            <a:extLst>
              <a:ext uri="{FF2B5EF4-FFF2-40B4-BE49-F238E27FC236}">
                <a16:creationId xmlns="" xmlns:a16="http://schemas.microsoft.com/office/drawing/2014/main" id="{DDAE13C0-F779-BB18-2A14-3254380CD3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3C4F-800B-45E5-A628-7766FB71C66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48401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="" xmlns:a16="http://schemas.microsoft.com/office/drawing/2014/main" id="{3182749A-A530-8FDD-1B36-335B99415C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2DB3B2-D552-4C95-9404-18C6997FCAB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4">
            <a:extLst>
              <a:ext uri="{FF2B5EF4-FFF2-40B4-BE49-F238E27FC236}">
                <a16:creationId xmlns="" xmlns:a16="http://schemas.microsoft.com/office/drawing/2014/main" id="{6B550651-07D9-4B98-1243-46C3E08F3C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5">
            <a:extLst>
              <a:ext uri="{FF2B5EF4-FFF2-40B4-BE49-F238E27FC236}">
                <a16:creationId xmlns="" xmlns:a16="http://schemas.microsoft.com/office/drawing/2014/main" id="{FCCDAA37-1A04-E9B0-B73E-2BADBDF497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731AAA-AA96-4645-B998-EBE6C26BFCE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554697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41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0"/>
            <a:ext cx="6815667" cy="5853113"/>
          </a:xfrm>
        </p:spPr>
        <p:txBody>
          <a:bodyPr/>
          <a:lstStyle>
            <a:lvl1pPr>
              <a:defRPr sz="3833"/>
            </a:lvl1pPr>
            <a:lvl2pPr>
              <a:defRPr sz="3333"/>
            </a:lvl2pPr>
            <a:lvl3pPr>
              <a:defRPr sz="2833"/>
            </a:lvl3pPr>
            <a:lvl4pPr>
              <a:defRPr sz="2417"/>
            </a:lvl4pPr>
            <a:lvl5pPr>
              <a:defRPr sz="2417"/>
            </a:lvl5pPr>
            <a:lvl6pPr>
              <a:defRPr sz="2417"/>
            </a:lvl6pPr>
            <a:lvl7pPr>
              <a:defRPr sz="2417"/>
            </a:lvl7pPr>
            <a:lvl8pPr>
              <a:defRPr sz="2417"/>
            </a:lvl8pPr>
            <a:lvl9pPr>
              <a:defRPr sz="24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0"/>
            <a:ext cx="4011084" cy="4691063"/>
          </a:xfrm>
        </p:spPr>
        <p:txBody>
          <a:bodyPr/>
          <a:lstStyle>
            <a:lvl1pPr marL="0" indent="0">
              <a:buNone/>
              <a:defRPr sz="1667"/>
            </a:lvl1pPr>
            <a:lvl2pPr marL="544237" indent="0">
              <a:buNone/>
              <a:defRPr sz="1417"/>
            </a:lvl2pPr>
            <a:lvl3pPr marL="1088473" indent="0">
              <a:buNone/>
              <a:defRPr sz="1167"/>
            </a:lvl3pPr>
            <a:lvl4pPr marL="1632711" indent="0">
              <a:buNone/>
              <a:defRPr sz="1083"/>
            </a:lvl4pPr>
            <a:lvl5pPr marL="2176947" indent="0">
              <a:buNone/>
              <a:defRPr sz="1083"/>
            </a:lvl5pPr>
            <a:lvl6pPr marL="2721184" indent="0">
              <a:buNone/>
              <a:defRPr sz="1083"/>
            </a:lvl6pPr>
            <a:lvl7pPr marL="3265420" indent="0">
              <a:buNone/>
              <a:defRPr sz="1083"/>
            </a:lvl7pPr>
            <a:lvl8pPr marL="3809657" indent="0">
              <a:buNone/>
              <a:defRPr sz="1083"/>
            </a:lvl8pPr>
            <a:lvl9pPr marL="4353894" indent="0">
              <a:buNone/>
              <a:defRPr sz="108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="" xmlns:a16="http://schemas.microsoft.com/office/drawing/2014/main" id="{867E34A2-541D-9159-6B92-34E81ECA76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69920E-8C62-4383-ABD6-252EA7288354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="" xmlns:a16="http://schemas.microsoft.com/office/drawing/2014/main" id="{6DA9F49F-345E-60D9-4836-C3B7C7E400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="" xmlns:a16="http://schemas.microsoft.com/office/drawing/2014/main" id="{F5351A3C-30B3-B8B5-329D-BED023CF43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379DDD-9FAE-4248-AD06-ADBE4BA4A67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7000982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8" y="4800600"/>
            <a:ext cx="7315200" cy="566738"/>
          </a:xfrm>
        </p:spPr>
        <p:txBody>
          <a:bodyPr anchor="b"/>
          <a:lstStyle>
            <a:lvl1pPr algn="l">
              <a:defRPr sz="241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8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833"/>
            </a:lvl1pPr>
            <a:lvl2pPr marL="544237" indent="0">
              <a:buNone/>
              <a:defRPr sz="3333"/>
            </a:lvl2pPr>
            <a:lvl3pPr marL="1088473" indent="0">
              <a:buNone/>
              <a:defRPr sz="2833"/>
            </a:lvl3pPr>
            <a:lvl4pPr marL="1632711" indent="0">
              <a:buNone/>
              <a:defRPr sz="2417"/>
            </a:lvl4pPr>
            <a:lvl5pPr marL="2176947" indent="0">
              <a:buNone/>
              <a:defRPr sz="2417"/>
            </a:lvl5pPr>
            <a:lvl6pPr marL="2721184" indent="0">
              <a:buNone/>
              <a:defRPr sz="2417"/>
            </a:lvl6pPr>
            <a:lvl7pPr marL="3265420" indent="0">
              <a:buNone/>
              <a:defRPr sz="2417"/>
            </a:lvl7pPr>
            <a:lvl8pPr marL="3809657" indent="0">
              <a:buNone/>
              <a:defRPr sz="2417"/>
            </a:lvl8pPr>
            <a:lvl9pPr marL="4353894" indent="0">
              <a:buNone/>
              <a:defRPr sz="2417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8" y="5367338"/>
            <a:ext cx="7315200" cy="804862"/>
          </a:xfrm>
        </p:spPr>
        <p:txBody>
          <a:bodyPr/>
          <a:lstStyle>
            <a:lvl1pPr marL="0" indent="0">
              <a:buNone/>
              <a:defRPr sz="1667"/>
            </a:lvl1pPr>
            <a:lvl2pPr marL="544237" indent="0">
              <a:buNone/>
              <a:defRPr sz="1417"/>
            </a:lvl2pPr>
            <a:lvl3pPr marL="1088473" indent="0">
              <a:buNone/>
              <a:defRPr sz="1167"/>
            </a:lvl3pPr>
            <a:lvl4pPr marL="1632711" indent="0">
              <a:buNone/>
              <a:defRPr sz="1083"/>
            </a:lvl4pPr>
            <a:lvl5pPr marL="2176947" indent="0">
              <a:buNone/>
              <a:defRPr sz="1083"/>
            </a:lvl5pPr>
            <a:lvl6pPr marL="2721184" indent="0">
              <a:buNone/>
              <a:defRPr sz="1083"/>
            </a:lvl6pPr>
            <a:lvl7pPr marL="3265420" indent="0">
              <a:buNone/>
              <a:defRPr sz="1083"/>
            </a:lvl7pPr>
            <a:lvl8pPr marL="3809657" indent="0">
              <a:buNone/>
              <a:defRPr sz="1083"/>
            </a:lvl8pPr>
            <a:lvl9pPr marL="4353894" indent="0">
              <a:buNone/>
              <a:defRPr sz="108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="" xmlns:a16="http://schemas.microsoft.com/office/drawing/2014/main" id="{7C17C892-FB13-99D7-8897-10065B7606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255CBD-5A16-46DB-AD23-8D462442DCDD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="" xmlns:a16="http://schemas.microsoft.com/office/drawing/2014/main" id="{69172E42-FAB1-3AE3-834F-DDE9E259DC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="" xmlns:a16="http://schemas.microsoft.com/office/drawing/2014/main" id="{2833CD98-B772-1353-93E7-64A28D3D3E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2EEF9E-2792-44E3-A2E2-44891FB1AF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774066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C0CDE6F-AAC5-497A-6267-1BA81C3489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5F778-4B0E-493E-B43C-9D58393F68D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BE0127D-2539-30B8-714E-0CF2432B02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9F4D327-8FD6-B7CC-21C9-AF13935ECF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B112DA-969D-465A-A042-E669939481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5532829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8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74C40BB-E2D8-63E3-E8B0-C490061783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58380-02D3-411D-8ECF-AAC0F26662C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23579AE3-51D8-1A00-252A-1925331707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20E68472-E75F-F759-A566-A010B2B4D9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AE81C8-AAA9-4EA6-B9E2-9FDFA18E69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671029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03893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5622037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175506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5079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88872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67078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455880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800921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237194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658760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98905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855531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050855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9075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511122" y="1687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61091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1683254" y="345750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 rot="172959">
            <a:off x="3135933" y="1758377"/>
            <a:ext cx="560009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8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:a16="http://schemas.microsoft.com/office/drawing/2014/main" xmlns="" id="{796092B4-522C-54C6-37BC-203A8C699AD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lum bright="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38038" cy="694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s 8">
            <a:extLst>
              <a:ext uri="{FF2B5EF4-FFF2-40B4-BE49-F238E27FC236}">
                <a16:creationId xmlns:a16="http://schemas.microsoft.com/office/drawing/2014/main" xmlns="" id="{EB866A31-ECE4-A111-7C00-1372884997E7}"/>
              </a:ext>
            </a:extLst>
          </p:cNvPr>
          <p:cNvSpPr/>
          <p:nvPr userDrawn="1"/>
        </p:nvSpPr>
        <p:spPr>
          <a:xfrm>
            <a:off x="-55563" y="-3175"/>
            <a:ext cx="12323763" cy="6937375"/>
          </a:xfrm>
          <a:prstGeom prst="rect">
            <a:avLst/>
          </a:prstGeom>
          <a:solidFill>
            <a:schemeClr val="bg1">
              <a:alpha val="5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alt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1030392"/>
      </p:ext>
    </p:extLst>
  </p:cSld>
  <p:clrMapOvr>
    <a:masterClrMapping/>
  </p:clrMapOvr>
  <p:hf sldNum="0" hdr="0" ftr="0" dt="0"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87223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3713">
        <p14:switch dir="r"/>
      </p:transition>
    </mc:Choice>
    <mc:Fallback xmlns="">
      <p:transition spd="slow" advClick="0" advTm="3713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TRÒ</a:t>
            </a:r>
            <a:r>
              <a:rPr lang="en-US" sz="11500" baseline="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 CHƠI</a:t>
            </a:r>
            <a:endParaRPr lang="vi-VN" sz="115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31178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xmlns="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363059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xmlns="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40430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6448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9744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6"/>
          </a:xfrm>
          <a:prstGeom prst="rect">
            <a:avLst/>
          </a:prstGeom>
        </p:spPr>
        <p:txBody>
          <a:bodyPr/>
          <a:lstStyle/>
          <a:p>
            <a:fld id="{45AFB889-6D00-45A6-8761-18122C0A8E75}" type="datetimeFigureOut">
              <a:rPr lang="en-US" smtClean="0"/>
              <a:t>12/29/2023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165602" y="6356352"/>
            <a:ext cx="3860801" cy="365126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6"/>
          </a:xfrm>
          <a:prstGeom prst="rect">
            <a:avLst/>
          </a:prstGeom>
        </p:spPr>
        <p:txBody>
          <a:bodyPr/>
          <a:lstStyle/>
          <a:p>
            <a:fld id="{1EFE6C7F-F51A-431D-88BE-48DFC49EA4A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39707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658843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52290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327267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8433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170556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87229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000292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52862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44851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572782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498633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085151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506556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99948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634316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8409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7677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7671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0995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62191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082504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682847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41641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04891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33760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44805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3803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47871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TRÒ</a:t>
            </a:r>
            <a:r>
              <a:rPr lang="en-US" sz="11500" baseline="0" dirty="0" smtClean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 CHƠI</a:t>
            </a:r>
            <a:endParaRPr lang="vi-VN" sz="115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452791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50653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94780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7046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255975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470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52738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76553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459553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818518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7A42D7C-399D-E9B2-D532-AED888A7AA4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1A90065-FBD0-8415-CCCD-2DA7F7481C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DA1A26A-99E7-9B57-44F8-91AFBF9B5A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76671A-877A-49FD-86C2-8A7EA77D5A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B492376-65B1-88BD-78EB-ABDD8B6F631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9982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07C7A9D-05BE-AAA7-4EE0-0BFB245270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33C79C5-F1B1-C27B-653F-0C51A1E17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5B2CFDB-91CD-C384-178D-ECE8CEAE93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E7F6AAC-A768-A542-0DDA-8891B55114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8CFE639-D40E-79D7-49F9-510DC7A42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012168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CDCE3D-1EB7-D609-928E-98FE972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C7AE127C-441A-5771-2E3E-7E4BA22520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C0E88AC0-BEF8-76E6-6340-6557B671CB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70A9231-F1DD-8137-67C7-95F16FB3D5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80715901-D63F-40BF-840E-8C3CC21347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95155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E1D5E5-C856-4EEA-341C-7A65A76874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3C68E59-9B72-B632-793A-879003AD24C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B3BF1EE4-6D1A-5616-723F-041249DF3FD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73B89AF-24A8-06B5-8BD7-D95A4C94A0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8A80EC3-266B-E6C5-6568-3C1CEF15B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418FE54C-A263-B250-CD53-D4FF3F6D66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82615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EC6A109-6289-CB2C-20C3-9C490A3666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7390C84D-A223-6FE9-E004-99A1BD284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D7B8B5F-E47A-06CF-E8EB-4F65EC21A34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36F93AC1-EE0C-8043-E9BE-ADF540BDA0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83D606B-59B6-7A03-C975-26F1563B071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E1EF81EF-103E-159D-3E47-7E8D1D3B76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E251B3D8-81D9-F63E-8D44-9BB83C6FBCC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8718D689-E0F7-FB5A-F098-4271C3B42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966521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6A6142-6A39-BFB5-CCFE-32FFD247BF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042C35AA-2704-FEB5-FA4A-530EDED0603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DDBB9AA-A12B-B4FD-569D-984634940B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6D98DD45-8E37-6A31-3A85-DAC00716D1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75322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5A0DF39F-2C32-7BFF-45C5-96C0A4D7B1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062540-6C84-45D7-A6EF-BF88461276DA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B559BC1-7C4B-97B6-B3A3-4D12458A62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75025956-172B-F314-37A6-71D82FD31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23109FD-5F16-4D04-96D8-042AD0170859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874962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78DEF2-A39A-953C-5829-AEA29BDB9E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4F2D34C-34DE-C44F-657D-AEC6C205FF1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79DCDE59-BAAB-B211-AEF3-38E9BDDAA77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C0893B7B-4AE9-270B-44BB-CA6CE56D1A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4DBE4B21-48C9-2B55-C820-C266D2FF37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25330502-8471-8425-F281-97CAF1B4A0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92086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BBF2FB4-DF10-0921-F18A-CD02F7246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89BBF856-D351-3A50-7B4A-8FE1996A997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8E96820-3527-5232-DC61-64C9C2887CF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ED130EC-4E39-92C0-74E8-0524D63D2B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8E90D0F5-D294-5A76-C6C5-787AE46F7D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CC175F0F-271E-0B9D-6A50-473C2D2617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409621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EA17231-AD14-0C8A-623B-DF8F40283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720174CD-162B-F86F-5C66-406ECE4C0A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79389EBC-82C5-1ACA-4ED8-9F39DA675FB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7FE3B5A-FA0D-9721-899F-22FD20A84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8FCDBEA-C6F0-6356-38BF-94F27519CE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777853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8F23774-EB64-7682-C74E-07F53B49AF8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3A4342F6-9642-B079-918B-3BDA4E4DDE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E4305F23-4F39-064E-B7C5-4CBDCC8029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DAC17D-6A2B-4537-89E8-A5D3ECC7AEA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1756F5C-5FE3-D72F-D3D6-361FED102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36BBB71F-10B4-79E8-CC92-C9809EFB1E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08768C-3ACD-4D11-859E-30F390FA6ADF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48108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xmlns="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77179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95821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7883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27658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9213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xmlns="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4161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2910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54342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974394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425034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41571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xmlns="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516653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95890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2648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1081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3314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90759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3358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24036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12410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322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1060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269364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xmlns="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xmlns="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xmlns="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xmlns="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xmlns="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xmlns="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xmlns="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xmlns="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xmlns="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xmlns="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xmlns="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xmlns="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xmlns="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xmlns="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xmlns="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xmlns="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xmlns="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xmlns="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xmlns="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xmlns="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xmlns="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xmlns="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xmlns="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xmlns="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xmlns="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xmlns="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xmlns="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xmlns="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xmlns="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xmlns="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xmlns="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xmlns="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xmlns="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xmlns="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xmlns="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xmlns="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xmlns="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xmlns="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xmlns="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xmlns="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xmlns="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xmlns="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xmlns="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xmlns="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xmlns="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xmlns="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xmlns="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xmlns="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xmlns="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xmlns="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xmlns="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xmlns="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xmlns="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xmlns="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xmlns="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xmlns="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xmlns="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xmlns="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xmlns="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xmlns="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xmlns="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xmlns="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xmlns="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xmlns="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xmlns="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xmlns="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xmlns="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xmlns="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xmlns="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xmlns="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xmlns="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xmlns="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xmlns="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xmlns="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xmlns="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xmlns="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xmlns="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xmlns="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xmlns="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xmlns="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xmlns="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xmlns="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xmlns="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xmlns="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xmlns="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xmlns="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xmlns="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xmlns="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xmlns="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xmlns="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xmlns="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xmlns="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xmlns="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xmlns="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xmlns="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xmlns="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xmlns="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xmlns="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xmlns="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xmlns="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xmlns="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xmlns="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xmlns="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xmlns="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xmlns="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xmlns="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xmlns="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xmlns="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xmlns="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xmlns="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xmlns="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xmlns="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xmlns="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xmlns="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xmlns="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xmlns="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xmlns="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xmlns="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xmlns="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xmlns="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xmlns="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xmlns="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xmlns="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xmlns="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xmlns="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xmlns="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xmlns="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xmlns="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xmlns="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xmlns="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xmlns="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xmlns="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xmlns="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xmlns="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xmlns="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xmlns="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xmlns="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xmlns="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xmlns="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xmlns="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xmlns="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xmlns="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xmlns="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xmlns="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xmlns="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xmlns="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xmlns="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xmlns="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xmlns="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xmlns="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xmlns="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xmlns="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xmlns="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xmlns="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xmlns="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xmlns="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xmlns="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xmlns="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xmlns="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xmlns="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xmlns="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xmlns="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xmlns="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xmlns="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xmlns="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xmlns="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xmlns="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xmlns="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xmlns="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xmlns="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xmlns="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xmlns="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xmlns="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xmlns="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xmlns="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xmlns="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xmlns="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xmlns="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xmlns="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xmlns="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xmlns="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xmlns="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xmlns="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xmlns="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xmlns="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xmlns="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xmlns="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xmlns="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xmlns="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xmlns="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xmlns="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xmlns="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xmlns="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xmlns="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xmlns="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xmlns="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xmlns="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xmlns="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xmlns="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xmlns="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xmlns="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xmlns="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xmlns="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xmlns="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xmlns="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xmlns="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xmlns="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xmlns="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xmlns="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xmlns="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xmlns="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xmlns="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05672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xmlns="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xmlns="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xmlns="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xmlns="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xmlns="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xmlns="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xmlns="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xmlns="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xmlns="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xmlns="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xmlns="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xmlns="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xmlns="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xmlns="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xmlns="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xmlns="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xmlns="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xmlns="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xmlns="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xmlns="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xmlns="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xmlns="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xmlns="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xmlns="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xmlns="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xmlns="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xmlns="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xmlns="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xmlns="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xmlns="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xmlns="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xmlns="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xmlns="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xmlns="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xmlns="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xmlns="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xmlns="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xmlns="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xmlns="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xmlns="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xmlns="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xmlns="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xmlns="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xmlns="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xmlns="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xmlns="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xmlns="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xmlns="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xmlns="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xmlns="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xmlns="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xmlns="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xmlns="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xmlns="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xmlns="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xmlns="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xmlns="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xmlns="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xmlns="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xmlns="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xmlns="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xmlns="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xmlns="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xmlns="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xmlns="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xmlns="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xmlns="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xmlns="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xmlns="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xmlns="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xmlns="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xmlns="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xmlns="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xmlns="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xmlns="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xmlns="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xmlns="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xmlns="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xmlns="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xmlns="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xmlns="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xmlns="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xmlns="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xmlns="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xmlns="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xmlns="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xmlns="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xmlns="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xmlns="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xmlns="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xmlns="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xmlns="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xmlns="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xmlns="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xmlns="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xmlns="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xmlns="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xmlns="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xmlns="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xmlns="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xmlns="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xmlns="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xmlns="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xmlns="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xmlns="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xmlns="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xmlns="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xmlns="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xmlns="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xmlns="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xmlns="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xmlns="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xmlns="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xmlns="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xmlns="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xmlns="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xmlns="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xmlns="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xmlns="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xmlns="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xmlns="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xmlns="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xmlns="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xmlns="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xmlns="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xmlns="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xmlns="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xmlns="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xmlns="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xmlns="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xmlns="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xmlns="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xmlns="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xmlns="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xmlns="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xmlns="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70AD47">
                    <a:lumMod val="50000"/>
                  </a:srgbClr>
                </a:solidFill>
                <a:latin typeface="Times New Roman" panose="020206030504050203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01923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xmlns="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xmlns="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xmlns="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xmlns="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xmlns="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xmlns="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xmlns="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xmlns="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xmlns="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xmlns="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xmlns="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xmlns="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xmlns="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xmlns="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xmlns="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xmlns="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xmlns="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xmlns="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xmlns="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xmlns="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xmlns="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xmlns="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xmlns="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xmlns="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xmlns="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xmlns="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xmlns="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xmlns="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xmlns="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xmlns="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xmlns="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xmlns="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xmlns="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xmlns="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xmlns="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xmlns="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xmlns="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xmlns="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xmlns="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xmlns="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xmlns="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xmlns="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xmlns="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xmlns="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xmlns="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xmlns="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xmlns="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xmlns="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xmlns="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xmlns="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xmlns="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xmlns="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xmlns="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xmlns="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xmlns="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xmlns="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xmlns="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xmlns="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xmlns="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xmlns="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xmlns="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xmlns="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xmlns="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xmlns="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Times New Roman" panose="02020603050405020304" pitchFamily="18" charset="0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184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xmlns="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xmlns="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xmlns="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xmlns="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xmlns="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xmlns="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xmlns="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xmlns="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xmlns="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xmlns="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xmlns="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xmlns="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xmlns="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xmlns="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xmlns="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xmlns="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xmlns="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xmlns="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xmlns="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xmlns="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xmlns="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xmlns="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xmlns="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xmlns="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xmlns="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xmlns="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xmlns="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xmlns="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xmlns="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xmlns="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xmlns="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xmlns="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xmlns="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xmlns="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xmlns="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xmlns="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xmlns="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xmlns="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xmlns="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xmlns="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xmlns="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xmlns="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xmlns="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xmlns="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xmlns="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xmlns="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xmlns="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xmlns="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xmlns="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xmlns="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xmlns="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xmlns="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xmlns="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xmlns="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xmlns="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xmlns="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xmlns="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xmlns="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xmlns="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xmlns="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xmlns="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xmlns="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xmlns="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xmlns="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xmlns="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xmlns="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xmlns="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xmlns="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xmlns="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xmlns="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xmlns="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xmlns="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xmlns="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xmlns="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xmlns="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xmlns="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xmlns="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xmlns="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xmlns="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xmlns="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xmlns="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xmlns="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xmlns="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xmlns="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xmlns="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xmlns="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xmlns="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xmlns="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xmlns="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xmlns="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Times New Roman" panose="02020603050405020304" pitchFamily="18" charset="0"/>
              </a:rPr>
              <a:t>LUYỆN TẬP</a:t>
            </a:r>
            <a:endParaRPr lang="vi-VN" sz="11500" dirty="0">
              <a:solidFill>
                <a:srgbClr val="002060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4970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xmlns="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xmlns="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xmlns="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xmlns="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xmlns="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xmlns="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xmlns="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xmlns="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xmlns="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xmlns="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xmlns="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xmlns="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xmlns="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xmlns="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xmlns="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xmlns="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xmlns="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xmlns="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xmlns="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xmlns="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xmlns="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xmlns="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xmlns="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xmlns="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xmlns="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xmlns="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xmlns="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xmlns="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xmlns="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xmlns="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xmlns="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xmlns="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xmlns="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xmlns="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xmlns="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xmlns="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xmlns="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xmlns="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xmlns="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xmlns="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xmlns="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xmlns="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xmlns="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xmlns="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xmlns="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xmlns="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xmlns="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xmlns="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xmlns="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xmlns="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xmlns="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xmlns="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xmlns="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xmlns="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xmlns="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xmlns="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xmlns="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xmlns="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xmlns="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xmlns="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xmlns="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xmlns="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xmlns="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xmlns="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xmlns="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xmlns="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xmlns="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xmlns="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675011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442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884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6327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176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7211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2654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8096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3538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B79B26D3-4B79-7111-B07E-2FCB33429F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ED002D-C0AD-429B-B756-D3B6C4641580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A0A978C-67A9-4282-54CA-A780DA97DC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0CD4EE6-D944-7DD8-F656-2770C85A14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FB946F-9331-4876-82C7-EA868D89DC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039075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299A589E-A7F7-D988-0EF6-9CE145FE8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B4244D-2DC6-4C76-91C2-3E0F6E62D30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38C5A05B-85C1-2992-028D-D1498493CB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2003C41-5125-8172-562A-FF8E37647F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8C981-443B-43A1-AED4-87017E1F71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9237204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75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417">
                <a:solidFill>
                  <a:schemeClr val="tx1">
                    <a:tint val="75000"/>
                  </a:schemeClr>
                </a:solidFill>
              </a:defRPr>
            </a:lvl1pPr>
            <a:lvl2pPr marL="544237" indent="0">
              <a:buNone/>
              <a:defRPr sz="2167">
                <a:solidFill>
                  <a:schemeClr val="tx1">
                    <a:tint val="75000"/>
                  </a:schemeClr>
                </a:solidFill>
              </a:defRPr>
            </a:lvl2pPr>
            <a:lvl3pPr marL="1088473" indent="0">
              <a:buNone/>
              <a:defRPr sz="1917">
                <a:solidFill>
                  <a:schemeClr val="tx1">
                    <a:tint val="75000"/>
                  </a:schemeClr>
                </a:solidFill>
              </a:defRPr>
            </a:lvl3pPr>
            <a:lvl4pPr marL="1632711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4pPr>
            <a:lvl5pPr marL="2176947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5pPr>
            <a:lvl6pPr marL="2721184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6pPr>
            <a:lvl7pPr marL="3265420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7pPr>
            <a:lvl8pPr marL="3809657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8pPr>
            <a:lvl9pPr marL="4353894" indent="0">
              <a:buNone/>
              <a:defRPr sz="16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CBB011A-4D5E-60A6-5D8C-229BDAB586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DA208A3-5523-4117-A16D-5D0A745A3A1A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87219BF1-4C6C-A353-DC81-CAE3B69A87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1CC01DC-DD43-3563-F67D-27A57A6A64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0F3D97-A1DE-4D59-8582-9736F2B2EF5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206403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84800" cy="4525963"/>
          </a:xfrm>
        </p:spPr>
        <p:txBody>
          <a:bodyPr/>
          <a:lstStyle>
            <a:lvl1pPr>
              <a:defRPr sz="3333"/>
            </a:lvl1pPr>
            <a:lvl2pPr>
              <a:defRPr sz="2833"/>
            </a:lvl2pPr>
            <a:lvl3pPr>
              <a:defRPr sz="2417"/>
            </a:lvl3pPr>
            <a:lvl4pPr>
              <a:defRPr sz="2167"/>
            </a:lvl4pPr>
            <a:lvl5pPr>
              <a:defRPr sz="2167"/>
            </a:lvl5pPr>
            <a:lvl6pPr>
              <a:defRPr sz="2167"/>
            </a:lvl6pPr>
            <a:lvl7pPr>
              <a:defRPr sz="2167"/>
            </a:lvl7pPr>
            <a:lvl8pPr>
              <a:defRPr sz="2167"/>
            </a:lvl8pPr>
            <a:lvl9pPr>
              <a:defRPr sz="21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0"/>
            <a:ext cx="5384800" cy="4525963"/>
          </a:xfrm>
        </p:spPr>
        <p:txBody>
          <a:bodyPr/>
          <a:lstStyle>
            <a:lvl1pPr>
              <a:defRPr sz="3333"/>
            </a:lvl1pPr>
            <a:lvl2pPr>
              <a:defRPr sz="2833"/>
            </a:lvl2pPr>
            <a:lvl3pPr>
              <a:defRPr sz="2417"/>
            </a:lvl3pPr>
            <a:lvl4pPr>
              <a:defRPr sz="2167"/>
            </a:lvl4pPr>
            <a:lvl5pPr>
              <a:defRPr sz="2167"/>
            </a:lvl5pPr>
            <a:lvl6pPr>
              <a:defRPr sz="2167"/>
            </a:lvl6pPr>
            <a:lvl7pPr>
              <a:defRPr sz="2167"/>
            </a:lvl7pPr>
            <a:lvl8pPr>
              <a:defRPr sz="2167"/>
            </a:lvl8pPr>
            <a:lvl9pPr>
              <a:defRPr sz="21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="" xmlns:a16="http://schemas.microsoft.com/office/drawing/2014/main" id="{C4670A9A-D8B8-FDEA-2B6B-C0EC6F8F0A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CD0471-C85F-4089-B5E3-773E1E8648EE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4">
            <a:extLst>
              <a:ext uri="{FF2B5EF4-FFF2-40B4-BE49-F238E27FC236}">
                <a16:creationId xmlns="" xmlns:a16="http://schemas.microsoft.com/office/drawing/2014/main" id="{E6E1522B-756C-D3FA-BB3D-28BAF08AA5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5">
            <a:extLst>
              <a:ext uri="{FF2B5EF4-FFF2-40B4-BE49-F238E27FC236}">
                <a16:creationId xmlns="" xmlns:a16="http://schemas.microsoft.com/office/drawing/2014/main" id="{F58BBB97-F6B3-DD96-07E1-C5A79A666C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85FFB8-5583-478A-9F2B-07728CE514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6331960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8" cy="639762"/>
          </a:xfrm>
        </p:spPr>
        <p:txBody>
          <a:bodyPr anchor="b"/>
          <a:lstStyle>
            <a:lvl1pPr marL="0" indent="0">
              <a:buNone/>
              <a:defRPr sz="2833" b="1"/>
            </a:lvl1pPr>
            <a:lvl2pPr marL="544237" indent="0">
              <a:buNone/>
              <a:defRPr sz="2417" b="1"/>
            </a:lvl2pPr>
            <a:lvl3pPr marL="1088473" indent="0">
              <a:buNone/>
              <a:defRPr sz="2167" b="1"/>
            </a:lvl3pPr>
            <a:lvl4pPr marL="1632711" indent="0">
              <a:buNone/>
              <a:defRPr sz="1917" b="1"/>
            </a:lvl4pPr>
            <a:lvl5pPr marL="2176947" indent="0">
              <a:buNone/>
              <a:defRPr sz="1917" b="1"/>
            </a:lvl5pPr>
            <a:lvl6pPr marL="2721184" indent="0">
              <a:buNone/>
              <a:defRPr sz="1917" b="1"/>
            </a:lvl6pPr>
            <a:lvl7pPr marL="3265420" indent="0">
              <a:buNone/>
              <a:defRPr sz="1917" b="1"/>
            </a:lvl7pPr>
            <a:lvl8pPr marL="3809657" indent="0">
              <a:buNone/>
              <a:defRPr sz="1917" b="1"/>
            </a:lvl8pPr>
            <a:lvl9pPr marL="4353894" indent="0">
              <a:buNone/>
              <a:defRPr sz="191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8" cy="3951288"/>
          </a:xfrm>
        </p:spPr>
        <p:txBody>
          <a:bodyPr/>
          <a:lstStyle>
            <a:lvl1pPr>
              <a:defRPr sz="2833"/>
            </a:lvl1pPr>
            <a:lvl2pPr>
              <a:defRPr sz="2417"/>
            </a:lvl2pPr>
            <a:lvl3pPr>
              <a:defRPr sz="2167"/>
            </a:lvl3pPr>
            <a:lvl4pPr>
              <a:defRPr sz="1917"/>
            </a:lvl4pPr>
            <a:lvl5pPr>
              <a:defRPr sz="1917"/>
            </a:lvl5pPr>
            <a:lvl6pPr>
              <a:defRPr sz="1917"/>
            </a:lvl6pPr>
            <a:lvl7pPr>
              <a:defRPr sz="1917"/>
            </a:lvl7pPr>
            <a:lvl8pPr>
              <a:defRPr sz="1917"/>
            </a:lvl8pPr>
            <a:lvl9pPr>
              <a:defRPr sz="19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833" b="1"/>
            </a:lvl1pPr>
            <a:lvl2pPr marL="544237" indent="0">
              <a:buNone/>
              <a:defRPr sz="2417" b="1"/>
            </a:lvl2pPr>
            <a:lvl3pPr marL="1088473" indent="0">
              <a:buNone/>
              <a:defRPr sz="2167" b="1"/>
            </a:lvl3pPr>
            <a:lvl4pPr marL="1632711" indent="0">
              <a:buNone/>
              <a:defRPr sz="1917" b="1"/>
            </a:lvl4pPr>
            <a:lvl5pPr marL="2176947" indent="0">
              <a:buNone/>
              <a:defRPr sz="1917" b="1"/>
            </a:lvl5pPr>
            <a:lvl6pPr marL="2721184" indent="0">
              <a:buNone/>
              <a:defRPr sz="1917" b="1"/>
            </a:lvl6pPr>
            <a:lvl7pPr marL="3265420" indent="0">
              <a:buNone/>
              <a:defRPr sz="1917" b="1"/>
            </a:lvl7pPr>
            <a:lvl8pPr marL="3809657" indent="0">
              <a:buNone/>
              <a:defRPr sz="1917" b="1"/>
            </a:lvl8pPr>
            <a:lvl9pPr marL="4353894" indent="0">
              <a:buNone/>
              <a:defRPr sz="1917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833"/>
            </a:lvl1pPr>
            <a:lvl2pPr>
              <a:defRPr sz="2417"/>
            </a:lvl2pPr>
            <a:lvl3pPr>
              <a:defRPr sz="2167"/>
            </a:lvl3pPr>
            <a:lvl4pPr>
              <a:defRPr sz="1917"/>
            </a:lvl4pPr>
            <a:lvl5pPr>
              <a:defRPr sz="1917"/>
            </a:lvl5pPr>
            <a:lvl6pPr>
              <a:defRPr sz="1917"/>
            </a:lvl6pPr>
            <a:lvl7pPr>
              <a:defRPr sz="1917"/>
            </a:lvl7pPr>
            <a:lvl8pPr>
              <a:defRPr sz="1917"/>
            </a:lvl8pPr>
            <a:lvl9pPr>
              <a:defRPr sz="191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="" xmlns:a16="http://schemas.microsoft.com/office/drawing/2014/main" id="{CF7C6B7E-B237-7EE3-ED5F-DA4A3BEBB4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0CE893-4B2D-4496-AD46-34E69D27C6DB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4">
            <a:extLst>
              <a:ext uri="{FF2B5EF4-FFF2-40B4-BE49-F238E27FC236}">
                <a16:creationId xmlns="" xmlns:a16="http://schemas.microsoft.com/office/drawing/2014/main" id="{B2991D52-C6D2-412B-CB4C-992B7F6D51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5">
            <a:extLst>
              <a:ext uri="{FF2B5EF4-FFF2-40B4-BE49-F238E27FC236}">
                <a16:creationId xmlns="" xmlns:a16="http://schemas.microsoft.com/office/drawing/2014/main" id="{B8751489-F8D9-2657-0F10-C6C18C2809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C2DD14-E276-4C28-9204-8171BDF9B7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80467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48.xml"/><Relationship Id="rId21" Type="http://schemas.openxmlformats.org/officeDocument/2006/relationships/slideLayout" Target="../slideLayouts/slideLayout43.xml"/><Relationship Id="rId34" Type="http://schemas.openxmlformats.org/officeDocument/2006/relationships/slideLayout" Target="../slideLayouts/slideLayout56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33" Type="http://schemas.openxmlformats.org/officeDocument/2006/relationships/slideLayout" Target="../slideLayouts/slideLayout55.xml"/><Relationship Id="rId38" Type="http://schemas.openxmlformats.org/officeDocument/2006/relationships/image" Target="../media/image5.jpeg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29" Type="http://schemas.openxmlformats.org/officeDocument/2006/relationships/slideLayout" Target="../slideLayouts/slideLayout51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46.xml"/><Relationship Id="rId32" Type="http://schemas.openxmlformats.org/officeDocument/2006/relationships/slideLayout" Target="../slideLayouts/slideLayout54.xml"/><Relationship Id="rId37" Type="http://schemas.openxmlformats.org/officeDocument/2006/relationships/theme" Target="../theme/theme2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slideLayout" Target="../slideLayouts/slideLayout50.xml"/><Relationship Id="rId36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31" Type="http://schemas.openxmlformats.org/officeDocument/2006/relationships/slideLayout" Target="../slideLayouts/slideLayout53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Relationship Id="rId30" Type="http://schemas.openxmlformats.org/officeDocument/2006/relationships/slideLayout" Target="../slideLayouts/slideLayout52.xml"/><Relationship Id="rId35" Type="http://schemas.openxmlformats.org/officeDocument/2006/relationships/slideLayout" Target="../slideLayouts/slideLayout57.xml"/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26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79.xml"/><Relationship Id="rId34" Type="http://schemas.openxmlformats.org/officeDocument/2006/relationships/slideLayout" Target="../slideLayouts/slideLayout92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slideLayout" Target="../slideLayouts/slideLayout83.xml"/><Relationship Id="rId33" Type="http://schemas.openxmlformats.org/officeDocument/2006/relationships/slideLayout" Target="../slideLayouts/slideLayout91.xml"/><Relationship Id="rId38" Type="http://schemas.openxmlformats.org/officeDocument/2006/relationships/image" Target="../media/image5.jpeg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29" Type="http://schemas.openxmlformats.org/officeDocument/2006/relationships/slideLayout" Target="../slideLayouts/slideLayout87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slideLayout" Target="../slideLayouts/slideLayout82.xml"/><Relationship Id="rId32" Type="http://schemas.openxmlformats.org/officeDocument/2006/relationships/slideLayout" Target="../slideLayouts/slideLayout90.xml"/><Relationship Id="rId37" Type="http://schemas.openxmlformats.org/officeDocument/2006/relationships/theme" Target="../theme/theme3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slideLayout" Target="../slideLayouts/slideLayout81.xml"/><Relationship Id="rId28" Type="http://schemas.openxmlformats.org/officeDocument/2006/relationships/slideLayout" Target="../slideLayouts/slideLayout86.xml"/><Relationship Id="rId36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31" Type="http://schemas.openxmlformats.org/officeDocument/2006/relationships/slideLayout" Target="../slideLayouts/slideLayout89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slideLayout" Target="../slideLayouts/slideLayout80.xml"/><Relationship Id="rId27" Type="http://schemas.openxmlformats.org/officeDocument/2006/relationships/slideLayout" Target="../slideLayouts/slideLayout85.xml"/><Relationship Id="rId30" Type="http://schemas.openxmlformats.org/officeDocument/2006/relationships/slideLayout" Target="../slideLayouts/slideLayout88.xml"/><Relationship Id="rId35" Type="http://schemas.openxmlformats.org/officeDocument/2006/relationships/slideLayout" Target="../slideLayouts/slideLayout93.xml"/><Relationship Id="rId8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13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17.xml"/><Relationship Id="rId17" Type="http://schemas.openxmlformats.org/officeDocument/2006/relationships/theme" Target="../theme/theme5.xml"/><Relationship Id="rId2" Type="http://schemas.openxmlformats.org/officeDocument/2006/relationships/slideLayout" Target="../slideLayouts/slideLayout107.xml"/><Relationship Id="rId16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Relationship Id="rId14" Type="http://schemas.openxmlformats.org/officeDocument/2006/relationships/slideLayout" Target="../slideLayouts/slideLayout1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99" r:id="rId5"/>
    <p:sldLayoutId id="2147483675" r:id="rId6"/>
    <p:sldLayoutId id="2147483692" r:id="rId7"/>
    <p:sldLayoutId id="2147483694" r:id="rId8"/>
    <p:sldLayoutId id="2147483693" r:id="rId9"/>
    <p:sldLayoutId id="2147483691" r:id="rId10"/>
    <p:sldLayoutId id="2147483676" r:id="rId11"/>
    <p:sldLayoutId id="2147483677" r:id="rId12"/>
    <p:sldLayoutId id="2147483678" r:id="rId13"/>
    <p:sldLayoutId id="2147483679" r:id="rId14"/>
    <p:sldLayoutId id="2147483700" r:id="rId15"/>
    <p:sldLayoutId id="2147483680" r:id="rId16"/>
    <p:sldLayoutId id="2147483695" r:id="rId17"/>
    <p:sldLayoutId id="2147483696" r:id="rId18"/>
    <p:sldLayoutId id="2147483697" r:id="rId19"/>
    <p:sldLayoutId id="2147483698" r:id="rId20"/>
    <p:sldLayoutId id="2147483701" r:id="rId21"/>
    <p:sldLayoutId id="2147483702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5929909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  <p:sldLayoutId id="2147483711" r:id="rId8"/>
    <p:sldLayoutId id="2147483712" r:id="rId9"/>
    <p:sldLayoutId id="2147483713" r:id="rId10"/>
    <p:sldLayoutId id="2147483714" r:id="rId11"/>
    <p:sldLayoutId id="2147483715" r:id="rId12"/>
    <p:sldLayoutId id="2147483716" r:id="rId13"/>
    <p:sldLayoutId id="2147483717" r:id="rId14"/>
    <p:sldLayoutId id="2147483718" r:id="rId15"/>
    <p:sldLayoutId id="2147483719" r:id="rId16"/>
    <p:sldLayoutId id="2147483720" r:id="rId17"/>
    <p:sldLayoutId id="2147483721" r:id="rId18"/>
    <p:sldLayoutId id="2147483722" r:id="rId19"/>
    <p:sldLayoutId id="2147483723" r:id="rId20"/>
    <p:sldLayoutId id="2147483724" r:id="rId21"/>
    <p:sldLayoutId id="2147483725" r:id="rId22"/>
    <p:sldLayoutId id="2147483726" r:id="rId23"/>
    <p:sldLayoutId id="2147483727" r:id="rId24"/>
    <p:sldLayoutId id="2147483728" r:id="rId25"/>
    <p:sldLayoutId id="2147483729" r:id="rId26"/>
    <p:sldLayoutId id="2147483730" r:id="rId27"/>
    <p:sldLayoutId id="2147483731" r:id="rId28"/>
    <p:sldLayoutId id="2147483732" r:id="rId29"/>
    <p:sldLayoutId id="2147483733" r:id="rId30"/>
    <p:sldLayoutId id="2147483734" r:id="rId31"/>
    <p:sldLayoutId id="2147483735" r:id="rId32"/>
    <p:sldLayoutId id="2147483736" r:id="rId33"/>
    <p:sldLayoutId id="2147483737" r:id="rId34"/>
    <p:sldLayoutId id="2147483738" r:id="rId35"/>
    <p:sldLayoutId id="2147483739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8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3D45E7C8-1018-3AC8-51CB-6D65F02C06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F3918D6F-C8E4-E0CF-A93F-B8C07D9180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639C987A-5B68-9422-1A11-0F97125CC3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9C943E87-2EEF-713E-81B7-31E81DDF8C3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69918C8-F0A6-5316-AE0A-5936084A12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60DB4483-FBEF-A8AD-3585-D2B52CD8681E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>
                <a:latin typeface="Arial" panose="020B0604020202020204" pitchFamily="34" charset="0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5083187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  <p:sldLayoutId id="2147483749" r:id="rId9"/>
    <p:sldLayoutId id="2147483750" r:id="rId10"/>
    <p:sldLayoutId id="2147483751" r:id="rId11"/>
    <p:sldLayoutId id="2147483752" r:id="rId12"/>
    <p:sldLayoutId id="2147483753" r:id="rId13"/>
    <p:sldLayoutId id="2147483754" r:id="rId14"/>
    <p:sldLayoutId id="2147483755" r:id="rId15"/>
    <p:sldLayoutId id="2147483756" r:id="rId16"/>
    <p:sldLayoutId id="2147483757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  <p:sldLayoutId id="2147483765" r:id="rId25"/>
    <p:sldLayoutId id="2147483766" r:id="rId26"/>
    <p:sldLayoutId id="2147483767" r:id="rId27"/>
    <p:sldLayoutId id="2147483768" r:id="rId28"/>
    <p:sldLayoutId id="2147483769" r:id="rId29"/>
    <p:sldLayoutId id="2147483770" r:id="rId30"/>
    <p:sldLayoutId id="2147483771" r:id="rId31"/>
    <p:sldLayoutId id="2147483772" r:id="rId32"/>
    <p:sldLayoutId id="2147483773" r:id="rId33"/>
    <p:sldLayoutId id="2147483774" r:id="rId34"/>
    <p:sldLayoutId id="2147483775" r:id="rId35"/>
    <p:sldLayoutId id="2147483776" r:id="rId3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="" xmlns:a16="http://schemas.microsoft.com/office/drawing/2014/main" id="{52ECA2FC-E4EE-203C-522A-F6CE93F2D457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865" y="275167"/>
            <a:ext cx="10972271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622" tIns="65311" rIns="130622" bIns="6531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="" xmlns:a16="http://schemas.microsoft.com/office/drawing/2014/main" id="{6AC4CFB2-29A5-D205-7F0B-8679D05D7D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865" y="1600729"/>
            <a:ext cx="10972271" cy="45256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30622" tIns="65311" rIns="130622" bIns="6531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27025BEA-0C26-8A9F-6FE2-509DA3FAE22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865" y="6356615"/>
            <a:ext cx="2844271" cy="365125"/>
          </a:xfrm>
          <a:prstGeom prst="rect">
            <a:avLst/>
          </a:prstGeom>
        </p:spPr>
        <p:txBody>
          <a:bodyPr vert="horz" lIns="130622" tIns="65311" rIns="130622" bIns="65311" rtlCol="0" anchor="ctr"/>
          <a:lstStyle>
            <a:lvl1pPr algn="l" defTabSz="1088473" eaLnBrk="1" fontAlgn="auto" hangingPunct="1">
              <a:spcBef>
                <a:spcPts val="0"/>
              </a:spcBef>
              <a:spcAft>
                <a:spcPts val="0"/>
              </a:spcAft>
              <a:defRPr sz="1417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10C62A57-F4D7-4F31-8668-BDF13621E3C1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D2B51045-8465-E88C-7BB4-7E0496AFC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865" y="6356615"/>
            <a:ext cx="3860271" cy="365125"/>
          </a:xfrm>
          <a:prstGeom prst="rect">
            <a:avLst/>
          </a:prstGeom>
        </p:spPr>
        <p:txBody>
          <a:bodyPr vert="horz" lIns="130622" tIns="65311" rIns="130622" bIns="65311" rtlCol="0" anchor="ctr"/>
          <a:lstStyle>
            <a:lvl1pPr algn="ctr" defTabSz="1088473" eaLnBrk="1" fontAlgn="auto" hangingPunct="1">
              <a:spcBef>
                <a:spcPts val="0"/>
              </a:spcBef>
              <a:spcAft>
                <a:spcPts val="0"/>
              </a:spcAft>
              <a:defRPr sz="1417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1AC2C83-766C-947B-CAB0-900BA75524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865" y="6356615"/>
            <a:ext cx="2844271" cy="365125"/>
          </a:xfrm>
          <a:prstGeom prst="rect">
            <a:avLst/>
          </a:prstGeom>
        </p:spPr>
        <p:txBody>
          <a:bodyPr vert="horz" wrap="square" lIns="130622" tIns="65311" rIns="130622" bIns="65311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417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7BFA4F66-3469-4E7B-A224-4B62A590945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755730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79" r:id="rId2"/>
    <p:sldLayoutId id="2147483780" r:id="rId3"/>
    <p:sldLayoutId id="2147483781" r:id="rId4"/>
    <p:sldLayoutId id="2147483782" r:id="rId5"/>
    <p:sldLayoutId id="2147483783" r:id="rId6"/>
    <p:sldLayoutId id="2147483784" r:id="rId7"/>
    <p:sldLayoutId id="2147483785" r:id="rId8"/>
    <p:sldLayoutId id="2147483786" r:id="rId9"/>
    <p:sldLayoutId id="2147483787" r:id="rId10"/>
    <p:sldLayoutId id="2147483788" r:id="rId11"/>
  </p:sldLayoutIdLst>
  <p:txStyles>
    <p:titleStyle>
      <a:lvl1pPr algn="ctr" defTabSz="1087394" rtl="0" eaLnBrk="0" fontAlgn="base" hangingPunct="0">
        <a:spcBef>
          <a:spcPct val="0"/>
        </a:spcBef>
        <a:spcAft>
          <a:spcPct val="0"/>
        </a:spcAft>
        <a:defRPr sz="525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2pPr>
      <a:lvl3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3pPr>
      <a:lvl4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4pPr>
      <a:lvl5pPr algn="ctr" defTabSz="1087394" rtl="0" eaLnBrk="0" fontAlgn="base" hangingPunct="0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5pPr>
      <a:lvl6pPr marL="380985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6pPr>
      <a:lvl7pPr marL="761970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7pPr>
      <a:lvl8pPr marL="1142954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8pPr>
      <a:lvl9pPr marL="1523939" algn="ctr" defTabSz="1087394" rtl="0" fontAlgn="base">
        <a:spcBef>
          <a:spcPct val="0"/>
        </a:spcBef>
        <a:spcAft>
          <a:spcPct val="0"/>
        </a:spcAft>
        <a:defRPr sz="5250">
          <a:solidFill>
            <a:schemeClr val="tx1"/>
          </a:solidFill>
          <a:latin typeface="Calibri"/>
        </a:defRPr>
      </a:lvl9pPr>
    </p:titleStyle>
    <p:bodyStyle>
      <a:lvl1pPr marL="407442" indent="-407442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833" kern="1200">
          <a:solidFill>
            <a:schemeClr val="tx1"/>
          </a:solidFill>
          <a:latin typeface="+mn-lt"/>
          <a:ea typeface="+mn-ea"/>
          <a:cs typeface="+mn-cs"/>
        </a:defRPr>
      </a:lvl1pPr>
      <a:lvl2pPr marL="883673" indent="-339976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333" kern="1200">
          <a:solidFill>
            <a:schemeClr val="tx1"/>
          </a:solidFill>
          <a:latin typeface="+mn-lt"/>
          <a:ea typeface="+mn-ea"/>
          <a:cs typeface="+mn-cs"/>
        </a:defRPr>
      </a:lvl2pPr>
      <a:lvl3pPr marL="1359904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833" kern="1200">
          <a:solidFill>
            <a:schemeClr val="tx1"/>
          </a:solidFill>
          <a:latin typeface="+mn-lt"/>
          <a:ea typeface="+mn-ea"/>
          <a:cs typeface="+mn-cs"/>
        </a:defRPr>
      </a:lvl3pPr>
      <a:lvl4pPr marL="1903601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417" kern="1200">
          <a:solidFill>
            <a:schemeClr val="tx1"/>
          </a:solidFill>
          <a:latin typeface="+mn-lt"/>
          <a:ea typeface="+mn-ea"/>
          <a:cs typeface="+mn-cs"/>
        </a:defRPr>
      </a:lvl4pPr>
      <a:lvl5pPr marL="2448621" indent="-271187" algn="l" defTabSz="1087394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17" kern="1200">
          <a:solidFill>
            <a:schemeClr val="tx1"/>
          </a:solidFill>
          <a:latin typeface="+mn-lt"/>
          <a:ea typeface="+mn-ea"/>
          <a:cs typeface="+mn-cs"/>
        </a:defRPr>
      </a:lvl5pPr>
      <a:lvl6pPr marL="2993302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6pPr>
      <a:lvl7pPr marL="3537538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7pPr>
      <a:lvl8pPr marL="4081776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8pPr>
      <a:lvl9pPr marL="4626012" indent="-272118" algn="l" defTabSz="1088473" rtl="0" eaLnBrk="1" latinLnBrk="0" hangingPunct="1">
        <a:spcBef>
          <a:spcPct val="20000"/>
        </a:spcBef>
        <a:buFont typeface="Arial" pitchFamily="34" charset="0"/>
        <a:buChar char="•"/>
        <a:defRPr sz="241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1pPr>
      <a:lvl2pPr marL="54423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2pPr>
      <a:lvl3pPr marL="1088473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3pPr>
      <a:lvl4pPr marL="1632711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4pPr>
      <a:lvl5pPr marL="217694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5pPr>
      <a:lvl6pPr marL="2721184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6pPr>
      <a:lvl7pPr marL="3265420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7pPr>
      <a:lvl8pPr marL="3809657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8pPr>
      <a:lvl9pPr marL="4353894" algn="l" defTabSz="1088473" rtl="0" eaLnBrk="1" latinLnBrk="0" hangingPunct="1">
        <a:defRPr sz="216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CFEFD8-2151-478C-9C1C-0545885223F3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6B1172-D443-4544-A958-E06E27C02F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8533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0" r:id="rId1"/>
    <p:sldLayoutId id="2147483791" r:id="rId2"/>
    <p:sldLayoutId id="2147483792" r:id="rId3"/>
    <p:sldLayoutId id="2147483793" r:id="rId4"/>
    <p:sldLayoutId id="2147483794" r:id="rId5"/>
    <p:sldLayoutId id="2147483795" r:id="rId6"/>
    <p:sldLayoutId id="2147483796" r:id="rId7"/>
    <p:sldLayoutId id="2147483797" r:id="rId8"/>
    <p:sldLayoutId id="2147483798" r:id="rId9"/>
    <p:sldLayoutId id="2147483799" r:id="rId10"/>
    <p:sldLayoutId id="2147483800" r:id="rId11"/>
    <p:sldLayoutId id="2147483801" r:id="rId12"/>
    <p:sldLayoutId id="2147483802" r:id="rId13"/>
    <p:sldLayoutId id="2147483803" r:id="rId14"/>
    <p:sldLayoutId id="2147483804" r:id="rId15"/>
    <p:sldLayoutId id="2147483805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GIF"/><Relationship Id="rId1" Type="http://schemas.openxmlformats.org/officeDocument/2006/relationships/slideLayout" Target="../slideLayouts/slideLayout3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wmf"/><Relationship Id="rId1" Type="http://schemas.openxmlformats.org/officeDocument/2006/relationships/slideLayout" Target="../slideLayouts/slideLayout9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06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0" Type="http://schemas.openxmlformats.org/officeDocument/2006/relationships/image" Target="../media/image16.png"/><Relationship Id="rId4" Type="http://schemas.openxmlformats.org/officeDocument/2006/relationships/image" Target="../media/image10.emf"/><Relationship Id="rId9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g"/><Relationship Id="rId13" Type="http://schemas.openxmlformats.org/officeDocument/2006/relationships/image" Target="../media/image27.jpg"/><Relationship Id="rId18" Type="http://schemas.openxmlformats.org/officeDocument/2006/relationships/image" Target="../media/image30.png"/><Relationship Id="rId3" Type="http://schemas.microsoft.com/office/2007/relationships/hdphoto" Target="../media/hdphoto2.wdp"/><Relationship Id="rId7" Type="http://schemas.openxmlformats.org/officeDocument/2006/relationships/image" Target="../media/image21.jpg"/><Relationship Id="rId12" Type="http://schemas.openxmlformats.org/officeDocument/2006/relationships/image" Target="../media/image26.jpg"/><Relationship Id="rId17" Type="http://schemas.microsoft.com/office/2007/relationships/hdphoto" Target="../media/hdphoto5.wdp"/><Relationship Id="rId2" Type="http://schemas.openxmlformats.org/officeDocument/2006/relationships/image" Target="../media/image18.png"/><Relationship Id="rId16" Type="http://schemas.openxmlformats.org/officeDocument/2006/relationships/image" Target="../media/image29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0.jpg"/><Relationship Id="rId11" Type="http://schemas.openxmlformats.org/officeDocument/2006/relationships/image" Target="../media/image25.jpg"/><Relationship Id="rId5" Type="http://schemas.microsoft.com/office/2007/relationships/hdphoto" Target="../media/hdphoto3.wdp"/><Relationship Id="rId15" Type="http://schemas.microsoft.com/office/2007/relationships/hdphoto" Target="../media/hdphoto4.wdp"/><Relationship Id="rId10" Type="http://schemas.openxmlformats.org/officeDocument/2006/relationships/image" Target="../media/image24.jpg"/><Relationship Id="rId4" Type="http://schemas.openxmlformats.org/officeDocument/2006/relationships/image" Target="../media/image19.png"/><Relationship Id="rId9" Type="http://schemas.openxmlformats.org/officeDocument/2006/relationships/image" Target="../media/image23.jpg"/><Relationship Id="rId14" Type="http://schemas.openxmlformats.org/officeDocument/2006/relationships/image" Target="../media/image2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19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B5044254-DE52-4029-B43E-ACD26C567FBA}"/>
              </a:ext>
            </a:extLst>
          </p:cNvPr>
          <p:cNvGrpSpPr/>
          <p:nvPr/>
        </p:nvGrpSpPr>
        <p:grpSpPr>
          <a:xfrm>
            <a:off x="1033272" y="223582"/>
            <a:ext cx="2295081" cy="1284098"/>
            <a:chOff x="1523998" y="0"/>
            <a:chExt cx="2190751" cy="12840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xmlns="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5" name="Rectangle: Top Corners Rounded 1">
                <a:extLst>
                  <a:ext uri="{FF2B5EF4-FFF2-40B4-BE49-F238E27FC236}">
                    <a16:creationId xmlns:a16="http://schemas.microsoft.com/office/drawing/2014/main" xmlns="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rgbClr val="4F6228"/>
                  </a:solidFill>
                </a:endParaRPr>
              </a:p>
            </p:txBody>
          </p:sp>
          <p:sp>
            <p:nvSpPr>
              <p:cNvPr id="6" name="Rectangle: Top Corners Rounded 2">
                <a:extLst>
                  <a:ext uri="{FF2B5EF4-FFF2-40B4-BE49-F238E27FC236}">
                    <a16:creationId xmlns:a16="http://schemas.microsoft.com/office/drawing/2014/main" xmlns="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3">
                    <a:lumMod val="50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solidFill>
                    <a:srgbClr val="4F6228"/>
                  </a:solidFill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xmlns="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rgbClr val="4F622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CHỦ ĐỀ </a:t>
              </a:r>
              <a:r>
                <a:rPr lang="en-US" sz="3200" dirty="0" smtClean="0">
                  <a:solidFill>
                    <a:srgbClr val="4F6228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vi-VN" sz="3200" dirty="0">
                <a:solidFill>
                  <a:srgbClr val="4F6228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D049F577-F92A-4405-A19E-48EB947980F5}"/>
              </a:ext>
            </a:extLst>
          </p:cNvPr>
          <p:cNvSpPr txBox="1"/>
          <p:nvPr/>
        </p:nvSpPr>
        <p:spPr>
          <a:xfrm>
            <a:off x="3107421" y="534926"/>
            <a:ext cx="74173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3600" dirty="0" smtClean="0">
                <a:solidFill>
                  <a:srgbClr val="4F622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en-US" sz="3600" dirty="0" smtClean="0">
                <a:solidFill>
                  <a:srgbClr val="4F6228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 QUEN VỚI HÌNH PHẲNG</a:t>
            </a:r>
            <a:endParaRPr lang="vi-VN" sz="3600" dirty="0">
              <a:solidFill>
                <a:srgbClr val="4F6228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049F577-F92A-4405-A19E-48EB947980F5}"/>
              </a:ext>
            </a:extLst>
          </p:cNvPr>
          <p:cNvSpPr txBox="1"/>
          <p:nvPr/>
        </p:nvSpPr>
        <p:spPr>
          <a:xfrm>
            <a:off x="2924541" y="1753687"/>
            <a:ext cx="6363151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>
                <a:ln>
                  <a:solidFill>
                    <a:srgbClr val="4F6228"/>
                  </a:solidFill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25:</a:t>
            </a:r>
          </a:p>
          <a:p>
            <a:pPr algn="ctr"/>
            <a:r>
              <a:rPr lang="en-US" sz="4000" dirty="0" smtClean="0">
                <a:ln>
                  <a:solidFill>
                    <a:srgbClr val="4F6228"/>
                  </a:solidFill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ĐIỂM, ĐOẠN THẲNG, ĐƯỜNG THẲNG, ĐƯỜNG CONG, </a:t>
            </a:r>
          </a:p>
          <a:p>
            <a:pPr algn="ctr"/>
            <a:r>
              <a:rPr lang="en-US" sz="4000" dirty="0" smtClean="0">
                <a:ln>
                  <a:solidFill>
                    <a:srgbClr val="4F6228"/>
                  </a:solidFill>
                </a:ln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 ĐIỂM THẲNG HÀNG</a:t>
            </a:r>
            <a:r>
              <a:rPr lang="en-US" sz="4000" dirty="0" smtClean="0">
                <a:ln>
                  <a:solidFill>
                    <a:srgbClr val="4F6228"/>
                  </a:solidFill>
                </a:ln>
                <a:solidFill>
                  <a:srgbClr val="0000FF"/>
                </a:solidFill>
                <a:latin typeface="+mj-lt"/>
              </a:rPr>
              <a:t>.</a:t>
            </a:r>
            <a:endParaRPr lang="vi-VN" sz="4000" dirty="0">
              <a:ln>
                <a:solidFill>
                  <a:srgbClr val="4F6228"/>
                </a:solidFill>
              </a:ln>
              <a:solidFill>
                <a:srgbClr val="0000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060323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1525450" y="1161165"/>
            <a:ext cx="8419397" cy="2081326"/>
          </a:xfrm>
          <a:prstGeom prst="roundRect">
            <a:avLst/>
          </a:prstGeom>
          <a:solidFill>
            <a:srgbClr val="FFEAB5"/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" descr="20210409041757_wm_shs-toan-2-tap-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21" t="66393" r="8162" b="15432"/>
          <a:stretch/>
        </p:blipFill>
        <p:spPr bwMode="auto">
          <a:xfrm>
            <a:off x="1029798" y="3346235"/>
            <a:ext cx="9410700" cy="3022600"/>
          </a:xfrm>
          <a:prstGeom prst="rect">
            <a:avLst/>
          </a:prstGeom>
          <a:noFill/>
          <a:effectLst>
            <a:softEdge rad="63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oup 1"/>
          <p:cNvGrpSpPr/>
          <p:nvPr/>
        </p:nvGrpSpPr>
        <p:grpSpPr>
          <a:xfrm>
            <a:off x="940572" y="593254"/>
            <a:ext cx="1907887" cy="636329"/>
            <a:chOff x="1144472" y="1425114"/>
            <a:chExt cx="1907887" cy="636329"/>
          </a:xfrm>
        </p:grpSpPr>
        <p:grpSp>
          <p:nvGrpSpPr>
            <p:cNvPr id="3" name="Group 2"/>
            <p:cNvGrpSpPr/>
            <p:nvPr/>
          </p:nvGrpSpPr>
          <p:grpSpPr>
            <a:xfrm>
              <a:off x="1470232" y="1476668"/>
              <a:ext cx="1582127" cy="584775"/>
              <a:chOff x="1171235" y="4800441"/>
              <a:chExt cx="1582127" cy="584775"/>
            </a:xfrm>
          </p:grpSpPr>
          <p:sp>
            <p:nvSpPr>
              <p:cNvPr id="5" name="Rounded Rectangle 4"/>
              <p:cNvSpPr/>
              <p:nvPr/>
            </p:nvSpPr>
            <p:spPr>
              <a:xfrm>
                <a:off x="1563797" y="4822566"/>
                <a:ext cx="613345" cy="449943"/>
              </a:xfrm>
              <a:prstGeom prst="round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extBox 5"/>
              <p:cNvSpPr txBox="1"/>
              <p:nvPr/>
            </p:nvSpPr>
            <p:spPr>
              <a:xfrm>
                <a:off x="1171235" y="4800441"/>
                <a:ext cx="1582127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</a:t>
                </a:r>
                <a:r>
                  <a:rPr lang="en-US" sz="32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?</a:t>
                </a:r>
                <a:endParaRPr lang="en-US" sz="32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" name="Oval 3"/>
            <p:cNvSpPr/>
            <p:nvPr/>
          </p:nvSpPr>
          <p:spPr>
            <a:xfrm>
              <a:off x="1144472" y="1425114"/>
              <a:ext cx="617957" cy="617957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074" name="Picture 2" descr="20210409041757_wm_shs-toan-2-tap-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752" t="44710" r="12043" b="43180"/>
          <a:stretch/>
        </p:blipFill>
        <p:spPr bwMode="auto">
          <a:xfrm>
            <a:off x="8201650" y="1486989"/>
            <a:ext cx="1412394" cy="1578791"/>
          </a:xfrm>
          <a:prstGeom prst="rect">
            <a:avLst/>
          </a:prstGeom>
          <a:noFill/>
          <a:effectLst>
            <a:softEdge rad="63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" name="Straight Connector 8"/>
          <p:cNvCxnSpPr/>
          <p:nvPr/>
        </p:nvCxnSpPr>
        <p:spPr>
          <a:xfrm flipV="1">
            <a:off x="2450252" y="2276385"/>
            <a:ext cx="3048848" cy="1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/>
          <p:cNvGrpSpPr/>
          <p:nvPr/>
        </p:nvGrpSpPr>
        <p:grpSpPr>
          <a:xfrm>
            <a:off x="5344145" y="1753165"/>
            <a:ext cx="423514" cy="715210"/>
            <a:chOff x="3544616" y="3782989"/>
            <a:chExt cx="423514" cy="715210"/>
          </a:xfrm>
        </p:grpSpPr>
        <p:sp>
          <p:nvSpPr>
            <p:cNvPr id="11" name="TextBox 10"/>
            <p:cNvSpPr txBox="1"/>
            <p:nvPr/>
          </p:nvSpPr>
          <p:spPr>
            <a:xfrm>
              <a:off x="3576640" y="3851868"/>
              <a:ext cx="266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544616" y="3782989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/>
                <a:t>B</a:t>
              </a:r>
              <a:endParaRPr lang="en-US" sz="2800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218081" y="1808279"/>
            <a:ext cx="423514" cy="660096"/>
            <a:chOff x="3498233" y="3838103"/>
            <a:chExt cx="423514" cy="660096"/>
          </a:xfrm>
        </p:grpSpPr>
        <p:sp>
          <p:nvSpPr>
            <p:cNvPr id="14" name="TextBox 13"/>
            <p:cNvSpPr txBox="1"/>
            <p:nvPr/>
          </p:nvSpPr>
          <p:spPr>
            <a:xfrm>
              <a:off x="3576640" y="3851868"/>
              <a:ext cx="266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498233" y="3838103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/>
                <a:t>A</a:t>
              </a:r>
              <a:endParaRPr lang="en-US" sz="2800" dirty="0"/>
            </a:p>
          </p:txBody>
        </p:sp>
      </p:grpSp>
      <p:pic>
        <p:nvPicPr>
          <p:cNvPr id="26" name="Picture 25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555" r="42707" b="40000"/>
          <a:stretch/>
        </p:blipFill>
        <p:spPr>
          <a:xfrm>
            <a:off x="1579238" y="2088734"/>
            <a:ext cx="6798798" cy="1826439"/>
          </a:xfrm>
          <a:prstGeom prst="rect">
            <a:avLst/>
          </a:prstGeom>
        </p:spPr>
      </p:pic>
      <p:sp>
        <p:nvSpPr>
          <p:cNvPr id="27" name="Oval 26"/>
          <p:cNvSpPr/>
          <p:nvPr/>
        </p:nvSpPr>
        <p:spPr>
          <a:xfrm>
            <a:off x="2217693" y="2735729"/>
            <a:ext cx="423902" cy="506762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cxnSp>
        <p:nvCxnSpPr>
          <p:cNvPr id="34" name="Straight Connector 33"/>
          <p:cNvCxnSpPr>
            <a:endCxn id="27" idx="0"/>
          </p:cNvCxnSpPr>
          <p:nvPr/>
        </p:nvCxnSpPr>
        <p:spPr>
          <a:xfrm flipH="1">
            <a:off x="2429644" y="2276385"/>
            <a:ext cx="819" cy="45934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/>
          <p:cNvSpPr/>
          <p:nvPr/>
        </p:nvSpPr>
        <p:spPr>
          <a:xfrm>
            <a:off x="5315237" y="2735729"/>
            <a:ext cx="423902" cy="506762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0000"/>
              </a:solidFill>
            </a:endParaRPr>
          </a:p>
        </p:txBody>
      </p:sp>
      <p:cxnSp>
        <p:nvCxnSpPr>
          <p:cNvPr id="43" name="Straight Connector 42"/>
          <p:cNvCxnSpPr>
            <a:endCxn id="42" idx="0"/>
          </p:cNvCxnSpPr>
          <p:nvPr/>
        </p:nvCxnSpPr>
        <p:spPr>
          <a:xfrm flipH="1">
            <a:off x="5527188" y="2276385"/>
            <a:ext cx="819" cy="459344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43"/>
          <p:cNvSpPr txBox="1"/>
          <p:nvPr/>
        </p:nvSpPr>
        <p:spPr>
          <a:xfrm>
            <a:off x="3493459" y="1659340"/>
            <a:ext cx="15821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5cm</a:t>
            </a:r>
            <a:endParaRPr lang="en-US" sz="2800" dirty="0"/>
          </a:p>
        </p:txBody>
      </p:sp>
      <p:sp>
        <p:nvSpPr>
          <p:cNvPr id="45" name="TextBox 44"/>
          <p:cNvSpPr txBox="1"/>
          <p:nvPr/>
        </p:nvSpPr>
        <p:spPr>
          <a:xfrm>
            <a:off x="3915885" y="3829687"/>
            <a:ext cx="15821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7cm</a:t>
            </a:r>
            <a:endParaRPr lang="en-US" sz="2800" dirty="0"/>
          </a:p>
        </p:txBody>
      </p:sp>
      <p:sp>
        <p:nvSpPr>
          <p:cNvPr id="46" name="TextBox 45"/>
          <p:cNvSpPr txBox="1"/>
          <p:nvPr/>
        </p:nvSpPr>
        <p:spPr>
          <a:xfrm rot="20885464">
            <a:off x="5772107" y="4669667"/>
            <a:ext cx="158212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9cm</a:t>
            </a:r>
            <a:endParaRPr lang="en-US" sz="2800" dirty="0"/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555" r="42707" b="40000"/>
          <a:stretch/>
        </p:blipFill>
        <p:spPr>
          <a:xfrm>
            <a:off x="1436550" y="4163197"/>
            <a:ext cx="6798798" cy="18264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555" r="42707" b="40000"/>
          <a:stretch/>
        </p:blipFill>
        <p:spPr>
          <a:xfrm rot="20918350">
            <a:off x="2807962" y="5067873"/>
            <a:ext cx="6750880" cy="18264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6681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7" grpId="0" animBg="1"/>
      <p:bldP spid="27" grpId="1" animBg="1"/>
      <p:bldP spid="42" grpId="0" animBg="1"/>
      <p:bldP spid="42" grpId="1" animBg="1"/>
      <p:bldP spid="44" grpId="0"/>
      <p:bldP spid="45" grpId="0"/>
      <p:bldP spid="4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0B2ABE36-4D79-8EC7-BE05-0BE8B73A6EBA}"/>
              </a:ext>
            </a:extLst>
          </p:cNvPr>
          <p:cNvGrpSpPr/>
          <p:nvPr/>
        </p:nvGrpSpPr>
        <p:grpSpPr>
          <a:xfrm>
            <a:off x="3635827" y="1328056"/>
            <a:ext cx="6008915" cy="2808514"/>
            <a:chOff x="3298370" y="1730828"/>
            <a:chExt cx="6008915" cy="2808514"/>
          </a:xfrm>
        </p:grpSpPr>
        <p:sp>
          <p:nvSpPr>
            <p:cNvPr id="11" name="Cloud 10">
              <a:extLst>
                <a:ext uri="{FF2B5EF4-FFF2-40B4-BE49-F238E27FC236}">
                  <a16:creationId xmlns:a16="http://schemas.microsoft.com/office/drawing/2014/main" xmlns="" id="{823975BB-D941-B814-E1F3-14842511D884}"/>
                </a:ext>
              </a:extLst>
            </p:cNvPr>
            <p:cNvSpPr/>
            <p:nvPr/>
          </p:nvSpPr>
          <p:spPr>
            <a:xfrm>
              <a:off x="3298370" y="1730828"/>
              <a:ext cx="6008915" cy="2808514"/>
            </a:xfrm>
            <a:prstGeom prst="cloud">
              <a:avLst/>
            </a:prstGeom>
            <a:solidFill>
              <a:srgbClr val="09C2E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EFB2A644-AD93-926F-94A5-AAA95814C353}"/>
                </a:ext>
              </a:extLst>
            </p:cNvPr>
            <p:cNvSpPr txBox="1"/>
            <p:nvPr/>
          </p:nvSpPr>
          <p:spPr>
            <a:xfrm>
              <a:off x="4408717" y="2814934"/>
              <a:ext cx="458288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6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Chia sẻ sau bài học</a:t>
              </a:r>
            </a:p>
            <a:p>
              <a:endParaRPr lang="en-US" b="1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D864339A-7F00-7534-25E2-895A3E9D565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658" y="2844799"/>
            <a:ext cx="2246113" cy="4013201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823607" y="609339"/>
            <a:ext cx="47625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iểm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Hộp_Văn_Bản 2">
            <a:extLst>
              <a:ext uri="{FF2B5EF4-FFF2-40B4-BE49-F238E27FC236}">
                <a16:creationId xmlns:a16="http://schemas.microsoft.com/office/drawing/2014/main" xmlns="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928" y="8890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ba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2023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45243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Hộp_Văn_Bản 2">
            <a:extLst>
              <a:ext uri="{FF2B5EF4-FFF2-40B4-BE49-F238E27FC236}">
                <a16:creationId xmlns:a16="http://schemas.microsoft.com/office/drawing/2014/main" xmlns="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928" y="8890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ba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2023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b="1" u="sng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vi-VN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0B2ABE36-4D79-8EC7-BE05-0BE8B73A6EBA}"/>
              </a:ext>
            </a:extLst>
          </p:cNvPr>
          <p:cNvGrpSpPr/>
          <p:nvPr/>
        </p:nvGrpSpPr>
        <p:grpSpPr>
          <a:xfrm>
            <a:off x="3189512" y="1774371"/>
            <a:ext cx="6008915" cy="2808514"/>
            <a:chOff x="3298370" y="1730828"/>
            <a:chExt cx="6008915" cy="2808514"/>
          </a:xfrm>
        </p:grpSpPr>
        <p:sp>
          <p:nvSpPr>
            <p:cNvPr id="11" name="Cloud 10">
              <a:extLst>
                <a:ext uri="{FF2B5EF4-FFF2-40B4-BE49-F238E27FC236}">
                  <a16:creationId xmlns:a16="http://schemas.microsoft.com/office/drawing/2014/main" xmlns="" id="{823975BB-D941-B814-E1F3-14842511D884}"/>
                </a:ext>
              </a:extLst>
            </p:cNvPr>
            <p:cNvSpPr/>
            <p:nvPr/>
          </p:nvSpPr>
          <p:spPr>
            <a:xfrm>
              <a:off x="3298370" y="1730828"/>
              <a:ext cx="6008915" cy="2808514"/>
            </a:xfrm>
            <a:prstGeom prst="cloud">
              <a:avLst/>
            </a:prstGeom>
            <a:solidFill>
              <a:srgbClr val="09C2E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xmlns="" id="{EFB2A644-AD93-926F-94A5-AAA95814C353}"/>
                </a:ext>
              </a:extLst>
            </p:cNvPr>
            <p:cNvSpPr txBox="1"/>
            <p:nvPr/>
          </p:nvSpPr>
          <p:spPr>
            <a:xfrm>
              <a:off x="5257803" y="2814934"/>
              <a:ext cx="185056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vi-VN" sz="3600" b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Dặn dò</a:t>
              </a:r>
              <a:endParaRPr lang="vi-VN" sz="36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b="1" dirty="0">
                <a:solidFill>
                  <a:prstClr val="black"/>
                </a:solidFill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3823607" y="609339"/>
            <a:ext cx="47625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iểm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457143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WordArt 13">
            <a:extLst>
              <a:ext uri="{FF2B5EF4-FFF2-40B4-BE49-F238E27FC236}">
                <a16:creationId xmlns="" xmlns:a16="http://schemas.microsoft.com/office/drawing/2014/main" id="{4800EC29-F19E-AFAA-E295-C686D6C4D5D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358761" y="2464595"/>
            <a:ext cx="7683500" cy="1281906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defTabSz="1087394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67" b="1" kern="10">
                <a:solidFill>
                  <a:srgbClr val="CC00FF"/>
                </a:solidFill>
                <a:effectLst>
                  <a:outerShdw dist="53882" dir="2700000" algn="ctr" rotWithShape="0">
                    <a:srgbClr val="C0C0C0">
                      <a:alpha val="79999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CHÚC THẦY CÔ  SỨC KHỎE!</a:t>
            </a:r>
          </a:p>
        </p:txBody>
      </p:sp>
      <p:pic>
        <p:nvPicPr>
          <p:cNvPr id="28677" name="Picture 6" descr="POINSET2">
            <a:extLst>
              <a:ext uri="{FF2B5EF4-FFF2-40B4-BE49-F238E27FC236}">
                <a16:creationId xmlns="" xmlns:a16="http://schemas.microsoft.com/office/drawing/2014/main" id="{56370B5B-8F00-C13E-6EE4-F7D12E5876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10453688" y="5511271"/>
            <a:ext cx="1484313" cy="1219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8" name="Picture 6" descr="POINSET2">
            <a:extLst>
              <a:ext uri="{FF2B5EF4-FFF2-40B4-BE49-F238E27FC236}">
                <a16:creationId xmlns="" xmlns:a16="http://schemas.microsoft.com/office/drawing/2014/main" id="{0C7883A9-53FA-237D-92C4-6B188BC6AF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07" y="18521"/>
            <a:ext cx="1736989" cy="1211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9" name="Picture 6" descr="POINSET2">
            <a:extLst>
              <a:ext uri="{FF2B5EF4-FFF2-40B4-BE49-F238E27FC236}">
                <a16:creationId xmlns="" xmlns:a16="http://schemas.microsoft.com/office/drawing/2014/main" id="{37195558-E667-C460-5F75-BA69362EBF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0654771" y="215636"/>
            <a:ext cx="1484313" cy="1219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80" name="Picture 6" descr="POINSET2">
            <a:extLst>
              <a:ext uri="{FF2B5EF4-FFF2-40B4-BE49-F238E27FC236}">
                <a16:creationId xmlns="" xmlns:a16="http://schemas.microsoft.com/office/drawing/2014/main" id="{73836BE9-F0EB-8DA2-BA7A-E3485BAD01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-189838" y="5334662"/>
            <a:ext cx="1736990" cy="12117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>
            <a:extLst>
              <a:ext uri="{FF2B5EF4-FFF2-40B4-BE49-F238E27FC236}">
                <a16:creationId xmlns="" xmlns:a16="http://schemas.microsoft.com/office/drawing/2014/main" id="{E243C320-6CC4-8B8F-CBE1-6583368B3BC9}"/>
              </a:ext>
            </a:extLst>
          </p:cNvPr>
          <p:cNvSpPr/>
          <p:nvPr/>
        </p:nvSpPr>
        <p:spPr>
          <a:xfrm>
            <a:off x="6019028" y="2222500"/>
            <a:ext cx="153945" cy="769437"/>
          </a:xfrm>
          <a:prstGeom prst="rect">
            <a:avLst/>
          </a:prstGeom>
          <a:noFill/>
        </p:spPr>
        <p:txBody>
          <a:bodyPr wrap="none" lIns="76196" tIns="38098" rIns="76196" bIns="38098">
            <a:spAutoFit/>
          </a:bodyPr>
          <a:lstStyle/>
          <a:p>
            <a:pPr algn="ctr" defTabSz="1088473">
              <a:defRPr/>
            </a:pPr>
            <a:endParaRPr lang="en-US" sz="4500" b="1">
              <a:ln w="19050">
                <a:solidFill>
                  <a:srgbClr val="FF0000"/>
                </a:solidFill>
                <a:prstDash val="solid"/>
              </a:ln>
              <a:solidFill>
                <a:srgbClr val="9BBB59"/>
              </a:solidFill>
              <a:effectLst>
                <a:outerShdw blurRad="60007" dist="310007" dir="7680000" sy="30000" kx="1300200" algn="ctr" rotWithShape="0">
                  <a:prstClr val="black">
                    <a:alpha val="32000"/>
                  </a:prstClr>
                </a:outerShdw>
              </a:effectLst>
              <a:cs typeface="Arial" panose="020B060402020202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5C277274-D5AE-8B7F-886B-61DBF4D87137}"/>
              </a:ext>
            </a:extLst>
          </p:cNvPr>
          <p:cNvSpPr/>
          <p:nvPr/>
        </p:nvSpPr>
        <p:spPr>
          <a:xfrm>
            <a:off x="1748896" y="4064000"/>
            <a:ext cx="8684948" cy="100806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76193" tIns="38097" rIns="76193" bIns="38097" anchor="ctr"/>
          <a:lstStyle/>
          <a:p>
            <a:pPr algn="ctr" defTabSz="1088419">
              <a:defRPr/>
            </a:pPr>
            <a:r>
              <a:rPr lang="en-US" sz="4083" b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THÂN ÁI CHÀO TẠM BIỆT!</a:t>
            </a:r>
            <a:endParaRPr lang="vi-VN" sz="4083" b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Picture 67" descr="29">
            <a:extLst>
              <a:ext uri="{FF2B5EF4-FFF2-40B4-BE49-F238E27FC236}">
                <a16:creationId xmlns="" xmlns:a16="http://schemas.microsoft.com/office/drawing/2014/main" id="{E13D0006-25EB-8B51-7836-A69BF73D2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22854" y="-182879"/>
            <a:ext cx="13713354" cy="7485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87046125"/>
      </p:ext>
    </p:extLst>
  </p:cSld>
  <p:clrMapOvr>
    <a:masterClrMapping/>
  </p:clrMapOvr>
  <p:transition spd="slow"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Text Box 4"/>
          <p:cNvSpPr txBox="1">
            <a:spLocks noChangeArrowheads="1"/>
          </p:cNvSpPr>
          <p:nvPr/>
        </p:nvSpPr>
        <p:spPr bwMode="auto">
          <a:xfrm>
            <a:off x="2844799" y="43634"/>
            <a:ext cx="6908800" cy="565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851" tIns="54427" rIns="108851" bIns="54427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108851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96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Thứ</a:t>
            </a:r>
            <a:r>
              <a:rPr kumimoji="0" lang="en-US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lang="vi-VN" altLang="en-US" sz="2963" b="1" dirty="0">
                <a:solidFill>
                  <a:prstClr val="black"/>
                </a:solidFill>
                <a:latin typeface="Times New Roman" pitchFamily="18" charset="0"/>
              </a:rPr>
              <a:t>sáu</a:t>
            </a:r>
            <a:r>
              <a:rPr kumimoji="0" lang="en-US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altLang="en-US" sz="296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ngày</a:t>
            </a:r>
            <a:r>
              <a:rPr kumimoji="0" lang="en-US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vi-VN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8</a:t>
            </a:r>
            <a:r>
              <a:rPr kumimoji="0" lang="en-US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altLang="en-US" sz="296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tháng</a:t>
            </a:r>
            <a:r>
              <a:rPr kumimoji="0" lang="en-US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vi-VN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12</a:t>
            </a:r>
            <a:r>
              <a:rPr kumimoji="0" lang="en-US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en-US" altLang="en-US" sz="2963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năm</a:t>
            </a:r>
            <a:r>
              <a:rPr kumimoji="0" lang="en-US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 </a:t>
            </a:r>
            <a:r>
              <a:rPr kumimoji="0" lang="vi-VN" altLang="en-US" sz="2963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2023</a:t>
            </a:r>
            <a:endParaRPr kumimoji="0" lang="en-US" altLang="en-US" sz="2963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16388" name="Text Box 5"/>
          <p:cNvSpPr txBox="1">
            <a:spLocks noChangeArrowheads="1"/>
          </p:cNvSpPr>
          <p:nvPr/>
        </p:nvSpPr>
        <p:spPr bwMode="auto">
          <a:xfrm>
            <a:off x="-304358" y="560903"/>
            <a:ext cx="3708401" cy="5658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851" tIns="54427" rIns="108851" bIns="54427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marL="0" marR="0" lvl="0" indent="0" algn="ctr" defTabSz="1088519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en-US" sz="2963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rPr>
              <a:t>Toán:</a:t>
            </a:r>
            <a:endParaRPr kumimoji="0" lang="en-US" altLang="en-US" sz="2963" b="1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xmlns="" id="{825DB9CB-4A81-D4EB-6432-B1E43E328CDE}"/>
              </a:ext>
            </a:extLst>
          </p:cNvPr>
          <p:cNvSpPr txBox="1"/>
          <p:nvPr/>
        </p:nvSpPr>
        <p:spPr>
          <a:xfrm>
            <a:off x="1391920" y="2690336"/>
            <a:ext cx="9885322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- Nhận biết đường gấp khúc thông qua hình ảnh trực quan.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- Tính được độ dài đường gấp khúc khi biết độ dài các đoạn thẳng.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- Nhận dạng được hình tứ giác thông qua việc sử dụng đồ dùng học tập các nhân hoặc vật thật.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6677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6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8" grpId="0"/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Cartoon Children Playing Music Clip Art">
            <a:extLst>
              <a:ext uri="{FF2B5EF4-FFF2-40B4-BE49-F238E27FC236}">
                <a16:creationId xmlns:a16="http://schemas.microsoft.com/office/drawing/2014/main" xmlns="" id="{719667FB-2C21-0AC9-5870-CA9DF7562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86" y="250371"/>
            <a:ext cx="6085114" cy="6139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WordArt 7">
            <a:extLst>
              <a:ext uri="{FF2B5EF4-FFF2-40B4-BE49-F238E27FC236}">
                <a16:creationId xmlns:a16="http://schemas.microsoft.com/office/drawing/2014/main" xmlns="" id="{5024450E-4511-4C75-D724-38280531CEB5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6794500" y="2594751"/>
            <a:ext cx="4127500" cy="1596249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500" b="1" i="0" u="none" strike="noStrike" kern="10" cap="none" spc="0" normalizeH="0" baseline="0" noProof="0" dirty="0">
                <a:ln w="1270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45791" dir="2021404" algn="ctr" rotWithShape="0">
                    <a:srgbClr val="9999FF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128492065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xmlns="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Toán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D4189F5C-34CB-6C40-C811-2370760EC099}"/>
              </a:ext>
            </a:extLst>
          </p:cNvPr>
          <p:cNvSpPr txBox="1"/>
          <p:nvPr/>
        </p:nvSpPr>
        <p:spPr>
          <a:xfrm>
            <a:off x="2184400" y="652838"/>
            <a:ext cx="8961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Điểm, đoạn thẳng</a:t>
            </a:r>
            <a:endParaRPr lang="vi-VN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FAAF61FB-AFE5-9347-645E-63DED6F05B3D}"/>
              </a:ext>
            </a:extLst>
          </p:cNvPr>
          <p:cNvSpPr txBox="1"/>
          <p:nvPr/>
        </p:nvSpPr>
        <p:spPr>
          <a:xfrm>
            <a:off x="4178808" y="2235798"/>
            <a:ext cx="3711448" cy="64633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Yêu cầu cần đạt</a:t>
            </a:r>
            <a:r>
              <a:rPr kumimoji="0" lang="vi-V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Hộp_Văn_Bản 2">
            <a:extLst>
              <a:ext uri="{FF2B5EF4-FFF2-40B4-BE49-F238E27FC236}">
                <a16:creationId xmlns:a16="http://schemas.microsoft.com/office/drawing/2014/main" xmlns="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928" y="8890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ba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2023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82186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五角星 32"/>
          <p:cNvSpPr/>
          <p:nvPr/>
        </p:nvSpPr>
        <p:spPr>
          <a:xfrm rot="2121297">
            <a:off x="11780047" y="978714"/>
            <a:ext cx="334275" cy="375024"/>
          </a:xfrm>
          <a:prstGeom prst="star5">
            <a:avLst>
              <a:gd name="adj" fmla="val 28548"/>
              <a:gd name="hf" fmla="val 105146"/>
              <a:gd name="vf" fmla="val 110557"/>
            </a:avLst>
          </a:prstGeom>
          <a:pattFill prst="ltDnDiag">
            <a:fgClr>
              <a:srgbClr val="00B0F0"/>
            </a:fgClr>
            <a:bgClr>
              <a:srgbClr val="FCFFD9"/>
            </a:bgClr>
          </a:patt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五角星 36"/>
          <p:cNvSpPr/>
          <p:nvPr/>
        </p:nvSpPr>
        <p:spPr>
          <a:xfrm rot="2755789">
            <a:off x="9975604" y="116091"/>
            <a:ext cx="286011" cy="286011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五角星 35"/>
          <p:cNvSpPr/>
          <p:nvPr/>
        </p:nvSpPr>
        <p:spPr>
          <a:xfrm rot="19384917">
            <a:off x="10695818" y="37778"/>
            <a:ext cx="620833" cy="620833"/>
          </a:xfrm>
          <a:prstGeom prst="star5">
            <a:avLst>
              <a:gd name="adj" fmla="val 25251"/>
              <a:gd name="hf" fmla="val 105146"/>
              <a:gd name="vf" fmla="val 110557"/>
            </a:avLst>
          </a:prstGeom>
          <a:pattFill prst="ltDnDiag">
            <a:fgClr>
              <a:srgbClr val="00B050"/>
            </a:fgClr>
            <a:bgClr>
              <a:srgbClr val="FCFFD9"/>
            </a:bgClr>
          </a:patt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五角星 34"/>
          <p:cNvSpPr/>
          <p:nvPr/>
        </p:nvSpPr>
        <p:spPr>
          <a:xfrm rot="337835">
            <a:off x="11567479" y="-56956"/>
            <a:ext cx="632109" cy="632109"/>
          </a:xfrm>
          <a:prstGeom prst="star5">
            <a:avLst>
              <a:gd name="adj" fmla="val 30106"/>
              <a:gd name="hf" fmla="val 105146"/>
              <a:gd name="vf" fmla="val 110557"/>
            </a:avLst>
          </a:prstGeom>
          <a:pattFill prst="ltDnDiag">
            <a:fgClr>
              <a:srgbClr val="FFC000"/>
            </a:fgClr>
            <a:bgClr>
              <a:srgbClr val="FCFFD9"/>
            </a:bgClr>
          </a:patt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五角星 36"/>
          <p:cNvSpPr/>
          <p:nvPr/>
        </p:nvSpPr>
        <p:spPr>
          <a:xfrm rot="20248740">
            <a:off x="11665226" y="1623417"/>
            <a:ext cx="505484" cy="485649"/>
          </a:xfrm>
          <a:prstGeom prst="star5">
            <a:avLst>
              <a:gd name="adj" fmla="val 26277"/>
              <a:gd name="hf" fmla="val 105146"/>
              <a:gd name="vf" fmla="val 110557"/>
            </a:avLst>
          </a:prstGeom>
          <a:pattFill prst="ltDnDiag">
            <a:fgClr>
              <a:srgbClr val="EB3A03"/>
            </a:fgClr>
            <a:bgClr>
              <a:srgbClr val="FCFFD9"/>
            </a:bgClr>
          </a:pattFill>
          <a:ln>
            <a:solidFill>
              <a:srgbClr val="EB3A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 rotWithShape="1">
          <a:blip r:embed="rId3"/>
          <a:srcRect l="7607" t="9720" r="7737" b="54882"/>
          <a:stretch/>
        </p:blipFill>
        <p:spPr>
          <a:xfrm>
            <a:off x="-19050" y="5753100"/>
            <a:ext cx="12211050" cy="1104900"/>
          </a:xfrm>
          <a:prstGeom prst="rect">
            <a:avLst/>
          </a:prstGeom>
        </p:spPr>
      </p:pic>
      <p:pic>
        <p:nvPicPr>
          <p:cNvPr id="32" name="图片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725" y="4548923"/>
            <a:ext cx="1670928" cy="2181904"/>
          </a:xfrm>
          <a:prstGeom prst="rect">
            <a:avLst/>
          </a:prstGeom>
          <a:noFill/>
          <a:ln w="9525">
            <a:noFill/>
          </a:ln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xmlns="" id="{AC28F713-904E-4259-9070-57BE1EFD4B24}"/>
              </a:ext>
            </a:extLst>
          </p:cNvPr>
          <p:cNvGrpSpPr/>
          <p:nvPr/>
        </p:nvGrpSpPr>
        <p:grpSpPr>
          <a:xfrm>
            <a:off x="1013200" y="2430766"/>
            <a:ext cx="10206257" cy="793734"/>
            <a:chOff x="774356" y="888444"/>
            <a:chExt cx="10206257" cy="793734"/>
          </a:xfrm>
        </p:grpSpPr>
        <p:grpSp>
          <p:nvGrpSpPr>
            <p:cNvPr id="6" name="Group 5"/>
            <p:cNvGrpSpPr/>
            <p:nvPr/>
          </p:nvGrpSpPr>
          <p:grpSpPr>
            <a:xfrm>
              <a:off x="774356" y="888444"/>
              <a:ext cx="1085297" cy="714672"/>
              <a:chOff x="2485459" y="1975436"/>
              <a:chExt cx="1772914" cy="1393004"/>
            </a:xfrm>
          </p:grpSpPr>
          <p:pic>
            <p:nvPicPr>
              <p:cNvPr id="15" name="图片 6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485459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6" name="图片 2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74444" y="2576026"/>
                <a:ext cx="341348" cy="792414"/>
              </a:xfrm>
              <a:prstGeom prst="rect">
                <a:avLst/>
              </a:prstGeom>
            </p:spPr>
          </p:pic>
          <p:pic>
            <p:nvPicPr>
              <p:cNvPr id="18" name="图片 9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969695" y="2331298"/>
                <a:ext cx="596041" cy="841269"/>
              </a:xfrm>
              <a:prstGeom prst="rect">
                <a:avLst/>
              </a:prstGeom>
            </p:spPr>
          </p:pic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xmlns="" id="{14B26D2C-1BC9-4238-BC4C-795267AEDD6F}"/>
                </a:ext>
              </a:extLst>
            </p:cNvPr>
            <p:cNvSpPr txBox="1"/>
            <p:nvPr/>
          </p:nvSpPr>
          <p:spPr>
            <a:xfrm>
              <a:off x="2075533" y="1003851"/>
              <a:ext cx="8905080" cy="6783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15000"/>
                </a:lnSpc>
                <a:spcBef>
                  <a:spcPts val="700"/>
                </a:spcBef>
                <a:spcAft>
                  <a:spcPts val="700"/>
                </a:spcAft>
              </a:pPr>
              <a:r>
                <a:rPr lang="fr-FR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Nhận</a:t>
              </a:r>
              <a:r>
                <a:rPr lang="fr-FR" sz="3600" b="1" dirty="0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fr-FR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biết</a:t>
              </a:r>
              <a:r>
                <a:rPr lang="fr-FR" sz="3600" b="1" dirty="0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fr-FR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được</a:t>
              </a:r>
              <a:r>
                <a:rPr lang="fr-FR" sz="3600" b="1" dirty="0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fr-FR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điểm</a:t>
              </a:r>
              <a:r>
                <a:rPr lang="fr-FR" sz="3600" b="1" dirty="0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fr-FR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đoạn</a:t>
              </a:r>
              <a:r>
                <a:rPr lang="fr-FR" sz="3600" b="1" dirty="0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fr-FR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thẳng</a:t>
              </a:r>
              <a:endPara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xmlns="" id="{4C1EF139-4416-44FF-AC02-49D6B4DBE8EA}"/>
              </a:ext>
            </a:extLst>
          </p:cNvPr>
          <p:cNvGrpSpPr/>
          <p:nvPr/>
        </p:nvGrpSpPr>
        <p:grpSpPr>
          <a:xfrm>
            <a:off x="1766889" y="3417066"/>
            <a:ext cx="10209001" cy="878597"/>
            <a:chOff x="752655" y="2065203"/>
            <a:chExt cx="10209001" cy="878597"/>
          </a:xfrm>
        </p:grpSpPr>
        <p:grpSp>
          <p:nvGrpSpPr>
            <p:cNvPr id="22" name="Group 21"/>
            <p:cNvGrpSpPr/>
            <p:nvPr/>
          </p:nvGrpSpPr>
          <p:grpSpPr>
            <a:xfrm>
              <a:off x="752655" y="2065203"/>
              <a:ext cx="1085297" cy="714672"/>
              <a:chOff x="5056546" y="1975436"/>
              <a:chExt cx="1772914" cy="1393004"/>
            </a:xfrm>
          </p:grpSpPr>
          <p:pic>
            <p:nvPicPr>
              <p:cNvPr id="14" name="图片 11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056546" y="1975436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7" name="图片 3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669550" y="2383789"/>
                <a:ext cx="455161" cy="736288"/>
              </a:xfrm>
              <a:prstGeom prst="rect">
                <a:avLst/>
              </a:prstGeom>
            </p:spPr>
          </p:pic>
          <p:pic>
            <p:nvPicPr>
              <p:cNvPr id="20" name="图片 5"/>
              <p:cNvPicPr>
                <a:picLocks noChangeAspect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242409" y="2576026"/>
                <a:ext cx="469353" cy="792414"/>
              </a:xfrm>
              <a:prstGeom prst="rect">
                <a:avLst/>
              </a:prstGeom>
            </p:spPr>
          </p:pic>
        </p:grp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xmlns="" id="{D4F928FB-968A-4666-9173-178A617D7C9E}"/>
                </a:ext>
              </a:extLst>
            </p:cNvPr>
            <p:cNvSpPr txBox="1"/>
            <p:nvPr/>
          </p:nvSpPr>
          <p:spPr>
            <a:xfrm>
              <a:off x="2056576" y="2297469"/>
              <a:ext cx="89050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Đọc</a:t>
              </a:r>
              <a:r>
                <a:rPr lang="en-US" sz="36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tên</a:t>
              </a:r>
              <a:r>
                <a:rPr lang="en-US" sz="36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được</a:t>
              </a:r>
              <a:r>
                <a:rPr lang="en-US" sz="36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điểm</a:t>
              </a:r>
              <a:r>
                <a:rPr lang="en-US" sz="36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đoạn</a:t>
              </a:r>
              <a:r>
                <a:rPr lang="en-US" sz="36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thẳng</a:t>
              </a:r>
              <a:r>
                <a:rPr lang="en-US" sz="36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cho</a:t>
              </a:r>
              <a:r>
                <a:rPr lang="en-US" sz="36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b="1" dirty="0" err="1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trước</a:t>
              </a:r>
              <a:r>
                <a:rPr lang="en-US" sz="3600" b="1" dirty="0">
                  <a:solidFill>
                    <a:srgbClr val="002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4926BE0-6FEB-4035-95CC-8282BD1C87A0}"/>
              </a:ext>
            </a:extLst>
          </p:cNvPr>
          <p:cNvGrpSpPr/>
          <p:nvPr/>
        </p:nvGrpSpPr>
        <p:grpSpPr>
          <a:xfrm>
            <a:off x="2469240" y="4584121"/>
            <a:ext cx="10126397" cy="830019"/>
            <a:chOff x="778314" y="3315253"/>
            <a:chExt cx="10126397" cy="830019"/>
          </a:xfrm>
        </p:grpSpPr>
        <p:grpSp>
          <p:nvGrpSpPr>
            <p:cNvPr id="23" name="Group 22"/>
            <p:cNvGrpSpPr/>
            <p:nvPr/>
          </p:nvGrpSpPr>
          <p:grpSpPr>
            <a:xfrm>
              <a:off x="778314" y="3315253"/>
              <a:ext cx="1085297" cy="714672"/>
              <a:chOff x="8317164" y="2100522"/>
              <a:chExt cx="1772914" cy="1393004"/>
            </a:xfrm>
          </p:grpSpPr>
          <p:pic>
            <p:nvPicPr>
              <p:cNvPr id="13" name="图片 12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317164" y="2100522"/>
                <a:ext cx="1772914" cy="1393004"/>
              </a:xfrm>
              <a:prstGeom prst="rect">
                <a:avLst/>
              </a:prstGeom>
            </p:spPr>
          </p:pic>
          <p:pic>
            <p:nvPicPr>
              <p:cNvPr id="19" name="图片 10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539363" y="2383789"/>
                <a:ext cx="560164" cy="826471"/>
              </a:xfrm>
              <a:prstGeom prst="rect">
                <a:avLst/>
              </a:prstGeom>
            </p:spPr>
          </p:pic>
          <p:pic>
            <p:nvPicPr>
              <p:cNvPr id="21" name="图片 13"/>
              <p:cNvPicPr>
                <a:picLocks noChangeAspect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202645" y="2582875"/>
                <a:ext cx="560786" cy="865560"/>
              </a:xfrm>
              <a:prstGeom prst="rect">
                <a:avLst/>
              </a:prstGeom>
            </p:spPr>
          </p:pic>
        </p:grp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xmlns="" id="{4EB37731-1288-4647-AC02-0AF79C340C8B}"/>
                </a:ext>
              </a:extLst>
            </p:cNvPr>
            <p:cNvSpPr txBox="1"/>
            <p:nvPr/>
          </p:nvSpPr>
          <p:spPr>
            <a:xfrm>
              <a:off x="1999631" y="3498941"/>
              <a:ext cx="89050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36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80EB8E21-F2F2-BF21-FE0D-58C1D61A393A}"/>
              </a:ext>
            </a:extLst>
          </p:cNvPr>
          <p:cNvSpPr txBox="1"/>
          <p:nvPr/>
        </p:nvSpPr>
        <p:spPr>
          <a:xfrm>
            <a:off x="3681669" y="4580420"/>
            <a:ext cx="8074718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vi-VN" sz="3600" b="1" smtClean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Nhận dạng được điểm, đoạn thẳng trong thực tế và biết đo độ dài đoạn thẳng cho trước</a:t>
            </a:r>
            <a:r>
              <a:rPr lang="fr-FR" sz="3600" b="1" smtClean="0">
                <a:solidFill>
                  <a:srgbClr val="00206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lang="en-US" sz="3600" b="1" dirty="0">
              <a:solidFill>
                <a:srgbClr val="002060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xmlns="" id="{0F3F02C2-24C3-0ED2-6500-CF40ABAF43A3}"/>
              </a:ext>
            </a:extLst>
          </p:cNvPr>
          <p:cNvSpPr txBox="1"/>
          <p:nvPr/>
        </p:nvSpPr>
        <p:spPr>
          <a:xfrm>
            <a:off x="849083" y="642259"/>
            <a:ext cx="1251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Toán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xmlns="" id="{D4189F5C-34CB-6C40-C811-2370760EC099}"/>
              </a:ext>
            </a:extLst>
          </p:cNvPr>
          <p:cNvSpPr txBox="1"/>
          <p:nvPr/>
        </p:nvSpPr>
        <p:spPr>
          <a:xfrm>
            <a:off x="2184400" y="652838"/>
            <a:ext cx="89611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Điểm, đoạn thẳng</a:t>
            </a:r>
            <a:endParaRPr lang="vi-VN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xmlns="" id="{FAAF61FB-AFE5-9347-645E-63DED6F05B3D}"/>
              </a:ext>
            </a:extLst>
          </p:cNvPr>
          <p:cNvSpPr txBox="1"/>
          <p:nvPr/>
        </p:nvSpPr>
        <p:spPr>
          <a:xfrm>
            <a:off x="4178808" y="1519363"/>
            <a:ext cx="3711448" cy="646331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Yêu cầu cần đạt</a:t>
            </a:r>
            <a:r>
              <a:rPr kumimoji="0" lang="vi-VN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</a:t>
            </a:r>
            <a:endParaRPr kumimoji="0" lang="vi-VN" sz="36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9" name="Hộp_Văn_Bản 2">
            <a:extLst>
              <a:ext uri="{FF2B5EF4-FFF2-40B4-BE49-F238E27FC236}">
                <a16:creationId xmlns:a16="http://schemas.microsoft.com/office/drawing/2014/main" xmlns="" id="{A9A78CBC-C93D-0951-0270-4CF493B8F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8928" y="88900"/>
            <a:ext cx="7800101" cy="6183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4708" tIns="62354" rIns="124708" bIns="62354">
            <a:spAutoFit/>
          </a:bodyPr>
          <a:lstStyle/>
          <a:p>
            <a:pPr algn="ctr"/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 ba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tháng </a:t>
            </a:r>
            <a:r>
              <a:rPr lang="vi-VN" sz="32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lang="vi-VN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 2023</a:t>
            </a:r>
            <a:endParaRPr lang="en-US" sz="32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6676381"/>
      </p:ext>
    </p:extLst>
  </p:cSld>
  <p:clrMapOvr>
    <a:masterClrMapping/>
  </p:clrMapOvr>
  <p:transition spd="slow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66CCFF"/>
                                      </p:to>
                                    </p:animClr>
                                    <p:animClr clrSpc="rgb" dir="cw">
                                      <p:cBhvr>
                                        <p:cTn id="13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66CCFF"/>
                                      </p:to>
                                    </p:animClr>
                                    <p:set>
                                      <p:cBhvr>
                                        <p:cTn id="14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625" autoRev="1" fill="remove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animClr clrSpc="rgb" dir="cw">
                                      <p:cBhvr>
                                        <p:cTn id="21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set>
                                      <p:cBhvr>
                                        <p:cTn id="22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625" autoRev="1" fill="remove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FF66"/>
                                      </p:to>
                                    </p:animClr>
                                    <p:animClr clrSpc="rgb" dir="cw">
                                      <p:cBhvr>
                                        <p:cTn id="29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CFF66"/>
                                      </p:to>
                                    </p:animClr>
                                    <p:set>
                                      <p:cBhvr>
                                        <p:cTn id="30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625" autoRev="1" fill="remove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37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38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500" autoRev="1" fill="remove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7" presetClass="emph" presetSubtype="0" repeatCount="indefinite" fill="remove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animClr clrSpc="rgb" dir="cw">
                                      <p:cBhvr>
                                        <p:cTn id="45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99"/>
                                      </p:to>
                                    </p:animClr>
                                    <p:set>
                                      <p:cBhvr>
                                        <p:cTn id="46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625" autoRev="1" fill="remove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32" presetClass="emph" presetSubtype="0" repeatCount="999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bldLvl="0" animBg="1"/>
      <p:bldP spid="25" grpId="1" bldLvl="0" animBg="1"/>
      <p:bldP spid="27" grpId="0" bldLvl="0" animBg="1"/>
      <p:bldP spid="27" grpId="1" bldLvl="0" animBg="1"/>
      <p:bldP spid="28" grpId="0" bldLvl="0" animBg="1"/>
      <p:bldP spid="28" grpId="1" bldLvl="0" animBg="1"/>
      <p:bldP spid="29" grpId="0" bldLvl="0" animBg="1"/>
      <p:bldP spid="29" grpId="1" bldLvl="0" animBg="1"/>
      <p:bldP spid="30" grpId="0" bldLvl="0" animBg="1"/>
      <p:bldP spid="30" grpId="1" bldLvl="0" animBg="1"/>
      <p:bldP spid="7" grpId="0"/>
      <p:bldP spid="3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46513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823607" y="252723"/>
            <a:ext cx="47625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iểm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6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36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Flowchart: Connector 2"/>
          <p:cNvSpPr/>
          <p:nvPr/>
        </p:nvSpPr>
        <p:spPr>
          <a:xfrm>
            <a:off x="4983480" y="3310128"/>
            <a:ext cx="100584" cy="73152"/>
          </a:xfrm>
          <a:prstGeom prst="flowChartConnector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4791456" y="2715768"/>
            <a:ext cx="58521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06824" y="3401568"/>
            <a:ext cx="15819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Điểm A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Flowchart: Connector 16"/>
          <p:cNvSpPr/>
          <p:nvPr/>
        </p:nvSpPr>
        <p:spPr>
          <a:xfrm flipV="1">
            <a:off x="7232904" y="3300984"/>
            <a:ext cx="118872" cy="109728"/>
          </a:xfrm>
          <a:prstGeom prst="flowChartConnector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lowchart: Connector 44"/>
          <p:cNvSpPr/>
          <p:nvPr/>
        </p:nvSpPr>
        <p:spPr>
          <a:xfrm flipV="1">
            <a:off x="9625584" y="3297936"/>
            <a:ext cx="118872" cy="109728"/>
          </a:xfrm>
          <a:prstGeom prst="flowChartConnector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7068312" y="2697480"/>
            <a:ext cx="539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9433560" y="2721864"/>
            <a:ext cx="5394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2706624" y="4383021"/>
            <a:ext cx="5184648" cy="2090931"/>
            <a:chOff x="3823611" y="3971541"/>
            <a:chExt cx="3786556" cy="1541569"/>
          </a:xfrm>
        </p:grpSpPr>
        <p:sp>
          <p:nvSpPr>
            <p:cNvPr id="25" name="Oval Callout 24"/>
            <p:cNvSpPr/>
            <p:nvPr/>
          </p:nvSpPr>
          <p:spPr>
            <a:xfrm rot="10987119">
              <a:off x="3823611" y="3971541"/>
              <a:ext cx="3786556" cy="1541569"/>
            </a:xfrm>
            <a:prstGeom prst="wedgeEllipseCallout">
              <a:avLst>
                <a:gd name="adj1" fmla="val -33782"/>
                <a:gd name="adj2" fmla="val 72901"/>
              </a:avLst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233672" y="4056528"/>
              <a:ext cx="2953512" cy="7034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Trên bảng có ba điểm </a:t>
              </a:r>
            </a:p>
            <a:p>
              <a:pPr algn="ctr"/>
              <a:r>
                <a:rPr lang="vi-VN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A, B, C</a:t>
              </a:r>
            </a:p>
          </p:txBody>
        </p:sp>
      </p:grpSp>
      <p:pic>
        <p:nvPicPr>
          <p:cNvPr id="50" name="Picture 6" descr="Ruler Vector at GetDrawings | Free download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697" b="89697" l="7813" r="9238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6370" b="25422"/>
          <a:stretch/>
        </p:blipFill>
        <p:spPr bwMode="auto">
          <a:xfrm>
            <a:off x="6632194" y="3314200"/>
            <a:ext cx="4876800" cy="757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8" descr="Cartoon pencil Royalty Free Vector Image - VectorStock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7593" b="74444" l="20000" r="80400">
                        <a14:foregroundMark x1="63200" y1="27963" x2="63200" y2="279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67" t="16697" r="18434" b="24784"/>
          <a:stretch/>
        </p:blipFill>
        <p:spPr bwMode="auto">
          <a:xfrm>
            <a:off x="7272761" y="2619834"/>
            <a:ext cx="728021" cy="7373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56" name="Straight Connector 55"/>
          <p:cNvCxnSpPr/>
          <p:nvPr/>
        </p:nvCxnSpPr>
        <p:spPr>
          <a:xfrm>
            <a:off x="7259981" y="3369822"/>
            <a:ext cx="2484475" cy="5655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7114032" y="2084832"/>
            <a:ext cx="301752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Đoạn thẳng BC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268090" y="5406681"/>
            <a:ext cx="43397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Nối điểm B với điểm C, ta có đoạn thẳng BC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3159252" y="1151382"/>
            <a:ext cx="6926580" cy="729615"/>
            <a:chOff x="2171700" y="1489710"/>
            <a:chExt cx="7733030" cy="729615"/>
          </a:xfrm>
        </p:grpSpPr>
        <p:sp>
          <p:nvSpPr>
            <p:cNvPr id="62" name="Oval 61"/>
            <p:cNvSpPr/>
            <p:nvPr/>
          </p:nvSpPr>
          <p:spPr>
            <a:xfrm>
              <a:off x="2171700" y="1490189"/>
              <a:ext cx="68580" cy="6858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9836150" y="1489710"/>
              <a:ext cx="68580" cy="6858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Isosceles Triangle 63"/>
            <p:cNvSpPr/>
            <p:nvPr/>
          </p:nvSpPr>
          <p:spPr>
            <a:xfrm rot="10800000">
              <a:off x="2733674" y="1524000"/>
              <a:ext cx="806577" cy="695325"/>
            </a:xfrm>
            <a:prstGeom prst="triangle">
              <a:avLst/>
            </a:prstGeom>
            <a:blipFill>
              <a:blip r:embed="rId6"/>
              <a:stretch>
                <a:fillRect/>
              </a:stretch>
            </a:blipFill>
            <a:ln>
              <a:solidFill>
                <a:srgbClr val="D6E3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Isosceles Triangle 64"/>
            <p:cNvSpPr/>
            <p:nvPr/>
          </p:nvSpPr>
          <p:spPr>
            <a:xfrm rot="10800000">
              <a:off x="8379713" y="1524000"/>
              <a:ext cx="806577" cy="695325"/>
            </a:xfrm>
            <a:prstGeom prst="triangle">
              <a:avLst/>
            </a:prstGeom>
            <a:blipFill>
              <a:blip r:embed="rId7"/>
              <a:stretch>
                <a:fillRect/>
              </a:stretch>
            </a:blipFill>
            <a:ln>
              <a:solidFill>
                <a:srgbClr val="D6E3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Isosceles Triangle 65"/>
            <p:cNvSpPr/>
            <p:nvPr/>
          </p:nvSpPr>
          <p:spPr>
            <a:xfrm rot="10800000">
              <a:off x="4346828" y="1524000"/>
              <a:ext cx="806577" cy="695325"/>
            </a:xfrm>
            <a:prstGeom prst="triangle">
              <a:avLst/>
            </a:prstGeom>
            <a:blipFill>
              <a:blip r:embed="rId8"/>
              <a:stretch>
                <a:fillRect/>
              </a:stretch>
            </a:blipFill>
            <a:ln>
              <a:solidFill>
                <a:srgbClr val="D6E3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Isosceles Triangle 66"/>
            <p:cNvSpPr/>
            <p:nvPr/>
          </p:nvSpPr>
          <p:spPr>
            <a:xfrm rot="10800000">
              <a:off x="5153405" y="1524000"/>
              <a:ext cx="806577" cy="695325"/>
            </a:xfrm>
            <a:prstGeom prst="triangle">
              <a:avLst/>
            </a:prstGeom>
            <a:blipFill>
              <a:blip r:embed="rId9"/>
              <a:stretch>
                <a:fillRect/>
              </a:stretch>
            </a:blipFill>
            <a:ln>
              <a:solidFill>
                <a:srgbClr val="D6E3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Isosceles Triangle 67"/>
            <p:cNvSpPr/>
            <p:nvPr/>
          </p:nvSpPr>
          <p:spPr>
            <a:xfrm rot="10800000">
              <a:off x="5959982" y="1524000"/>
              <a:ext cx="806577" cy="695325"/>
            </a:xfrm>
            <a:prstGeom prst="triangle">
              <a:avLst/>
            </a:prstGeom>
            <a:blipFill>
              <a:blip r:embed="rId10"/>
              <a:stretch>
                <a:fillRect/>
              </a:stretch>
            </a:blipFill>
            <a:ln>
              <a:solidFill>
                <a:srgbClr val="D6E3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Isosceles Triangle 68"/>
            <p:cNvSpPr/>
            <p:nvPr/>
          </p:nvSpPr>
          <p:spPr>
            <a:xfrm rot="10800000">
              <a:off x="6766559" y="1524000"/>
              <a:ext cx="806577" cy="695325"/>
            </a:xfrm>
            <a:prstGeom prst="triangle">
              <a:avLst/>
            </a:prstGeom>
            <a:blipFill>
              <a:blip r:embed="rId11"/>
              <a:stretch>
                <a:fillRect/>
              </a:stretch>
            </a:blipFill>
            <a:ln>
              <a:solidFill>
                <a:srgbClr val="D6E3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Isosceles Triangle 69"/>
            <p:cNvSpPr/>
            <p:nvPr/>
          </p:nvSpPr>
          <p:spPr>
            <a:xfrm rot="10800000">
              <a:off x="7573136" y="1524000"/>
              <a:ext cx="806577" cy="695325"/>
            </a:xfrm>
            <a:prstGeom prst="triangle">
              <a:avLst/>
            </a:prstGeom>
            <a:blipFill>
              <a:blip r:embed="rId12"/>
              <a:stretch>
                <a:fillRect/>
              </a:stretch>
            </a:blipFill>
            <a:ln>
              <a:solidFill>
                <a:srgbClr val="D6E3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/>
            <p:cNvSpPr/>
            <p:nvPr/>
          </p:nvSpPr>
          <p:spPr>
            <a:xfrm rot="10800000">
              <a:off x="3540251" y="1524000"/>
              <a:ext cx="806577" cy="695325"/>
            </a:xfrm>
            <a:prstGeom prst="triangle">
              <a:avLst/>
            </a:prstGeom>
            <a:blipFill>
              <a:blip r:embed="rId13"/>
              <a:stretch>
                <a:fillRect/>
              </a:stretch>
            </a:blipFill>
            <a:ln>
              <a:solidFill>
                <a:srgbClr val="D6E39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" name="Straight Connector 71"/>
            <p:cNvCxnSpPr/>
            <p:nvPr/>
          </p:nvCxnSpPr>
          <p:spPr>
            <a:xfrm>
              <a:off x="2209800" y="1524000"/>
              <a:ext cx="7645400" cy="0"/>
            </a:xfrm>
            <a:prstGeom prst="line">
              <a:avLst/>
            </a:prstGeom>
            <a:ln w="19050">
              <a:solidFill>
                <a:schemeClr val="accent3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73" name="Picture 4" descr="Nail Cartoon High Res Stock Images | Shutterstock"/>
          <p:cNvPicPr>
            <a:picLocks noChangeAspect="1" noChangeArrowheads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18214" b="72857" l="24231" r="7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94" t="19132" r="23060" b="25902"/>
          <a:stretch/>
        </p:blipFill>
        <p:spPr bwMode="auto">
          <a:xfrm>
            <a:off x="2965166" y="925192"/>
            <a:ext cx="235274" cy="2947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4" descr="Nail Cartoon High Res Stock Images | Shutterstock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18214" b="72857" l="24231" r="7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194" t="19132" r="23060" b="25902"/>
          <a:stretch/>
        </p:blipFill>
        <p:spPr bwMode="auto">
          <a:xfrm rot="4889923">
            <a:off x="10057489" y="938541"/>
            <a:ext cx="262666" cy="264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31"/>
          <p:cNvPicPr/>
          <p:nvPr/>
        </p:nvPicPr>
        <p:blipFill rotWithShape="1">
          <a:blip r:embed="rId18"/>
          <a:srcRect l="10257" t="47601" r="67949" b="6309"/>
          <a:stretch/>
        </p:blipFill>
        <p:spPr bwMode="auto">
          <a:xfrm>
            <a:off x="634238" y="2983484"/>
            <a:ext cx="2239808" cy="2173732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5" name="Oval Callout 4"/>
          <p:cNvSpPr/>
          <p:nvPr/>
        </p:nvSpPr>
        <p:spPr>
          <a:xfrm>
            <a:off x="438912" y="1253772"/>
            <a:ext cx="3223708" cy="1642661"/>
          </a:xfrm>
          <a:prstGeom prst="wedgeEllipseCallou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812562" y="1399032"/>
            <a:ext cx="26164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Đầu mỗi chiếc đinh là một điểm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38826" y="2065437"/>
            <a:ext cx="28450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Dây treo cờ là một đoạn thẳng</a:t>
            </a:r>
            <a:endParaRPr lang="en-US" sz="2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4076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9" fill="hold">
                          <p:stCondLst>
                            <p:cond delay="indefinite"/>
                          </p:stCondLst>
                          <p:childTnLst>
                            <p:par>
                              <p:cTn id="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1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12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1.85185E-6 L 0.24974 0.00092 " pathEditMode="relative" rAng="0" ptsTypes="AA">
                                          <p:cBhvr>
                                            <p:cTn id="55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487" y="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6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57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" fill="hold">
                          <p:stCondLst>
                            <p:cond delay="indefinite"/>
                          </p:stCondLst>
                          <p:childTnLst>
                            <p:par>
                              <p:cTn id="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" presetID="3" presetClass="exit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blinds(horizontal)">
                                          <p:cBhvr>
                                            <p:cTn id="6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0" fill="hold">
                          <p:stCondLst>
                            <p:cond delay="indefinite"/>
                          </p:stCondLst>
                          <p:childTnLst>
                            <p:par>
                              <p:cTn id="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2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5" fill="hold">
                          <p:stCondLst>
                            <p:cond delay="indefinite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0" fill="hold">
                          <p:stCondLst>
                            <p:cond delay="indefinite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" presetClass="entr" presetSubtype="9" fill="hold" nodeType="click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3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0" fill="hold">
                          <p:stCondLst>
                            <p:cond delay="indefinite"/>
                          </p:stCondLst>
                          <p:childTnLst>
                            <p:par>
                              <p:cTn id="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2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5" fill="hold">
                          <p:stCondLst>
                            <p:cond delay="indefinite"/>
                          </p:stCondLst>
                          <p:childTnLst>
                            <p:par>
                              <p:cTn id="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7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2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3" fill="hold">
                          <p:stCondLst>
                            <p:cond delay="indefinite"/>
                          </p:stCondLst>
                          <p:childTnLst>
                            <p:par>
                              <p:cTn id="10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5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2" grpId="0"/>
          <p:bldP spid="16" grpId="0"/>
          <p:bldP spid="17" grpId="0" animBg="1"/>
          <p:bldP spid="45" grpId="0" animBg="1"/>
          <p:bldP spid="22" grpId="0"/>
          <p:bldP spid="48" grpId="0"/>
          <p:bldP spid="53" grpId="0"/>
          <p:bldP spid="57" grpId="0"/>
          <p:bldP spid="5" grpId="0" animBg="1"/>
          <p:bldP spid="6" grpId="0"/>
          <p:bldP spid="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" fill="hold">
                          <p:stCondLst>
                            <p:cond delay="indefinite"/>
                          </p:stCondLst>
                          <p:childTnLst>
                            <p:par>
                              <p:cTn id="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" fill="hold">
                          <p:stCondLst>
                            <p:cond delay="indefinite"/>
                          </p:stCondLst>
                          <p:childTnLst>
                            <p:par>
                              <p:cTn id="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2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" fill="hold">
                          <p:stCondLst>
                            <p:cond delay="indefinite"/>
                          </p:stCondLst>
                          <p:childTnLst>
                            <p:par>
                              <p:cTn id="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4" fill="hold">
                          <p:stCondLst>
                            <p:cond delay="indefinite"/>
                          </p:stCondLst>
                          <p:childTnLst>
                            <p:par>
                              <p:cTn id="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9" fill="hold">
                          <p:stCondLst>
                            <p:cond delay="indefinite"/>
                          </p:stCondLst>
                          <p:childTnLst>
                            <p:par>
                              <p:cTn id="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1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3" dur="12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2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08333E-6 1.85185E-6 L 0.24974 0.00092 " pathEditMode="relative" rAng="0" ptsTypes="AA">
                                          <p:cBhvr>
                                            <p:cTn id="55" dur="12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487" y="4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6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57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0" fill="hold">
                          <p:stCondLst>
                            <p:cond delay="indefinite"/>
                          </p:stCondLst>
                          <p:childTnLst>
                            <p:par>
                              <p:cTn id="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2" presetID="3" presetClass="exit" presetSubtype="1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blinds(horizontal)">
                                          <p:cBhvr>
                                            <p:cTn id="63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0" fill="hold">
                          <p:stCondLst>
                            <p:cond delay="indefinite"/>
                          </p:stCondLst>
                          <p:childTnLst>
                            <p:par>
                              <p:cTn id="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2" presetID="16" presetClass="entr" presetSubtype="2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74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5" fill="hold">
                          <p:stCondLst>
                            <p:cond delay="indefinite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9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0" fill="hold">
                          <p:stCondLst>
                            <p:cond delay="indefinite"/>
                          </p:stCondLst>
                          <p:childTnLst>
                            <p:par>
                              <p:cTn id="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2" presetID="2" presetClass="entr" presetSubtype="9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3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0" fill="hold">
                          <p:stCondLst>
                            <p:cond delay="indefinite"/>
                          </p:stCondLst>
                          <p:childTnLst>
                            <p:par>
                              <p:cTn id="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2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5" fill="hold">
                          <p:stCondLst>
                            <p:cond delay="indefinite"/>
                          </p:stCondLst>
                          <p:childTnLst>
                            <p:par>
                              <p:cTn id="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7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2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3" fill="hold">
                          <p:stCondLst>
                            <p:cond delay="indefinite"/>
                          </p:stCondLst>
                          <p:childTnLst>
                            <p:par>
                              <p:cTn id="10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5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2" grpId="0"/>
          <p:bldP spid="16" grpId="0"/>
          <p:bldP spid="17" grpId="0" animBg="1"/>
          <p:bldP spid="45" grpId="0" animBg="1"/>
          <p:bldP spid="22" grpId="0"/>
          <p:bldP spid="48" grpId="0"/>
          <p:bldP spid="53" grpId="0"/>
          <p:bldP spid="57" grpId="0"/>
          <p:bldP spid="5" grpId="0" animBg="1"/>
          <p:bldP spid="6" grpId="0"/>
          <p:bldP spid="7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/>
          <p:cNvSpPr/>
          <p:nvPr/>
        </p:nvSpPr>
        <p:spPr>
          <a:xfrm>
            <a:off x="971387" y="1399714"/>
            <a:ext cx="617957" cy="617957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en-US" sz="4000" b="1" dirty="0" smtClean="0"/>
              <a:t>1</a:t>
            </a:r>
            <a:endParaRPr lang="en-US" sz="4000" b="1" dirty="0"/>
          </a:p>
        </p:txBody>
      </p:sp>
      <p:sp>
        <p:nvSpPr>
          <p:cNvPr id="3" name="Rectangle 2"/>
          <p:cNvSpPr/>
          <p:nvPr/>
        </p:nvSpPr>
        <p:spPr>
          <a:xfrm>
            <a:off x="2495006" y="3553093"/>
            <a:ext cx="5094514" cy="147610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704088" y="4416663"/>
            <a:ext cx="88148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Trên hình vẽ có 6 điểm: </a:t>
            </a:r>
            <a:r>
              <a:rPr lang="en-US" sz="3200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B, C, D, H, G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9384" y="1356045"/>
            <a:ext cx="7589520" cy="3060618"/>
          </a:xfrm>
          <a:prstGeom prst="rect">
            <a:avLst/>
          </a:prstGeom>
        </p:spPr>
      </p:pic>
      <p:sp>
        <p:nvSpPr>
          <p:cNvPr id="5" name="Cloud Callout 4"/>
          <p:cNvSpPr/>
          <p:nvPr/>
        </p:nvSpPr>
        <p:spPr>
          <a:xfrm>
            <a:off x="8750808" y="-1"/>
            <a:ext cx="3441192" cy="2742571"/>
          </a:xfrm>
          <a:prstGeom prst="cloudCallout">
            <a:avLst>
              <a:gd name="adj1" fmla="val -40496"/>
              <a:gd name="adj2" fmla="val 4849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a) Kể tên các điểm trong hình vẽ.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Cloud Callout 14"/>
          <p:cNvSpPr/>
          <p:nvPr/>
        </p:nvSpPr>
        <p:spPr>
          <a:xfrm>
            <a:off x="8756904" y="6095"/>
            <a:ext cx="3441192" cy="2742571"/>
          </a:xfrm>
          <a:prstGeom prst="cloudCallout">
            <a:avLst>
              <a:gd name="adj1" fmla="val -40496"/>
              <a:gd name="adj2" fmla="val 4849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a) Kể tên các điểm trong hình vẽ.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Cloud Callout 7"/>
          <p:cNvSpPr/>
          <p:nvPr/>
        </p:nvSpPr>
        <p:spPr>
          <a:xfrm>
            <a:off x="8763000" y="12191"/>
            <a:ext cx="3441192" cy="2742571"/>
          </a:xfrm>
          <a:prstGeom prst="cloudCallout">
            <a:avLst>
              <a:gd name="adj1" fmla="val -40496"/>
              <a:gd name="adj2" fmla="val 48497"/>
            </a:avLst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 Kể tên các đoạn thẳng trong hình vẽ.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0184" y="4413615"/>
            <a:ext cx="881481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 các đoạn thẳng: </a:t>
            </a:r>
            <a:r>
              <a:rPr lang="en-US" sz="3200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AB, </a:t>
            </a:r>
            <a:r>
              <a:rPr lang="vi-VN" sz="3200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CD.</a:t>
            </a:r>
            <a:endParaRPr lang="en-US" sz="3200" dirty="0" smtClean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3032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5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build="p"/>
      <p:bldP spid="4" grpId="1" build="allAtOnce"/>
      <p:bldP spid="5" grpId="0" animBg="1"/>
      <p:bldP spid="5" grpId="1" animBg="1"/>
      <p:bldP spid="15" grpId="0" animBg="1"/>
      <p:bldP spid="15" grpId="1" animBg="1"/>
      <p:bldP spid="8" grpId="0" animBg="1"/>
      <p:bldP spid="9" grpId="0" build="p"/>
      <p:bldP spid="9" grpId="1" build="allAtOnce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857087" y="498914"/>
            <a:ext cx="9958959" cy="1523390"/>
            <a:chOff x="857087" y="446662"/>
            <a:chExt cx="9958959" cy="1523390"/>
          </a:xfrm>
        </p:grpSpPr>
        <p:sp>
          <p:nvSpPr>
            <p:cNvPr id="3" name="TextBox 2"/>
            <p:cNvSpPr txBox="1"/>
            <p:nvPr/>
          </p:nvSpPr>
          <p:spPr>
            <a:xfrm>
              <a:off x="1475044" y="446662"/>
              <a:ext cx="9341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Kể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tên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đoạn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thẳng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trong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mỗi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hình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vẽ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  <a:endParaRPr lang="en-US" sz="3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" name="Oval 4"/>
            <p:cNvSpPr/>
            <p:nvPr/>
          </p:nvSpPr>
          <p:spPr>
            <a:xfrm>
              <a:off x="857087" y="487540"/>
              <a:ext cx="617957" cy="617957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349242" y="1139055"/>
              <a:ext cx="9341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  <a:r>
                <a:rPr lang="en-US" sz="2800" dirty="0" smtClean="0"/>
                <a:t>                                             </a:t>
              </a:r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  <a:endParaRPr lang="en-US" sz="32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cxnSp>
        <p:nvCxnSpPr>
          <p:cNvPr id="8" name="Straight Connector 7"/>
          <p:cNvCxnSpPr/>
          <p:nvPr/>
        </p:nvCxnSpPr>
        <p:spPr>
          <a:xfrm flipH="1">
            <a:off x="1475045" y="1867989"/>
            <a:ext cx="2234806" cy="1371600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 flipV="1">
            <a:off x="1475044" y="3239589"/>
            <a:ext cx="2234807" cy="1058091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3709851" y="1867989"/>
            <a:ext cx="0" cy="2429691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/>
          <p:cNvGrpSpPr/>
          <p:nvPr/>
        </p:nvGrpSpPr>
        <p:grpSpPr>
          <a:xfrm>
            <a:off x="3474126" y="1300240"/>
            <a:ext cx="503664" cy="736741"/>
            <a:chOff x="3474126" y="1300240"/>
            <a:chExt cx="503664" cy="736741"/>
          </a:xfrm>
        </p:grpSpPr>
        <p:sp>
          <p:nvSpPr>
            <p:cNvPr id="15" name="TextBox 14"/>
            <p:cNvSpPr txBox="1"/>
            <p:nvPr/>
          </p:nvSpPr>
          <p:spPr>
            <a:xfrm>
              <a:off x="3576640" y="1390650"/>
              <a:ext cx="266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474126" y="1300240"/>
              <a:ext cx="50366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M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904890" y="2778718"/>
            <a:ext cx="665403" cy="646331"/>
            <a:chOff x="904890" y="2778718"/>
            <a:chExt cx="665403" cy="646331"/>
          </a:xfrm>
        </p:grpSpPr>
        <p:sp>
          <p:nvSpPr>
            <p:cNvPr id="16" name="TextBox 15"/>
            <p:cNvSpPr txBox="1"/>
            <p:nvPr/>
          </p:nvSpPr>
          <p:spPr>
            <a:xfrm>
              <a:off x="1303593" y="2778718"/>
              <a:ext cx="266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904890" y="2901829"/>
              <a:ext cx="44435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576640" y="3851868"/>
            <a:ext cx="544780" cy="771575"/>
            <a:chOff x="3576640" y="3851868"/>
            <a:chExt cx="544780" cy="771575"/>
          </a:xfrm>
        </p:grpSpPr>
        <p:sp>
          <p:nvSpPr>
            <p:cNvPr id="17" name="TextBox 16"/>
            <p:cNvSpPr txBox="1"/>
            <p:nvPr/>
          </p:nvSpPr>
          <p:spPr>
            <a:xfrm>
              <a:off x="3576640" y="3851868"/>
              <a:ext cx="266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736378" y="4100223"/>
              <a:ext cx="38504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cxnSp>
        <p:nvCxnSpPr>
          <p:cNvPr id="24" name="Straight Connector 23"/>
          <p:cNvCxnSpPr/>
          <p:nvPr/>
        </p:nvCxnSpPr>
        <p:spPr>
          <a:xfrm>
            <a:off x="5679559" y="2189136"/>
            <a:ext cx="1495941" cy="1612518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H="1">
            <a:off x="7175500" y="2400300"/>
            <a:ext cx="1046714" cy="1379037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8222214" y="2400300"/>
            <a:ext cx="1734586" cy="1024749"/>
          </a:xfrm>
          <a:prstGeom prst="line">
            <a:avLst/>
          </a:prstGeom>
          <a:ln w="3810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/>
        </p:nvGrpSpPr>
        <p:grpSpPr>
          <a:xfrm>
            <a:off x="9817501" y="2973430"/>
            <a:ext cx="604090" cy="771575"/>
            <a:chOff x="3576640" y="3851868"/>
            <a:chExt cx="604090" cy="771575"/>
          </a:xfrm>
        </p:grpSpPr>
        <p:sp>
          <p:nvSpPr>
            <p:cNvPr id="26" name="TextBox 25"/>
            <p:cNvSpPr txBox="1"/>
            <p:nvPr/>
          </p:nvSpPr>
          <p:spPr>
            <a:xfrm>
              <a:off x="3576640" y="3851868"/>
              <a:ext cx="266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736378" y="4100223"/>
              <a:ext cx="44435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D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8072948" y="1803979"/>
            <a:ext cx="423514" cy="774143"/>
            <a:chOff x="3576639" y="3724056"/>
            <a:chExt cx="423514" cy="774143"/>
          </a:xfrm>
        </p:grpSpPr>
        <p:sp>
          <p:nvSpPr>
            <p:cNvPr id="38" name="TextBox 37"/>
            <p:cNvSpPr txBox="1"/>
            <p:nvPr/>
          </p:nvSpPr>
          <p:spPr>
            <a:xfrm>
              <a:off x="3576640" y="3851868"/>
              <a:ext cx="266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576639" y="3724056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928200" y="3344170"/>
            <a:ext cx="423514" cy="994469"/>
            <a:chOff x="3487814" y="3851868"/>
            <a:chExt cx="423514" cy="994469"/>
          </a:xfrm>
        </p:grpSpPr>
        <p:sp>
          <p:nvSpPr>
            <p:cNvPr id="41" name="TextBox 40"/>
            <p:cNvSpPr txBox="1"/>
            <p:nvPr/>
          </p:nvSpPr>
          <p:spPr>
            <a:xfrm>
              <a:off x="3576640" y="3851868"/>
              <a:ext cx="266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487814" y="4323117"/>
              <a:ext cx="42351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436314" y="1700050"/>
            <a:ext cx="444352" cy="660096"/>
            <a:chOff x="3498233" y="3838103"/>
            <a:chExt cx="444352" cy="660096"/>
          </a:xfrm>
        </p:grpSpPr>
        <p:sp>
          <p:nvSpPr>
            <p:cNvPr id="44" name="TextBox 43"/>
            <p:cNvSpPr txBox="1"/>
            <p:nvPr/>
          </p:nvSpPr>
          <p:spPr>
            <a:xfrm>
              <a:off x="3576640" y="3851868"/>
              <a:ext cx="2667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498233" y="3838103"/>
              <a:ext cx="44435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1570293" y="4550611"/>
            <a:ext cx="227304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2800" dirty="0" smtClean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MN, MP , NP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703996" y="4550611"/>
            <a:ext cx="227304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thẳng</a:t>
            </a:r>
            <a:endParaRPr lang="en-US" sz="2800" dirty="0" smtClean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AB , BC , CD</a:t>
            </a:r>
            <a:endParaRPr lang="en-US" sz="2800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1570293" y="5342709"/>
            <a:ext cx="637330" cy="457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2207622" y="5342709"/>
            <a:ext cx="744584" cy="457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/>
          <p:cNvSpPr/>
          <p:nvPr/>
        </p:nvSpPr>
        <p:spPr>
          <a:xfrm>
            <a:off x="2991794" y="5342709"/>
            <a:ext cx="744584" cy="457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/>
          <p:cNvSpPr/>
          <p:nvPr/>
        </p:nvSpPr>
        <p:spPr>
          <a:xfrm>
            <a:off x="6539142" y="5342709"/>
            <a:ext cx="744584" cy="457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Rectangle 53"/>
          <p:cNvSpPr/>
          <p:nvPr/>
        </p:nvSpPr>
        <p:spPr>
          <a:xfrm>
            <a:off x="7365959" y="5342709"/>
            <a:ext cx="744584" cy="457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Rectangle 54"/>
          <p:cNvSpPr/>
          <p:nvPr/>
        </p:nvSpPr>
        <p:spPr>
          <a:xfrm>
            <a:off x="8145008" y="5342709"/>
            <a:ext cx="744584" cy="457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7382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6" presetClass="emph" presetSubtype="0" repeatCount="5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6" presetClass="emph" presetSubtype="0" repeatCount="5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7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500"/>
                            </p:stCondLst>
                            <p:childTnLst>
                              <p:par>
                                <p:cTn id="69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6" presetClass="emph" presetSubtype="0" repeatCount="5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 tmFilter="0, 0; .2, .5; .8, .5; 1, 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250" autoRev="1" fill="hold"/>
                                        <p:tgtEl>
                                          <p:spTgt spid="1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1330</TotalTime>
  <Words>392</Words>
  <Application>Microsoft Office PowerPoint</Application>
  <PresentationFormat>Widescreen</PresentationFormat>
  <Paragraphs>81</Paragraphs>
  <Slides>13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13</vt:i4>
      </vt:variant>
    </vt:vector>
  </HeadingPairs>
  <TitlesOfParts>
    <vt:vector size="25" baseType="lpstr">
      <vt:lpstr>宋体</vt:lpstr>
      <vt:lpstr>Arial</vt:lpstr>
      <vt:lpstr>Calibri</vt:lpstr>
      <vt:lpstr>Calibri Light</vt:lpstr>
      <vt:lpstr>Times New Roman</vt:lpstr>
      <vt:lpstr>UTM Cookies</vt:lpstr>
      <vt:lpstr>等线</vt:lpstr>
      <vt:lpstr>Office Theme</vt:lpstr>
      <vt:lpstr>1_Office Theme</vt:lpstr>
      <vt:lpstr>2_Office Theme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PHUC-LE</cp:lastModifiedBy>
  <cp:revision>82</cp:revision>
  <dcterms:created xsi:type="dcterms:W3CDTF">2021-06-02T01:34:28Z</dcterms:created>
  <dcterms:modified xsi:type="dcterms:W3CDTF">2023-12-29T08:18:43Z</dcterms:modified>
</cp:coreProperties>
</file>