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6" r:id="rId4"/>
    <p:sldId id="267" r:id="rId5"/>
    <p:sldId id="268" r:id="rId6"/>
    <p:sldId id="264" r:id="rId7"/>
    <p:sldId id="265" r:id="rId8"/>
    <p:sldId id="261" r:id="rId9"/>
    <p:sldId id="269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56406-2071-475B-A32E-131302B8F42F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D3F8D-C48A-4D22-8657-CDA7AA94D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36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78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09DEB-3951-4630-A604-E9C1FDFC7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19E17-1D56-1B45-1284-6B89B794C2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A7B72-A307-0A08-3D93-73B0F0EC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03DD-9064-465E-AFD1-6482D462A481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BAD0E-B2FC-BEAE-95E7-E9D0A2077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B518E-0D7D-1D06-5F79-7BAAFB35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39E7-7124-4C9D-9475-DDE870089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83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93577-BD33-51D7-E8CA-CBBA8F281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329C44-1536-6EA9-4DB7-F27E7D9CA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52120-E50D-4D1E-55A4-5072751D8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03DD-9064-465E-AFD1-6482D462A481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4DE41-4D38-CBD2-4291-8AA1B7F17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63518-A014-6EEF-02D3-46FDCC3C3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39E7-7124-4C9D-9475-DDE870089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00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A8C198-BED7-B208-E999-8DD3892884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490135-1231-E009-C5D2-500F55A31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CCBC9-D418-E10B-BAF7-B9607D197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03DD-9064-465E-AFD1-6482D462A481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46010-11AF-66C5-3DEA-605C3838E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B7E02-2E79-81E1-ADF9-B648A8457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39E7-7124-4C9D-9475-DDE870089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1AA8-1E09-32E2-830E-FCCF1A328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EB3D4-71D2-A60A-68CA-154ABBFF5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5E7BC-428A-45D2-8B81-C031648BF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03DD-9064-465E-AFD1-6482D462A481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CC84B-8F07-1215-B29D-EF044198C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F34E0-B84B-7839-79CA-91FB6AAB3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39E7-7124-4C9D-9475-DDE870089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49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279E8-1B1A-4B04-52C3-99AA2A42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16422-7854-A052-60B6-B19A99F90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4DB2E-475D-F38B-2031-6583A87E7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03DD-9064-465E-AFD1-6482D462A481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C3BDA-4784-3F09-D099-C0BC0AD67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B308D-F780-2975-F790-CC66ACF2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39E7-7124-4C9D-9475-DDE870089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9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B05D5-C190-869B-EF87-31FF1FD27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ECB3E-473A-F6B6-7547-8CFB0815B5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61C892-7997-7744-98AE-4E4067AAA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60FF4-1097-BD3F-A25D-AF05F380F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03DD-9064-465E-AFD1-6482D462A481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416178-B320-E941-3BD7-E6B0539CC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16843-8DAB-AE4E-4957-FD8CAD639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39E7-7124-4C9D-9475-DDE870089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9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C6A75-79CA-5695-4E5C-B8FB3033D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E83A3-D20E-CE85-FBDC-8D7509189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BD0EEC-2082-32C5-A63B-AA295D428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F3AB51-BD66-ACF2-6B8C-54BCD0789C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59463E-114C-0837-757F-A2B49A0330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9F7F32-0D8F-8ACF-B6ED-41AC6DE94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03DD-9064-465E-AFD1-6482D462A481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F0B034-8B02-C1A0-64E4-6591107E1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A301A5-166C-8933-ED9B-6A4B4D1FE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39E7-7124-4C9D-9475-DDE870089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4024F-F03D-9311-AC78-BDE7F9663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B0C5B6-DDB8-7615-54E8-977AB073D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03DD-9064-465E-AFD1-6482D462A481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C7E6C7-6A19-88FA-38A6-2ECF918A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EBAA6B-026B-0ED9-8087-CEF18FD4C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39E7-7124-4C9D-9475-DDE870089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2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F58768-BBF7-F0F0-7A30-326DBD33F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03DD-9064-465E-AFD1-6482D462A481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D8FD43-FCFB-4C9C-553F-1160315EC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D207E-8A04-DE64-D598-474BCDDA0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39E7-7124-4C9D-9475-DDE870089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67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DECDD-C023-2038-68FE-CF61D55C5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6B848-4F05-0367-494D-673A0D4B6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FB6AB2-BC9B-45B5-56E1-74584C1AE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1A4D22-F18A-E334-C390-B75CD6F4A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03DD-9064-465E-AFD1-6482D462A481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FE4B66-351A-D531-7403-88972633E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846BF8-49F5-2730-14FE-1B6D7ED76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39E7-7124-4C9D-9475-DDE870089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12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1AE81-3BB1-A5AB-489A-249505AD8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45EBD-474A-0092-D3C0-E806FC4527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A13BBF-EE5D-9FFD-B940-08CFA06CC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BC86FF-507F-7222-868B-A154000E9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03DD-9064-465E-AFD1-6482D462A481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764C3-F67E-4C65-18B1-743C6F2E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73E7E8-8CCD-15B2-94F0-51495F01D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39E7-7124-4C9D-9475-DDE870089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32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08C923-7291-A580-AA85-19F1E4E4A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3B795-FED7-5B97-FC47-BDB4B27F9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B62EB-FE47-B2D2-9D15-D1E03BB7BB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603DD-9064-465E-AFD1-6482D462A481}" type="datetimeFigureOut">
              <a:rPr lang="en-US" smtClean="0"/>
              <a:t>14/10/2023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8E402-2CC1-01D6-23A8-35468F972F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6400A-8439-39C4-ACE7-A0EAE51F9C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239E7-7124-4C9D-9475-DDE870089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0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>
                <a:solidFill>
                  <a:srgbClr val="FF0066"/>
                </a:solidFill>
                <a:latin typeface="Times New Roman" pitchFamily="18" charset="0"/>
              </a:rPr>
              <a:t>TRƯỜNG TIỂU HỌC ĐOÀN NGHIÊN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0742" y="3257769"/>
            <a:ext cx="10112236" cy="181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4</a:t>
            </a:r>
          </a:p>
          <a:p>
            <a:pPr algn="ctr" eaLnBrk="1" hangingPunct="1">
              <a:defRPr/>
            </a:pPr>
            <a:r>
              <a:rPr lang="en-US" sz="4045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ÔN TẬP CÁC PHÉP TÍNH </a:t>
            </a:r>
          </a:p>
          <a:p>
            <a:pPr algn="ctr" eaLnBrk="1" hangingPunct="1">
              <a:defRPr/>
            </a:pPr>
            <a:r>
              <a:rPr lang="en-US" sz="4045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 PHẠM VI 100 000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050695" y="108882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5340" y="-77976"/>
            <a:ext cx="1035721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" y="3695059"/>
            <a:ext cx="12192000" cy="31956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98C448-6D82-2200-E0BD-55634B06BA3C}"/>
              </a:ext>
            </a:extLst>
          </p:cNvPr>
          <p:cNvSpPr txBox="1"/>
          <p:nvPr/>
        </p:nvSpPr>
        <p:spPr>
          <a:xfrm>
            <a:off x="4038600" y="51816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: Nguyễn Thị Lục</a:t>
            </a:r>
          </a:p>
        </p:txBody>
      </p:sp>
    </p:spTree>
    <p:extLst>
      <p:ext uri="{BB962C8B-B14F-4D97-AF65-F5344CB8AC3E}">
        <p14:creationId xmlns:p14="http://schemas.microsoft.com/office/powerpoint/2010/main" val="342586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89" y="168381"/>
            <a:ext cx="10799299" cy="633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472720" y="2744070"/>
            <a:ext cx="9474871" cy="11855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269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4269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4269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60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304" y="5111362"/>
            <a:ext cx="12980642" cy="1883668"/>
          </a:xfrm>
          <a:prstGeom prst="rect">
            <a:avLst/>
          </a:prstGeom>
        </p:spPr>
      </p:pic>
      <p:grpSp>
        <p:nvGrpSpPr>
          <p:cNvPr id="6" name="Nhóm 13">
            <a:extLst>
              <a:ext uri="{FF2B5EF4-FFF2-40B4-BE49-F238E27FC236}">
                <a16:creationId xmlns:a16="http://schemas.microsoft.com/office/drawing/2014/main" id="{541B0DA3-99B9-7B05-0612-D7ACC7716643}"/>
              </a:ext>
            </a:extLst>
          </p:cNvPr>
          <p:cNvGrpSpPr/>
          <p:nvPr/>
        </p:nvGrpSpPr>
        <p:grpSpPr>
          <a:xfrm>
            <a:off x="10134600" y="609600"/>
            <a:ext cx="1524000" cy="743141"/>
            <a:chOff x="12649200" y="0"/>
            <a:chExt cx="4579179" cy="2770695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-5400000" flipH="1">
              <a:off x="15746521" y="111910"/>
              <a:ext cx="1479467" cy="1484247"/>
            </a:xfrm>
            <a:prstGeom prst="rect">
              <a:avLst/>
            </a:prstGeom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2475F5B7-4F63-F736-978E-BBF2E94EF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-5400000" flipH="1">
              <a:off x="12653676" y="-4476"/>
              <a:ext cx="2770695" cy="277964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256BD37-E04D-2C53-962D-DD80D0168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-5400000" flipH="1">
              <a:off x="16259473" y="1801790"/>
              <a:ext cx="967343" cy="970468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3025"/>
            <a:ext cx="2635770" cy="1348533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81000" y="3105090"/>
            <a:ext cx="7660830" cy="400110"/>
            <a:chOff x="362471" y="3614744"/>
            <a:chExt cx="2420590" cy="400110"/>
          </a:xfrm>
        </p:grpSpPr>
        <p:sp>
          <p:nvSpPr>
            <p:cNvPr id="12" name="Oval 11"/>
            <p:cNvSpPr/>
            <p:nvPr/>
          </p:nvSpPr>
          <p:spPr>
            <a:xfrm>
              <a:off x="362471" y="3662399"/>
              <a:ext cx="246582" cy="304800"/>
            </a:xfrm>
            <a:prstGeom prst="ellipse">
              <a:avLst/>
            </a:prstGeom>
            <a:solidFill>
              <a:srgbClr val="04AD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/>
                <a:t>1</a:t>
              </a:r>
              <a:endParaRPr lang="en-US" b="1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9461" y="3614744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/>
                <a:t>Chọn câu trả lời đúng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004340" y="3901868"/>
            <a:ext cx="3491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a)   Tổng của 53 640 và 8 240 là :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920593" y="4805477"/>
            <a:ext cx="1402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D70782"/>
                </a:solidFill>
              </a:rPr>
              <a:t>B.  </a:t>
            </a:r>
            <a:r>
              <a:rPr lang="en-US" sz="2000" b="1"/>
              <a:t>61 930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94032" y="4744074"/>
            <a:ext cx="1402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D70782"/>
                </a:solidFill>
              </a:rPr>
              <a:t>A.  </a:t>
            </a:r>
            <a:r>
              <a:rPr lang="en-US" sz="2000" b="1"/>
              <a:t>61 830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06477" y="4722692"/>
            <a:ext cx="1402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D70782"/>
                </a:solidFill>
              </a:rPr>
              <a:t>C.  </a:t>
            </a:r>
            <a:r>
              <a:rPr lang="en-US" sz="2000" b="1"/>
              <a:t>51 930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597148" y="4713225"/>
            <a:ext cx="1402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D70782"/>
                </a:solidFill>
              </a:rPr>
              <a:t>D.  </a:t>
            </a:r>
            <a:r>
              <a:rPr lang="en-US" sz="2000" b="1"/>
              <a:t>60 930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017" y="4451362"/>
            <a:ext cx="562922" cy="63861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42" y="4734607"/>
            <a:ext cx="378728" cy="3787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151" y="4744074"/>
            <a:ext cx="378728" cy="3787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561" y="4744074"/>
            <a:ext cx="378728" cy="37872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676400" y="5561995"/>
            <a:ext cx="5183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B050"/>
                </a:solidFill>
              </a:rPr>
              <a:t>Câu B vì tổng của 53 640 và 8 24 là  61930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A4C5A6-5A7E-02CD-F5F4-9595015F18D8}"/>
              </a:ext>
            </a:extLst>
          </p:cNvPr>
          <p:cNvSpPr txBox="1"/>
          <p:nvPr/>
        </p:nvSpPr>
        <p:spPr>
          <a:xfrm>
            <a:off x="228600" y="5435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03941A-B841-F19E-BBEE-EBAF1478E620}"/>
              </a:ext>
            </a:extLst>
          </p:cNvPr>
          <p:cNvSpPr txBox="1"/>
          <p:nvPr/>
        </p:nvSpPr>
        <p:spPr>
          <a:xfrm>
            <a:off x="2961856" y="72888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Thứ sáu ngày 8 tháng 9 năm 2023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29786B-E7BC-26D1-3618-46F611CDFBA4}"/>
              </a:ext>
            </a:extLst>
          </p:cNvPr>
          <p:cNvSpPr txBox="1"/>
          <p:nvPr/>
        </p:nvSpPr>
        <p:spPr>
          <a:xfrm>
            <a:off x="3190455" y="725678"/>
            <a:ext cx="5561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ÔN TẬP CÁC PHÉP TÍNH TRONG PHẠM VI 100 000 (Tiết 3)</a:t>
            </a:r>
          </a:p>
        </p:txBody>
      </p:sp>
    </p:spTree>
    <p:extLst>
      <p:ext uri="{BB962C8B-B14F-4D97-AF65-F5344CB8AC3E}">
        <p14:creationId xmlns:p14="http://schemas.microsoft.com/office/powerpoint/2010/main" val="113829046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ADC1F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ADC1F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26" grpId="0"/>
      <p:bldP spid="26" grpId="1"/>
      <p:bldP spid="27" grpId="0"/>
      <p:bldP spid="27" grpId="1"/>
      <p:bldP spid="28" grpId="0"/>
      <p:bldP spid="28" grpId="1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5447596"/>
            <a:ext cx="12496800" cy="1562804"/>
          </a:xfrm>
          <a:prstGeom prst="rect">
            <a:avLst/>
          </a:prstGeom>
        </p:spPr>
      </p:pic>
      <p:grpSp>
        <p:nvGrpSpPr>
          <p:cNvPr id="6" name="Nhóm 13">
            <a:extLst>
              <a:ext uri="{FF2B5EF4-FFF2-40B4-BE49-F238E27FC236}">
                <a16:creationId xmlns:a16="http://schemas.microsoft.com/office/drawing/2014/main" id="{541B0DA3-99B9-7B05-0612-D7ACC7716643}"/>
              </a:ext>
            </a:extLst>
          </p:cNvPr>
          <p:cNvGrpSpPr/>
          <p:nvPr/>
        </p:nvGrpSpPr>
        <p:grpSpPr>
          <a:xfrm>
            <a:off x="10134600" y="609600"/>
            <a:ext cx="1524000" cy="743141"/>
            <a:chOff x="12649200" y="0"/>
            <a:chExt cx="4579179" cy="2770695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-5400000" flipH="1">
              <a:off x="15746521" y="111910"/>
              <a:ext cx="1479467" cy="1484247"/>
            </a:xfrm>
            <a:prstGeom prst="rect">
              <a:avLst/>
            </a:prstGeom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2475F5B7-4F63-F736-978E-BBF2E94EF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-5400000" flipH="1">
              <a:off x="12653676" y="-4476"/>
              <a:ext cx="2770695" cy="277964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256BD37-E04D-2C53-962D-DD80D0168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-5400000" flipH="1">
              <a:off x="16259473" y="1801790"/>
              <a:ext cx="967343" cy="970468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3025"/>
            <a:ext cx="2635770" cy="1348533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81000" y="3105090"/>
            <a:ext cx="7660830" cy="400110"/>
            <a:chOff x="362471" y="3614744"/>
            <a:chExt cx="2420590" cy="400110"/>
          </a:xfrm>
        </p:grpSpPr>
        <p:sp>
          <p:nvSpPr>
            <p:cNvPr id="12" name="Oval 11"/>
            <p:cNvSpPr/>
            <p:nvPr/>
          </p:nvSpPr>
          <p:spPr>
            <a:xfrm>
              <a:off x="362471" y="3662399"/>
              <a:ext cx="246582" cy="304800"/>
            </a:xfrm>
            <a:prstGeom prst="ellipse">
              <a:avLst/>
            </a:prstGeom>
            <a:solidFill>
              <a:srgbClr val="04AD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/>
                <a:t>1</a:t>
              </a:r>
              <a:endParaRPr lang="en-US" b="1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9461" y="3614744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/>
                <a:t>Chọn câu trả lời đúng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004340" y="3901868"/>
            <a:ext cx="3491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b)   Hiệu của 68 947 và 35 829 là :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501605" y="4774983"/>
            <a:ext cx="1402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D70782"/>
                </a:solidFill>
              </a:rPr>
              <a:t>D.  </a:t>
            </a:r>
            <a:r>
              <a:rPr lang="en-US" sz="2000" b="1"/>
              <a:t>32 668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94032" y="4744074"/>
            <a:ext cx="1402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D70782"/>
                </a:solidFill>
              </a:rPr>
              <a:t>A.  </a:t>
            </a:r>
            <a:r>
              <a:rPr lang="en-US" sz="2000" b="1"/>
              <a:t>31 668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06477" y="4722692"/>
            <a:ext cx="1402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D70782"/>
                </a:solidFill>
              </a:rPr>
              <a:t>C.  </a:t>
            </a:r>
            <a:r>
              <a:rPr lang="en-US" sz="2000" b="1"/>
              <a:t>32 678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17331" y="4774983"/>
            <a:ext cx="1402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D70782"/>
                </a:solidFill>
              </a:rPr>
              <a:t>B. </a:t>
            </a:r>
            <a:r>
              <a:rPr lang="en-US" sz="2000" b="1"/>
              <a:t>32 568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589" y="4505566"/>
            <a:ext cx="562922" cy="63861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42" y="4734607"/>
            <a:ext cx="378728" cy="3787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7" y="4686920"/>
            <a:ext cx="378728" cy="3787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02" y="4754765"/>
            <a:ext cx="378728" cy="37872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073818" y="5520765"/>
            <a:ext cx="5183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B050"/>
                </a:solidFill>
              </a:rPr>
              <a:t>Câu D vì hiệu của 68 947 và 35 829 là  32 668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D3A825-A63D-E315-3A6B-2BADE6B3D779}"/>
              </a:ext>
            </a:extLst>
          </p:cNvPr>
          <p:cNvSpPr txBox="1"/>
          <p:nvPr/>
        </p:nvSpPr>
        <p:spPr>
          <a:xfrm>
            <a:off x="228600" y="5435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67FCA9-5766-1746-68B1-D00DFB4A651A}"/>
              </a:ext>
            </a:extLst>
          </p:cNvPr>
          <p:cNvSpPr txBox="1"/>
          <p:nvPr/>
        </p:nvSpPr>
        <p:spPr>
          <a:xfrm>
            <a:off x="2961856" y="72888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Thứ sáu ngày 8 tháng 9 năm 2023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C26A53-C540-5896-3398-8A52DF8DD719}"/>
              </a:ext>
            </a:extLst>
          </p:cNvPr>
          <p:cNvSpPr txBox="1"/>
          <p:nvPr/>
        </p:nvSpPr>
        <p:spPr>
          <a:xfrm>
            <a:off x="3190456" y="725678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ÔN TẬP CÁC PHÉP TÍNH TRONG PHẠM VI 100 000</a:t>
            </a:r>
          </a:p>
        </p:txBody>
      </p:sp>
    </p:spTree>
    <p:extLst>
      <p:ext uri="{BB962C8B-B14F-4D97-AF65-F5344CB8AC3E}">
        <p14:creationId xmlns:p14="http://schemas.microsoft.com/office/powerpoint/2010/main" val="1828287745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ADC1F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ADC1F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26" grpId="0"/>
      <p:bldP spid="26" grpId="1"/>
      <p:bldP spid="27" grpId="0"/>
      <p:bldP spid="27" grpId="1"/>
      <p:bldP spid="28" grpId="0"/>
      <p:bldP spid="28" grpId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13">
            <a:extLst>
              <a:ext uri="{FF2B5EF4-FFF2-40B4-BE49-F238E27FC236}">
                <a16:creationId xmlns:a16="http://schemas.microsoft.com/office/drawing/2014/main" id="{541B0DA3-99B9-7B05-0612-D7ACC7716643}"/>
              </a:ext>
            </a:extLst>
          </p:cNvPr>
          <p:cNvGrpSpPr/>
          <p:nvPr/>
        </p:nvGrpSpPr>
        <p:grpSpPr>
          <a:xfrm>
            <a:off x="10134600" y="609600"/>
            <a:ext cx="1524000" cy="743141"/>
            <a:chOff x="12649200" y="0"/>
            <a:chExt cx="4579179" cy="2770695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-5400000" flipH="1">
              <a:off x="15746521" y="111910"/>
              <a:ext cx="1479467" cy="1484247"/>
            </a:xfrm>
            <a:prstGeom prst="rect">
              <a:avLst/>
            </a:prstGeom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2475F5B7-4F63-F736-978E-BBF2E94EF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-5400000" flipH="1">
              <a:off x="12653676" y="-4476"/>
              <a:ext cx="2770695" cy="277964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256BD37-E04D-2C53-962D-DD80D0168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-5400000" flipH="1">
              <a:off x="16259473" y="1801790"/>
              <a:ext cx="967343" cy="970468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3025"/>
            <a:ext cx="2635770" cy="1348533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81000" y="3105090"/>
            <a:ext cx="7660830" cy="400110"/>
            <a:chOff x="362471" y="3614744"/>
            <a:chExt cx="2420590" cy="400110"/>
          </a:xfrm>
        </p:grpSpPr>
        <p:sp>
          <p:nvSpPr>
            <p:cNvPr id="12" name="Oval 11"/>
            <p:cNvSpPr/>
            <p:nvPr/>
          </p:nvSpPr>
          <p:spPr>
            <a:xfrm>
              <a:off x="362471" y="3662399"/>
              <a:ext cx="246582" cy="304800"/>
            </a:xfrm>
            <a:prstGeom prst="ellipse">
              <a:avLst/>
            </a:prstGeom>
            <a:solidFill>
              <a:srgbClr val="04AD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/>
                <a:t>1</a:t>
              </a:r>
              <a:endParaRPr lang="en-US" b="1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9461" y="3614744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/>
                <a:t>Chọn câu trả lời đúng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004340" y="3901868"/>
            <a:ext cx="3491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c)   Tích của 29 073  và 3 là :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340415" y="4727558"/>
            <a:ext cx="1402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D70782"/>
                </a:solidFill>
              </a:rPr>
              <a:t>C.  </a:t>
            </a:r>
            <a:r>
              <a:rPr lang="en-US" sz="2000" b="1"/>
              <a:t>87 219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94032" y="4744074"/>
            <a:ext cx="1402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D70782"/>
                </a:solidFill>
              </a:rPr>
              <a:t>A.  </a:t>
            </a:r>
            <a:r>
              <a:rPr lang="en-US" sz="2000" b="1"/>
              <a:t>67 219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344856" y="4754765"/>
            <a:ext cx="1402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D70782"/>
                </a:solidFill>
              </a:rPr>
              <a:t>D.  </a:t>
            </a:r>
            <a:r>
              <a:rPr lang="en-US" sz="2000" b="1"/>
              <a:t>87 291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17331" y="4774983"/>
            <a:ext cx="1402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D70782"/>
                </a:solidFill>
              </a:rPr>
              <a:t>B. </a:t>
            </a:r>
            <a:r>
              <a:rPr lang="en-US" sz="2000" b="1"/>
              <a:t>87 019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427" y="4505566"/>
            <a:ext cx="562922" cy="63861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701" y="4672493"/>
            <a:ext cx="378728" cy="3787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236" y="4809366"/>
            <a:ext cx="378728" cy="3787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433" y="4820501"/>
            <a:ext cx="378728" cy="37872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676400" y="5536287"/>
            <a:ext cx="5183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B050"/>
                </a:solidFill>
              </a:rPr>
              <a:t>Câu C vì tích của 29 073 và 3 là  87 219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6019679"/>
            <a:ext cx="12268200" cy="8503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37A3F1-7CFC-0BB4-374E-A0F26178A766}"/>
              </a:ext>
            </a:extLst>
          </p:cNvPr>
          <p:cNvSpPr txBox="1"/>
          <p:nvPr/>
        </p:nvSpPr>
        <p:spPr>
          <a:xfrm>
            <a:off x="228600" y="5435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A0F160-C2FF-2CB1-AB94-5C721C0390FF}"/>
              </a:ext>
            </a:extLst>
          </p:cNvPr>
          <p:cNvSpPr txBox="1"/>
          <p:nvPr/>
        </p:nvSpPr>
        <p:spPr>
          <a:xfrm>
            <a:off x="2961856" y="72888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Thứ sáu ngày 8 tháng 9 năm 2023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A1CC0C-796F-A1D7-9235-2BB3FE0510E2}"/>
              </a:ext>
            </a:extLst>
          </p:cNvPr>
          <p:cNvSpPr txBox="1"/>
          <p:nvPr/>
        </p:nvSpPr>
        <p:spPr>
          <a:xfrm>
            <a:off x="3190456" y="725678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ÔN TẬP CÁC PHÉP TÍNH TRONG PHẠM VI 100 000</a:t>
            </a:r>
          </a:p>
        </p:txBody>
      </p:sp>
    </p:spTree>
    <p:extLst>
      <p:ext uri="{BB962C8B-B14F-4D97-AF65-F5344CB8AC3E}">
        <p14:creationId xmlns:p14="http://schemas.microsoft.com/office/powerpoint/2010/main" val="4074948836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ADC1F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ADC1F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26" grpId="0"/>
      <p:bldP spid="26" grpId="1"/>
      <p:bldP spid="27" grpId="0"/>
      <p:bldP spid="27" grpId="1"/>
      <p:bldP spid="28" grpId="0"/>
      <p:bldP spid="28" grpId="1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2860"/>
            <a:ext cx="12192000" cy="1070554"/>
          </a:xfrm>
          <a:prstGeom prst="rect">
            <a:avLst/>
          </a:prstGeom>
        </p:spPr>
      </p:pic>
      <p:grpSp>
        <p:nvGrpSpPr>
          <p:cNvPr id="6" name="Nhóm 13">
            <a:extLst>
              <a:ext uri="{FF2B5EF4-FFF2-40B4-BE49-F238E27FC236}">
                <a16:creationId xmlns:a16="http://schemas.microsoft.com/office/drawing/2014/main" id="{541B0DA3-99B9-7B05-0612-D7ACC7716643}"/>
              </a:ext>
            </a:extLst>
          </p:cNvPr>
          <p:cNvGrpSpPr/>
          <p:nvPr/>
        </p:nvGrpSpPr>
        <p:grpSpPr>
          <a:xfrm>
            <a:off x="10134600" y="609600"/>
            <a:ext cx="1524000" cy="743141"/>
            <a:chOff x="12649200" y="0"/>
            <a:chExt cx="4579179" cy="2770695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-5400000" flipH="1">
              <a:off x="15746521" y="111910"/>
              <a:ext cx="1479467" cy="1484247"/>
            </a:xfrm>
            <a:prstGeom prst="rect">
              <a:avLst/>
            </a:prstGeom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2475F5B7-4F63-F736-978E-BBF2E94EF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-5400000" flipH="1">
              <a:off x="12653676" y="-4476"/>
              <a:ext cx="2770695" cy="277964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256BD37-E04D-2C53-962D-DD80D0168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-5400000" flipH="1">
              <a:off x="16259473" y="1801790"/>
              <a:ext cx="967343" cy="970468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3025"/>
            <a:ext cx="2635770" cy="1348533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81000" y="3105090"/>
            <a:ext cx="7660830" cy="400110"/>
            <a:chOff x="362471" y="3614744"/>
            <a:chExt cx="2420590" cy="400110"/>
          </a:xfrm>
        </p:grpSpPr>
        <p:sp>
          <p:nvSpPr>
            <p:cNvPr id="12" name="Oval 11"/>
            <p:cNvSpPr/>
            <p:nvPr/>
          </p:nvSpPr>
          <p:spPr>
            <a:xfrm>
              <a:off x="362471" y="3662399"/>
              <a:ext cx="246582" cy="304800"/>
            </a:xfrm>
            <a:prstGeom prst="ellipse">
              <a:avLst/>
            </a:prstGeom>
            <a:solidFill>
              <a:srgbClr val="04AD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/>
                <a:t>1</a:t>
              </a:r>
              <a:endParaRPr lang="en-US" b="1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9461" y="3614744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/>
                <a:t>Chọn câu trả lời đúng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914400" y="3680184"/>
            <a:ext cx="4101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c)   Thực hiện phép tính 54 658:9 được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491211" y="4247858"/>
            <a:ext cx="3719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D70782"/>
                </a:solidFill>
              </a:rPr>
              <a:t>A.  </a:t>
            </a:r>
            <a:r>
              <a:rPr lang="en-US" sz="2000" b="1"/>
              <a:t>Thương là 6 073 và số dư là 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85702" y="4703113"/>
            <a:ext cx="3855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D70782"/>
                </a:solidFill>
              </a:rPr>
              <a:t>B. </a:t>
            </a:r>
            <a:r>
              <a:rPr lang="en-US" sz="2000" b="1"/>
              <a:t>Thương là 6 73 và số dư là 1</a:t>
            </a:r>
          </a:p>
          <a:p>
            <a:endParaRPr lang="en-US" sz="2000" b="1"/>
          </a:p>
        </p:txBody>
      </p:sp>
      <p:sp>
        <p:nvSpPr>
          <p:cNvPr id="27" name="TextBox 26"/>
          <p:cNvSpPr txBox="1"/>
          <p:nvPr/>
        </p:nvSpPr>
        <p:spPr>
          <a:xfrm>
            <a:off x="1485702" y="5541439"/>
            <a:ext cx="3975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D70782"/>
                </a:solidFill>
              </a:rPr>
              <a:t>D. </a:t>
            </a:r>
            <a:r>
              <a:rPr lang="en-US" sz="2000" b="1"/>
              <a:t>Thương là 6 72 và số dư là 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72696" y="5119829"/>
            <a:ext cx="4248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D70782"/>
                </a:solidFill>
              </a:rPr>
              <a:t>C. </a:t>
            </a:r>
            <a:r>
              <a:rPr lang="en-US" sz="2000" b="1"/>
              <a:t>Thương là 6 072 và số dư là 10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955555"/>
            <a:ext cx="562922" cy="63861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066" y="4716177"/>
            <a:ext cx="378728" cy="3787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66" y="5620561"/>
            <a:ext cx="378728" cy="3787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492" y="5141123"/>
            <a:ext cx="378728" cy="37872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432234" y="5682805"/>
            <a:ext cx="5183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B050"/>
                </a:solidFill>
              </a:rPr>
              <a:t>Câu A vì 54 658:9 = 6 073 dư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D2D769-7072-A75E-EAA1-F5D84EE686C6}"/>
              </a:ext>
            </a:extLst>
          </p:cNvPr>
          <p:cNvSpPr txBox="1"/>
          <p:nvPr/>
        </p:nvSpPr>
        <p:spPr>
          <a:xfrm>
            <a:off x="228600" y="5435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13CC2E-9926-1C9A-4507-35DF63A7FC87}"/>
              </a:ext>
            </a:extLst>
          </p:cNvPr>
          <p:cNvSpPr txBox="1"/>
          <p:nvPr/>
        </p:nvSpPr>
        <p:spPr>
          <a:xfrm>
            <a:off x="2961856" y="72888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Thứ sáu ngày 8 tháng 9 năm 2023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D4E84E-8703-59F3-7AF5-6405A1D6DCDA}"/>
              </a:ext>
            </a:extLst>
          </p:cNvPr>
          <p:cNvSpPr txBox="1"/>
          <p:nvPr/>
        </p:nvSpPr>
        <p:spPr>
          <a:xfrm>
            <a:off x="3190456" y="725678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ÔN TẬP CÁC PHÉP TÍNH TRONG PHẠM VI 100 000</a:t>
            </a:r>
          </a:p>
        </p:txBody>
      </p:sp>
    </p:spTree>
    <p:extLst>
      <p:ext uri="{BB962C8B-B14F-4D97-AF65-F5344CB8AC3E}">
        <p14:creationId xmlns:p14="http://schemas.microsoft.com/office/powerpoint/2010/main" val="2932354757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ADC1F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ADC1F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26" grpId="0"/>
      <p:bldP spid="26" grpId="1"/>
      <p:bldP spid="27" grpId="0"/>
      <p:bldP spid="27" grpId="1"/>
      <p:bldP spid="28" grpId="0"/>
      <p:bldP spid="28" grpId="1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7984" y="1321900"/>
            <a:ext cx="1036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Ở một nhà máy sản xuất đồ chơi trẻ em, tháng một sản xuất được 12 960 sản phẩm. Số sản phẩm sản xuất trong tháng hai giảm đi 2 lần so với tháng một. Hỏi tháng hai nhà máy sản xuất được bao nhiêu sản phẩm ?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33400" y="762000"/>
            <a:ext cx="2514600" cy="400110"/>
            <a:chOff x="362471" y="3630133"/>
            <a:chExt cx="2514600" cy="400110"/>
          </a:xfrm>
        </p:grpSpPr>
        <p:sp>
          <p:nvSpPr>
            <p:cNvPr id="6" name="Oval 5"/>
            <p:cNvSpPr/>
            <p:nvPr/>
          </p:nvSpPr>
          <p:spPr>
            <a:xfrm>
              <a:off x="362471" y="3662399"/>
              <a:ext cx="381000" cy="304800"/>
            </a:xfrm>
            <a:prstGeom prst="ellipse">
              <a:avLst/>
            </a:prstGeom>
            <a:solidFill>
              <a:srgbClr val="04AD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/>
                <a:t>2</a:t>
              </a:r>
              <a:endParaRPr lang="en-US" b="1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3471" y="3630133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b="1"/>
            </a:p>
          </p:txBody>
        </p:sp>
      </p:grpSp>
      <p:sp>
        <p:nvSpPr>
          <p:cNvPr id="9" name="TextBox 8">
            <a:hlinkClick r:id="rId2" action="ppaction://hlinksldjump"/>
          </p:cNvPr>
          <p:cNvSpPr txBox="1"/>
          <p:nvPr/>
        </p:nvSpPr>
        <p:spPr>
          <a:xfrm>
            <a:off x="5524500" y="6156386"/>
            <a:ext cx="1143000" cy="260228"/>
          </a:xfrm>
          <a:prstGeom prst="rect">
            <a:avLst/>
          </a:prstGeom>
          <a:solidFill>
            <a:srgbClr val="FFFF0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b="1"/>
              <a:t>Bài giải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512293"/>
            <a:ext cx="9764110" cy="34086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B77429-8E0A-9C5B-33B7-54A48225C0DE}"/>
              </a:ext>
            </a:extLst>
          </p:cNvPr>
          <p:cNvSpPr txBox="1"/>
          <p:nvPr/>
        </p:nvSpPr>
        <p:spPr>
          <a:xfrm>
            <a:off x="228600" y="5435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E849B8-0915-9624-19A3-9CF12081291A}"/>
              </a:ext>
            </a:extLst>
          </p:cNvPr>
          <p:cNvSpPr txBox="1"/>
          <p:nvPr/>
        </p:nvSpPr>
        <p:spPr>
          <a:xfrm>
            <a:off x="2961856" y="-19876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Thứ sáu ngày 8 tháng 9 năm 2023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5B5A2A-F77C-E16F-D5DA-ED9BFBF94164}"/>
              </a:ext>
            </a:extLst>
          </p:cNvPr>
          <p:cNvSpPr txBox="1"/>
          <p:nvPr/>
        </p:nvSpPr>
        <p:spPr>
          <a:xfrm>
            <a:off x="2514600" y="500390"/>
            <a:ext cx="8772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ÔN TẬP CÁC PHÉP TÍNH TRONG PHẠM VI 100 000</a:t>
            </a:r>
          </a:p>
        </p:txBody>
      </p:sp>
    </p:spTree>
    <p:extLst>
      <p:ext uri="{BB962C8B-B14F-4D97-AF65-F5344CB8AC3E}">
        <p14:creationId xmlns:p14="http://schemas.microsoft.com/office/powerpoint/2010/main" val="246302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64" y="82364"/>
            <a:ext cx="12434063" cy="67756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1600200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TÓM TẮT BÀI TOÁN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0" y="533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Bài giải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13138" y="2209800"/>
            <a:ext cx="4334656" cy="1365753"/>
            <a:chOff x="-13138" y="2209800"/>
            <a:chExt cx="4334656" cy="1365753"/>
          </a:xfrm>
        </p:grpSpPr>
        <p:sp>
          <p:nvSpPr>
            <p:cNvPr id="5" name="TextBox 4"/>
            <p:cNvSpPr txBox="1"/>
            <p:nvPr/>
          </p:nvSpPr>
          <p:spPr>
            <a:xfrm>
              <a:off x="38100" y="2209800"/>
              <a:ext cx="33465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00B050"/>
                  </a:solidFill>
                </a:rPr>
                <a:t>-  Tháng 1 sản xuất được 12 960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100" y="2616607"/>
              <a:ext cx="3924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</a:rPr>
                <a:t>- Tháng 2 giảm 2 lần so với tháng 1 là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13138" y="3206221"/>
              <a:ext cx="4334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</a:rPr>
                <a:t>- Hỏi  tháng 2 sản xuất được bao nhiêu ?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410200" y="16002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Tháng 2 nhà máy đó sản xuất được số sản phẩm là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35611" y="2179022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12 960 : 2 = 6 480 ( sàn phẩm 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05600" y="2985939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Đáp số : 6 480 sản phẩm</a:t>
            </a:r>
          </a:p>
        </p:txBody>
      </p:sp>
    </p:spTree>
    <p:extLst>
      <p:ext uri="{BB962C8B-B14F-4D97-AF65-F5344CB8AC3E}">
        <p14:creationId xmlns:p14="http://schemas.microsoft.com/office/powerpoint/2010/main" val="310518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12268200" cy="6705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33400" y="762000"/>
            <a:ext cx="3352800" cy="400110"/>
            <a:chOff x="362471" y="3630133"/>
            <a:chExt cx="3352800" cy="400110"/>
          </a:xfrm>
        </p:grpSpPr>
        <p:sp>
          <p:nvSpPr>
            <p:cNvPr id="5" name="Oval 4"/>
            <p:cNvSpPr/>
            <p:nvPr/>
          </p:nvSpPr>
          <p:spPr>
            <a:xfrm>
              <a:off x="362471" y="3662399"/>
              <a:ext cx="381000" cy="304800"/>
            </a:xfrm>
            <a:prstGeom prst="ellipse">
              <a:avLst/>
            </a:prstGeom>
            <a:solidFill>
              <a:srgbClr val="04AD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/>
                <a:t>3</a:t>
              </a:r>
              <a:endParaRPr lang="en-US" b="1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43471" y="3630133"/>
              <a:ext cx="2971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/>
                <a:t>Tính giá trị của biểu thức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33400" y="1524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a)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43000" y="1924110"/>
            <a:ext cx="2503870" cy="516523"/>
            <a:chOff x="1600200" y="1693277"/>
            <a:chExt cx="3657600" cy="516523"/>
          </a:xfrm>
        </p:grpSpPr>
        <p:sp>
          <p:nvSpPr>
            <p:cNvPr id="10" name="Rounded Rectangle 9"/>
            <p:cNvSpPr/>
            <p:nvPr/>
          </p:nvSpPr>
          <p:spPr>
            <a:xfrm>
              <a:off x="1600200" y="1724055"/>
              <a:ext cx="3581400" cy="485745"/>
            </a:xfrm>
            <a:prstGeom prst="roundRect">
              <a:avLst/>
            </a:prstGeom>
            <a:solidFill>
              <a:srgbClr val="F8D2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00200" y="1693277"/>
              <a:ext cx="3657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(54 000 – 6000):8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324600" y="1556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b)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239000" y="1954888"/>
            <a:ext cx="3657600" cy="516523"/>
            <a:chOff x="1600200" y="1693277"/>
            <a:chExt cx="3657600" cy="516523"/>
          </a:xfrm>
        </p:grpSpPr>
        <p:sp>
          <p:nvSpPr>
            <p:cNvPr id="16" name="Rounded Rectangle 15"/>
            <p:cNvSpPr/>
            <p:nvPr/>
          </p:nvSpPr>
          <p:spPr>
            <a:xfrm>
              <a:off x="1600200" y="1724055"/>
              <a:ext cx="3581400" cy="485745"/>
            </a:xfrm>
            <a:prstGeom prst="roundRect">
              <a:avLst/>
            </a:prstGeom>
            <a:solidFill>
              <a:srgbClr val="F8D2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00200" y="1693277"/>
              <a:ext cx="3657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43 680 - 7120x5</a:t>
              </a:r>
            </a:p>
          </p:txBody>
        </p:sp>
      </p:grpSp>
      <p:sp>
        <p:nvSpPr>
          <p:cNvPr id="18" name="Down Arrow 17"/>
          <p:cNvSpPr/>
          <p:nvPr/>
        </p:nvSpPr>
        <p:spPr>
          <a:xfrm>
            <a:off x="1623274" y="2397164"/>
            <a:ext cx="152400" cy="5003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010430" y="313994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: 8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33315" y="3116289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48 000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29530" y="3067887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=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711047" y="3002713"/>
            <a:ext cx="2563282" cy="605427"/>
            <a:chOff x="6705600" y="988968"/>
            <a:chExt cx="1529600" cy="605427"/>
          </a:xfrm>
        </p:grpSpPr>
        <p:sp>
          <p:nvSpPr>
            <p:cNvPr id="26" name="Rectangle 25"/>
            <p:cNvSpPr/>
            <p:nvPr/>
          </p:nvSpPr>
          <p:spPr>
            <a:xfrm>
              <a:off x="6705600" y="988968"/>
              <a:ext cx="990600" cy="4655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20800" y="1071175"/>
              <a:ext cx="9144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</a:rPr>
                <a:t>6 000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798670" y="3116289"/>
            <a:ext cx="1067610" cy="461665"/>
            <a:chOff x="4976527" y="1450027"/>
            <a:chExt cx="381000" cy="461665"/>
          </a:xfrm>
        </p:grpSpPr>
        <p:sp>
          <p:nvSpPr>
            <p:cNvPr id="32" name="6825"/>
            <p:cNvSpPr/>
            <p:nvPr/>
          </p:nvSpPr>
          <p:spPr>
            <a:xfrm>
              <a:off x="4976527" y="1515416"/>
              <a:ext cx="381000" cy="304800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36458" y="1450027"/>
              <a:ext cx="2470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</a:rPr>
                <a:t>  ? </a:t>
              </a:r>
              <a:endParaRPr lang="en-US" b="1">
                <a:solidFill>
                  <a:srgbClr val="FF0000"/>
                </a:solidFill>
              </a:endParaRPr>
            </a:p>
          </p:txBody>
        </p:sp>
      </p:grpSp>
      <p:sp>
        <p:nvSpPr>
          <p:cNvPr id="23" name="Down Arrow 22"/>
          <p:cNvSpPr/>
          <p:nvPr/>
        </p:nvSpPr>
        <p:spPr>
          <a:xfrm>
            <a:off x="8771731" y="2592043"/>
            <a:ext cx="51713" cy="50038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140610" y="3193166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43 680    -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450286" y="319316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35 600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378961" y="3164055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=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9715292" y="3194831"/>
            <a:ext cx="3153899" cy="1082989"/>
            <a:chOff x="5349484" y="371487"/>
            <a:chExt cx="2346716" cy="1082989"/>
          </a:xfrm>
        </p:grpSpPr>
        <p:sp>
          <p:nvSpPr>
            <p:cNvPr id="34" name="Rectangle 33"/>
            <p:cNvSpPr/>
            <p:nvPr/>
          </p:nvSpPr>
          <p:spPr>
            <a:xfrm>
              <a:off x="6705600" y="988968"/>
              <a:ext cx="990600" cy="4655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49484" y="371487"/>
              <a:ext cx="9144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</a:rPr>
                <a:t>8 080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770860" y="3211110"/>
            <a:ext cx="847442" cy="461665"/>
            <a:chOff x="4976527" y="1450027"/>
            <a:chExt cx="381000" cy="461665"/>
          </a:xfrm>
        </p:grpSpPr>
        <p:sp>
          <p:nvSpPr>
            <p:cNvPr id="37" name="6825"/>
            <p:cNvSpPr/>
            <p:nvPr/>
          </p:nvSpPr>
          <p:spPr>
            <a:xfrm>
              <a:off x="4976527" y="1515416"/>
              <a:ext cx="381000" cy="304800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036458" y="1450027"/>
              <a:ext cx="2470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</a:rPr>
                <a:t>  ? </a:t>
              </a:r>
              <a:endParaRPr lang="en-US" b="1">
                <a:solidFill>
                  <a:srgbClr val="FF0000"/>
                </a:solidFill>
              </a:endParaRPr>
            </a:p>
          </p:txBody>
        </p:sp>
      </p:grpSp>
      <p:sp>
        <p:nvSpPr>
          <p:cNvPr id="2" name="Left Brace 1"/>
          <p:cNvSpPr/>
          <p:nvPr/>
        </p:nvSpPr>
        <p:spPr>
          <a:xfrm rot="5400000" flipH="1">
            <a:off x="8730629" y="2008525"/>
            <a:ext cx="152400" cy="1051032"/>
          </a:xfrm>
          <a:prstGeom prst="leftBrace">
            <a:avLst>
              <a:gd name="adj1" fmla="val 52035"/>
              <a:gd name="adj2" fmla="val 49651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9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8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8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8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0" grpId="1"/>
      <p:bldP spid="21" grpId="0"/>
      <p:bldP spid="23" grpId="0" animBg="1"/>
      <p:bldP spid="24" grpId="0"/>
      <p:bldP spid="28" grpId="0"/>
      <p:bldP spid="29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662363"/>
            <a:ext cx="12420600" cy="319563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33400" y="762000"/>
            <a:ext cx="3352800" cy="400110"/>
            <a:chOff x="362471" y="3630133"/>
            <a:chExt cx="3352800" cy="400110"/>
          </a:xfrm>
        </p:grpSpPr>
        <p:sp>
          <p:nvSpPr>
            <p:cNvPr id="5" name="Oval 4"/>
            <p:cNvSpPr/>
            <p:nvPr/>
          </p:nvSpPr>
          <p:spPr>
            <a:xfrm>
              <a:off x="362471" y="3662399"/>
              <a:ext cx="381000" cy="304800"/>
            </a:xfrm>
            <a:prstGeom prst="ellipse">
              <a:avLst/>
            </a:prstGeom>
            <a:solidFill>
              <a:srgbClr val="04AD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/>
                <a:t>4</a:t>
              </a:r>
              <a:endParaRPr lang="en-US" b="1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43471" y="3630133"/>
              <a:ext cx="2971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b="1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95400" y="990600"/>
            <a:ext cx="1059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Để phục vụ năm học mới , một cửa hàng nhập về  4050 quyển sách tham khảo , số sách giáo khoa nhập về gâp 5 lần số sách tham khảo . Hỏi của hàng đó nhập về  tất cả bao nhiêu quyển sách giáo khoa và sách tham khảo 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9800" y="2419529"/>
            <a:ext cx="1143000" cy="381000"/>
          </a:xfrm>
          <a:prstGeom prst="rect">
            <a:avLst/>
          </a:prstGeom>
          <a:solidFill>
            <a:srgbClr val="FFFF0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b="1"/>
              <a:t>Bài giải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910" y="2800529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TÓM TẮT BÀI TOÁN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483" y="3402286"/>
            <a:ext cx="3346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-  Sách tham khảo 4050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892392"/>
            <a:ext cx="4225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- Sách giáo khoa gấp 5 lần sách tham khảo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43894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</a:rPr>
              <a:t>- Có bao nhiêu sách giáo khoa và tham khảo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53000" y="2914828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Số quyển sách giáo khoa cảu hang nhập về là.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67300" y="3429237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4050x5 = 20 250 ( quyển)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53000" y="3929772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Số quyển sách giáo khoa và sách tham khảo cửa hang nhập về là.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67300" y="4491903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4050x20 250  = 24 300( quyển)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09807" y="5070867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Đáp số = 24 300 quyển sách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14D425-8E5D-103F-239D-2926BCD42900}"/>
              </a:ext>
            </a:extLst>
          </p:cNvPr>
          <p:cNvSpPr txBox="1"/>
          <p:nvPr/>
        </p:nvSpPr>
        <p:spPr>
          <a:xfrm>
            <a:off x="228600" y="5435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B796FD-04EA-D6AA-F40B-857FBCAC49AC}"/>
              </a:ext>
            </a:extLst>
          </p:cNvPr>
          <p:cNvSpPr txBox="1"/>
          <p:nvPr/>
        </p:nvSpPr>
        <p:spPr>
          <a:xfrm>
            <a:off x="2961856" y="33132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Thứ sáu ngày 8 tháng 9 năm 2023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E2965A-203A-0BDB-EE9E-9169E0E57E48}"/>
              </a:ext>
            </a:extLst>
          </p:cNvPr>
          <p:cNvSpPr txBox="1"/>
          <p:nvPr/>
        </p:nvSpPr>
        <p:spPr>
          <a:xfrm>
            <a:off x="1600200" y="489199"/>
            <a:ext cx="9915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ÔN TẬP CÁC PHÉP TÍNH TRONG PHẠM VI 100 000</a:t>
            </a:r>
          </a:p>
        </p:txBody>
      </p:sp>
    </p:spTree>
    <p:extLst>
      <p:ext uri="{BB962C8B-B14F-4D97-AF65-F5344CB8AC3E}">
        <p14:creationId xmlns:p14="http://schemas.microsoft.com/office/powerpoint/2010/main" val="426002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688</Words>
  <Application>Microsoft Office PowerPoint</Application>
  <PresentationFormat>Widescreen</PresentationFormat>
  <Paragraphs>99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lục nguyễn</dc:creator>
  <cp:lastModifiedBy>lục nguyễn</cp:lastModifiedBy>
  <cp:revision>1</cp:revision>
  <dcterms:created xsi:type="dcterms:W3CDTF">2023-10-14T12:51:58Z</dcterms:created>
  <dcterms:modified xsi:type="dcterms:W3CDTF">2023-10-14T12:58:05Z</dcterms:modified>
</cp:coreProperties>
</file>