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8"/>
  </p:notesMasterIdLst>
  <p:sldIdLst>
    <p:sldId id="2676" r:id="rId3"/>
    <p:sldId id="2645" r:id="rId4"/>
    <p:sldId id="315" r:id="rId5"/>
    <p:sldId id="2646" r:id="rId6"/>
    <p:sldId id="2669" r:id="rId7"/>
    <p:sldId id="2668" r:id="rId8"/>
    <p:sldId id="2647" r:id="rId9"/>
    <p:sldId id="2662" r:id="rId10"/>
    <p:sldId id="2648" r:id="rId11"/>
    <p:sldId id="2665" r:id="rId12"/>
    <p:sldId id="2664" r:id="rId13"/>
    <p:sldId id="2666" r:id="rId14"/>
    <p:sldId id="2667" r:id="rId15"/>
    <p:sldId id="2670" r:id="rId16"/>
    <p:sldId id="2663" r:id="rId17"/>
    <p:sldId id="2649" r:id="rId18"/>
    <p:sldId id="2650" r:id="rId19"/>
    <p:sldId id="2671" r:id="rId20"/>
    <p:sldId id="2672" r:id="rId21"/>
    <p:sldId id="2673" r:id="rId22"/>
    <p:sldId id="2674" r:id="rId23"/>
    <p:sldId id="2675" r:id="rId24"/>
    <p:sldId id="2677" r:id="rId25"/>
    <p:sldId id="339" r:id="rId26"/>
    <p:sldId id="50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7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10/12/2022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2022/10/12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1173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2022/10/12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58425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2022/10/12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43432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2022/10/12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855145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2022/10/12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728359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2022/10/12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639811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2022/10/12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983014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2022/10/12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71367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2022/10/12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611306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2022/10/12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988688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2022/10/12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026647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5047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4730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1525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2022/10/12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descr="Shape&#10;&#10;Description automatically generated with medium confidence">
            <a:extLst>
              <a:ext uri="{FF2B5EF4-FFF2-40B4-BE49-F238E27FC236}">
                <a16:creationId xmlns:a16="http://schemas.microsoft.com/office/drawing/2014/main" id="{159E58CB-6DC9-449F-A49A-A732496F17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76375" y="365127"/>
            <a:ext cx="1218902" cy="1218902"/>
          </a:xfrm>
          <a:prstGeom prst="rect">
            <a:avLst/>
          </a:prstGeom>
        </p:spPr>
      </p:pic>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38258714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5.png"/><Relationship Id="rId5" Type="http://schemas.microsoft.com/office/2007/relationships/hdphoto" Target="../media/hdphoto5.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3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tags" Target="../tags/tag9.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microsoft.com/office/2007/relationships/hdphoto" Target="../media/hdphoto8.wdp"/><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11" Type="http://schemas.openxmlformats.org/officeDocument/2006/relationships/image" Target="../media/image16.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7">
            <a:extLst>
              <a:ext uri="{FF2B5EF4-FFF2-40B4-BE49-F238E27FC236}">
                <a16:creationId xmlns:a16="http://schemas.microsoft.com/office/drawing/2014/main" id="{BDA8E44F-6082-4E27-83E5-DBDCF11D941A}"/>
              </a:ext>
            </a:extLst>
          </p:cNvPr>
          <p:cNvSpPr txBox="1"/>
          <p:nvPr/>
        </p:nvSpPr>
        <p:spPr>
          <a:xfrm>
            <a:off x="2228413" y="100121"/>
            <a:ext cx="709521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altLang="zh-C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altLang="zh-C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altLang="zh-C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2022</a:t>
            </a:r>
            <a:endParaRPr kumimoji="0" lang="zh-CN" alt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11 –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572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a:t>
            </a:r>
            <a:r>
              <a:rPr kumimoji="0" lang="vi-VN"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Sau n</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ày</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Vích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Huy –gô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trở</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văn,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thơ,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viết</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kịch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giới</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a:t>
            </a:r>
            <a:r>
              <a:rPr kumimoji="0" lang="vi-VN"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Sau n</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ày</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Vích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Huy –gô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trở</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văn,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thơ,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viết</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kịch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giới</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24" name="Rectangle 23">
            <a:extLst>
              <a:ext uri="{FF2B5EF4-FFF2-40B4-BE49-F238E27FC236}">
                <a16:creationId xmlns:a16="http://schemas.microsoft.com/office/drawing/2014/main" id="{31F32D1A-2D62-43DE-BA7C-4B918E611769}"/>
              </a:ext>
            </a:extLst>
          </p:cNvPr>
          <p:cNvSpPr/>
          <p:nvPr/>
        </p:nvSpPr>
        <p:spPr>
          <a:xfrm>
            <a:off x="1401017" y="470964"/>
            <a:ext cx="3366143" cy="584775"/>
          </a:xfrm>
          <a:prstGeom prst="rect">
            <a:avLst/>
          </a:prstGeom>
        </p:spPr>
        <p:txBody>
          <a:bodyPr wrap="square">
            <a:spAutoFit/>
          </a:bodyPr>
          <a:lstStyle/>
          <a:p>
            <a:pPr algn="ctr">
              <a:buClrTx/>
              <a:buFontTx/>
              <a:buNone/>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25" name="Picture 24">
            <a:extLst>
              <a:ext uri="{FF2B5EF4-FFF2-40B4-BE49-F238E27FC236}">
                <a16:creationId xmlns:a16="http://schemas.microsoft.com/office/drawing/2014/main" id="{D6520F2F-B256-45B1-9628-87FDFD16E7A1}"/>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057795" y="508152"/>
            <a:ext cx="534980" cy="597187"/>
          </a:xfrm>
          <a:prstGeom prst="rect">
            <a:avLst/>
          </a:prstGeom>
        </p:spPr>
      </p:pic>
      <p:pic>
        <p:nvPicPr>
          <p:cNvPr id="26" name="PA_库_图片 6">
            <a:extLst>
              <a:ext uri="{FF2B5EF4-FFF2-40B4-BE49-F238E27FC236}">
                <a16:creationId xmlns:a16="http://schemas.microsoft.com/office/drawing/2014/main" id="{573098C6-60F9-4AB3-97BA-0AC92D81127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flipH="1">
            <a:off x="3706240" y="404869"/>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21" name="TextBox 20">
            <a:extLst>
              <a:ext uri="{FF2B5EF4-FFF2-40B4-BE49-F238E27FC236}">
                <a16:creationId xmlns:a16="http://schemas.microsoft.com/office/drawing/2014/main" id="{48DE7C01-2BD0-4056-AE27-BF9C0EAEDD73}"/>
              </a:ext>
            </a:extLst>
          </p:cNvPr>
          <p:cNvSpPr txBox="1"/>
          <p:nvPr/>
        </p:nvSpPr>
        <p:spPr>
          <a:xfrm>
            <a:off x="5372100" y="1866900"/>
            <a:ext cx="4067175" cy="2308324"/>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pt-BR" sz="3600" b="1" dirty="0">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411419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1000" fill="hold"/>
                                        <p:tgtEl>
                                          <p:spTgt spid="26"/>
                                        </p:tgtEl>
                                        <p:attrNameLst>
                                          <p:attrName>ppt_w</p:attrName>
                                        </p:attrNameLst>
                                      </p:cBhvr>
                                      <p:tavLst>
                                        <p:tav tm="0">
                                          <p:val>
                                            <p:fltVal val="0"/>
                                          </p:val>
                                        </p:tav>
                                        <p:tav tm="100000">
                                          <p:val>
                                            <p:strVal val="#ppt_w"/>
                                          </p:val>
                                        </p:tav>
                                      </p:tavLst>
                                    </p:anim>
                                    <p:anim calcmode="lin" valueType="num">
                                      <p:cBhvr>
                                        <p:cTn id="11" dur="1000" fill="hold"/>
                                        <p:tgtEl>
                                          <p:spTgt spid="26"/>
                                        </p:tgtEl>
                                        <p:attrNameLst>
                                          <p:attrName>ppt_h</p:attrName>
                                        </p:attrNameLst>
                                      </p:cBhvr>
                                      <p:tavLst>
                                        <p:tav tm="0">
                                          <p:val>
                                            <p:fltVal val="0"/>
                                          </p:val>
                                        </p:tav>
                                        <p:tav tm="100000">
                                          <p:val>
                                            <p:strVal val="#ppt_h"/>
                                          </p:val>
                                        </p:tav>
                                      </p:tavLst>
                                    </p:anim>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8">
            <a:extLst>
              <a:ext uri="{FF2B5EF4-FFF2-40B4-BE49-F238E27FC236}">
                <a16:creationId xmlns:a16="http://schemas.microsoft.com/office/drawing/2014/main" id="{8F74DF7A-5566-4AA2-80BE-3A147FA55955}"/>
              </a:ext>
            </a:extLst>
          </p:cNvPr>
          <p:cNvGrpSpPr/>
          <p:nvPr/>
        </p:nvGrpSpPr>
        <p:grpSpPr>
          <a:xfrm>
            <a:off x="1631991" y="5087828"/>
            <a:ext cx="1718993" cy="1313980"/>
            <a:chOff x="1631991" y="5087828"/>
            <a:chExt cx="1718993" cy="1313980"/>
          </a:xfrm>
        </p:grpSpPr>
        <p:pic>
          <p:nvPicPr>
            <p:cNvPr id="31" name="图片 75">
              <a:extLst>
                <a:ext uri="{FF2B5EF4-FFF2-40B4-BE49-F238E27FC236}">
                  <a16:creationId xmlns:a16="http://schemas.microsoft.com/office/drawing/2014/main" id="{60D251D0-3497-4CB3-A939-70AEB804B5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32" name="图片 76">
              <a:extLst>
                <a:ext uri="{FF2B5EF4-FFF2-40B4-BE49-F238E27FC236}">
                  <a16:creationId xmlns:a16="http://schemas.microsoft.com/office/drawing/2014/main" id="{D4FDEA4F-DEF3-49E8-82B7-B0049B8B52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sp>
        <p:nvSpPr>
          <p:cNvPr id="33" name="Rectangle 32">
            <a:extLst>
              <a:ext uri="{FF2B5EF4-FFF2-40B4-BE49-F238E27FC236}">
                <a16:creationId xmlns:a16="http://schemas.microsoft.com/office/drawing/2014/main" id="{6525080C-9108-48DD-9BE5-40E4B4FA7B78}"/>
              </a:ext>
            </a:extLst>
          </p:cNvPr>
          <p:cNvSpPr/>
          <p:nvPr/>
        </p:nvSpPr>
        <p:spPr>
          <a:xfrm>
            <a:off x="4897943" y="852061"/>
            <a:ext cx="3366143" cy="707886"/>
          </a:xfrm>
          <a:prstGeom prst="rect">
            <a:avLst/>
          </a:prstGeom>
        </p:spPr>
        <p:txBody>
          <a:bodyPr wrap="square">
            <a:spAutoFit/>
          </a:bodyPr>
          <a:lstStyle/>
          <a:p>
            <a:pPr algn="ctr">
              <a:buClrTx/>
              <a:buFontTx/>
              <a:buNone/>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Giải</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E08FB044-C65C-4465-9081-7F01D5EE3AFE}"/>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4524920" y="876634"/>
            <a:ext cx="618580" cy="690508"/>
          </a:xfrm>
          <a:prstGeom prst="rect">
            <a:avLst/>
          </a:prstGeom>
        </p:spPr>
      </p:pic>
      <p:pic>
        <p:nvPicPr>
          <p:cNvPr id="35" name="图片 21">
            <a:extLst>
              <a:ext uri="{FF2B5EF4-FFF2-40B4-BE49-F238E27FC236}">
                <a16:creationId xmlns:a16="http://schemas.microsoft.com/office/drawing/2014/main" id="{2692E048-DBBB-4831-B440-8D8744C681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5822" y="251889"/>
            <a:ext cx="980316" cy="481960"/>
          </a:xfrm>
          <a:prstGeom prst="rect">
            <a:avLst/>
          </a:prstGeom>
        </p:spPr>
      </p:pic>
      <p:grpSp>
        <p:nvGrpSpPr>
          <p:cNvPr id="42" name="Group 41">
            <a:extLst>
              <a:ext uri="{FF2B5EF4-FFF2-40B4-BE49-F238E27FC236}">
                <a16:creationId xmlns:a16="http://schemas.microsoft.com/office/drawing/2014/main" id="{7909152B-91E9-47FF-B619-81A18E29135B}"/>
              </a:ext>
            </a:extLst>
          </p:cNvPr>
          <p:cNvGrpSpPr/>
          <p:nvPr/>
        </p:nvGrpSpPr>
        <p:grpSpPr>
          <a:xfrm>
            <a:off x="450745" y="1996652"/>
            <a:ext cx="3616430" cy="1549400"/>
            <a:chOff x="-121940" y="1041401"/>
            <a:chExt cx="3808116" cy="1549400"/>
          </a:xfrm>
        </p:grpSpPr>
        <p:pic>
          <p:nvPicPr>
            <p:cNvPr id="43" name="PA_图片 6">
              <a:extLst>
                <a:ext uri="{FF2B5EF4-FFF2-40B4-BE49-F238E27FC236}">
                  <a16:creationId xmlns:a16="http://schemas.microsoft.com/office/drawing/2014/main" id="{FB7BCF7A-38C9-4D5A-AA89-52B8EEEBF09B}"/>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44" name="Rectangle 43">
              <a:extLst>
                <a:ext uri="{FF2B5EF4-FFF2-40B4-BE49-F238E27FC236}">
                  <a16:creationId xmlns:a16="http://schemas.microsoft.com/office/drawing/2014/main" id="{391A3785-711B-40DC-B1CA-438CC85930E7}"/>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Thở</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phào</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5" name="Rectangle 44">
            <a:extLst>
              <a:ext uri="{FF2B5EF4-FFF2-40B4-BE49-F238E27FC236}">
                <a16:creationId xmlns:a16="http://schemas.microsoft.com/office/drawing/2014/main" id="{CE31241E-7D17-4EDA-B5BE-D3B8FDE17B03}"/>
              </a:ext>
            </a:extLst>
          </p:cNvPr>
          <p:cNvSpPr/>
          <p:nvPr/>
        </p:nvSpPr>
        <p:spPr>
          <a:xfrm>
            <a:off x="3924301" y="2393239"/>
            <a:ext cx="7639050" cy="1077218"/>
          </a:xfrm>
          <a:prstGeom prst="rect">
            <a:avLst/>
          </a:prstGeom>
        </p:spPr>
        <p:txBody>
          <a:bodyPr wrap="square">
            <a:spAutoFit/>
          </a:bodyPr>
          <a:lstStyle/>
          <a:p>
            <a:pPr algn="just">
              <a:buClrTx/>
              <a:buFontTx/>
              <a:buNone/>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thở ra một hơi dài vẻ khoan khái, nhẹ nhõm vì đã trút được điều lo lắng trong lòng.</a:t>
            </a:r>
            <a:endParaRPr lang="zh-C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56078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1077218"/>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1077218"/>
          </a:xfrm>
          <a:prstGeom prst="rect">
            <a:avLst/>
          </a:prstGeom>
        </p:spPr>
        <p:txBody>
          <a:bodyPr wrap="square">
            <a:spAutoFit/>
          </a:bodyPr>
          <a:lstStyle/>
          <a:p>
            <a:pPr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031208" cy="2207527"/>
          </a:xfrm>
          <a:prstGeom prst="rect">
            <a:avLst/>
          </a:prstGeom>
        </p:spPr>
        <p:txBody>
          <a:bodyPr wrap="square">
            <a:spAutoFit/>
          </a:bodyPr>
          <a:lstStyle/>
          <a:p>
            <a:pPr lvl="0"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704850" y="1827585"/>
            <a:ext cx="10258425" cy="4154984"/>
          </a:xfrm>
          <a:custGeom>
            <a:avLst/>
            <a:gdLst>
              <a:gd name="connsiteX0" fmla="*/ 0 w 10258425"/>
              <a:gd name="connsiteY0" fmla="*/ 0 h 4154984"/>
              <a:gd name="connsiteX1" fmla="*/ 672497 w 10258425"/>
              <a:gd name="connsiteY1" fmla="*/ 0 h 4154984"/>
              <a:gd name="connsiteX2" fmla="*/ 1344993 w 10258425"/>
              <a:gd name="connsiteY2" fmla="*/ 0 h 4154984"/>
              <a:gd name="connsiteX3" fmla="*/ 2120075 w 10258425"/>
              <a:gd name="connsiteY3" fmla="*/ 0 h 4154984"/>
              <a:gd name="connsiteX4" fmla="*/ 2484819 w 10258425"/>
              <a:gd name="connsiteY4" fmla="*/ 0 h 4154984"/>
              <a:gd name="connsiteX5" fmla="*/ 2952147 w 10258425"/>
              <a:gd name="connsiteY5" fmla="*/ 0 h 4154984"/>
              <a:gd name="connsiteX6" fmla="*/ 3624644 w 10258425"/>
              <a:gd name="connsiteY6" fmla="*/ 0 h 4154984"/>
              <a:gd name="connsiteX7" fmla="*/ 4297140 w 10258425"/>
              <a:gd name="connsiteY7" fmla="*/ 0 h 4154984"/>
              <a:gd name="connsiteX8" fmla="*/ 4764469 w 10258425"/>
              <a:gd name="connsiteY8" fmla="*/ 0 h 4154984"/>
              <a:gd name="connsiteX9" fmla="*/ 5129213 w 10258425"/>
              <a:gd name="connsiteY9" fmla="*/ 0 h 4154984"/>
              <a:gd name="connsiteX10" fmla="*/ 5904294 w 10258425"/>
              <a:gd name="connsiteY10" fmla="*/ 0 h 4154984"/>
              <a:gd name="connsiteX11" fmla="*/ 6166453 w 10258425"/>
              <a:gd name="connsiteY11" fmla="*/ 0 h 4154984"/>
              <a:gd name="connsiteX12" fmla="*/ 6531197 w 10258425"/>
              <a:gd name="connsiteY12" fmla="*/ 0 h 4154984"/>
              <a:gd name="connsiteX13" fmla="*/ 6895941 w 10258425"/>
              <a:gd name="connsiteY13" fmla="*/ 0 h 4154984"/>
              <a:gd name="connsiteX14" fmla="*/ 7465854 w 10258425"/>
              <a:gd name="connsiteY14" fmla="*/ 0 h 4154984"/>
              <a:gd name="connsiteX15" fmla="*/ 7728014 w 10258425"/>
              <a:gd name="connsiteY15" fmla="*/ 0 h 4154984"/>
              <a:gd name="connsiteX16" fmla="*/ 8297926 w 10258425"/>
              <a:gd name="connsiteY16" fmla="*/ 0 h 4154984"/>
              <a:gd name="connsiteX17" fmla="*/ 9073007 w 10258425"/>
              <a:gd name="connsiteY17" fmla="*/ 0 h 4154984"/>
              <a:gd name="connsiteX18" fmla="*/ 9437751 w 10258425"/>
              <a:gd name="connsiteY18" fmla="*/ 0 h 4154984"/>
              <a:gd name="connsiteX19" fmla="*/ 10258425 w 10258425"/>
              <a:gd name="connsiteY19" fmla="*/ 0 h 4154984"/>
              <a:gd name="connsiteX20" fmla="*/ 10258425 w 10258425"/>
              <a:gd name="connsiteY20" fmla="*/ 552019 h 4154984"/>
              <a:gd name="connsiteX21" fmla="*/ 10258425 w 10258425"/>
              <a:gd name="connsiteY21" fmla="*/ 1062489 h 4154984"/>
              <a:gd name="connsiteX22" fmla="*/ 10258425 w 10258425"/>
              <a:gd name="connsiteY22" fmla="*/ 1614508 h 4154984"/>
              <a:gd name="connsiteX23" fmla="*/ 10258425 w 10258425"/>
              <a:gd name="connsiteY23" fmla="*/ 2249627 h 4154984"/>
              <a:gd name="connsiteX24" fmla="*/ 10258425 w 10258425"/>
              <a:gd name="connsiteY24" fmla="*/ 2718547 h 4154984"/>
              <a:gd name="connsiteX25" fmla="*/ 10258425 w 10258425"/>
              <a:gd name="connsiteY25" fmla="*/ 3312116 h 4154984"/>
              <a:gd name="connsiteX26" fmla="*/ 10258425 w 10258425"/>
              <a:gd name="connsiteY26" fmla="*/ 4154984 h 4154984"/>
              <a:gd name="connsiteX27" fmla="*/ 9585928 w 10258425"/>
              <a:gd name="connsiteY27" fmla="*/ 4154984 h 4154984"/>
              <a:gd name="connsiteX28" fmla="*/ 9118600 w 10258425"/>
              <a:gd name="connsiteY28" fmla="*/ 4154984 h 4154984"/>
              <a:gd name="connsiteX29" fmla="*/ 8651272 w 10258425"/>
              <a:gd name="connsiteY29" fmla="*/ 4154984 h 4154984"/>
              <a:gd name="connsiteX30" fmla="*/ 7978775 w 10258425"/>
              <a:gd name="connsiteY30" fmla="*/ 4154984 h 4154984"/>
              <a:gd name="connsiteX31" fmla="*/ 7203694 w 10258425"/>
              <a:gd name="connsiteY31" fmla="*/ 4154984 h 4154984"/>
              <a:gd name="connsiteX32" fmla="*/ 6736366 w 10258425"/>
              <a:gd name="connsiteY32" fmla="*/ 4154984 h 4154984"/>
              <a:gd name="connsiteX33" fmla="*/ 6371622 w 10258425"/>
              <a:gd name="connsiteY33" fmla="*/ 4154984 h 4154984"/>
              <a:gd name="connsiteX34" fmla="*/ 5904294 w 10258425"/>
              <a:gd name="connsiteY34" fmla="*/ 4154984 h 4154984"/>
              <a:gd name="connsiteX35" fmla="*/ 5231797 w 10258425"/>
              <a:gd name="connsiteY35" fmla="*/ 4154984 h 4154984"/>
              <a:gd name="connsiteX36" fmla="*/ 4764469 w 10258425"/>
              <a:gd name="connsiteY36" fmla="*/ 4154984 h 4154984"/>
              <a:gd name="connsiteX37" fmla="*/ 3989387 w 10258425"/>
              <a:gd name="connsiteY37" fmla="*/ 4154984 h 4154984"/>
              <a:gd name="connsiteX38" fmla="*/ 3316891 w 10258425"/>
              <a:gd name="connsiteY38" fmla="*/ 4154984 h 4154984"/>
              <a:gd name="connsiteX39" fmla="*/ 2746978 w 10258425"/>
              <a:gd name="connsiteY39" fmla="*/ 4154984 h 4154984"/>
              <a:gd name="connsiteX40" fmla="*/ 2484818 w 10258425"/>
              <a:gd name="connsiteY40" fmla="*/ 4154984 h 4154984"/>
              <a:gd name="connsiteX41" fmla="*/ 1812322 w 10258425"/>
              <a:gd name="connsiteY41" fmla="*/ 4154984 h 4154984"/>
              <a:gd name="connsiteX42" fmla="*/ 1344993 w 10258425"/>
              <a:gd name="connsiteY42" fmla="*/ 4154984 h 4154984"/>
              <a:gd name="connsiteX43" fmla="*/ 569912 w 10258425"/>
              <a:gd name="connsiteY43" fmla="*/ 4154984 h 4154984"/>
              <a:gd name="connsiteX44" fmla="*/ 0 w 10258425"/>
              <a:gd name="connsiteY44" fmla="*/ 4154984 h 4154984"/>
              <a:gd name="connsiteX45" fmla="*/ 0 w 10258425"/>
              <a:gd name="connsiteY45" fmla="*/ 3478315 h 4154984"/>
              <a:gd name="connsiteX46" fmla="*/ 0 w 10258425"/>
              <a:gd name="connsiteY46" fmla="*/ 2967846 h 4154984"/>
              <a:gd name="connsiteX47" fmla="*/ 0 w 10258425"/>
              <a:gd name="connsiteY47" fmla="*/ 2457376 h 4154984"/>
              <a:gd name="connsiteX48" fmla="*/ 0 w 10258425"/>
              <a:gd name="connsiteY48" fmla="*/ 1946907 h 4154984"/>
              <a:gd name="connsiteX49" fmla="*/ 0 w 10258425"/>
              <a:gd name="connsiteY49" fmla="*/ 1394887 h 4154984"/>
              <a:gd name="connsiteX50" fmla="*/ 0 w 10258425"/>
              <a:gd name="connsiteY50" fmla="*/ 718219 h 4154984"/>
              <a:gd name="connsiteX51" fmla="*/ 0 w 10258425"/>
              <a:gd name="connsiteY51" fmla="*/ 0 h 41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258425" h="4154984"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5107" y="164351"/>
                  <a:pt x="10206181" y="388758"/>
                  <a:pt x="10258425" y="552019"/>
                </a:cubicBezTo>
                <a:cubicBezTo>
                  <a:pt x="10310669" y="715280"/>
                  <a:pt x="10210844" y="815948"/>
                  <a:pt x="10258425" y="1062489"/>
                </a:cubicBezTo>
                <a:cubicBezTo>
                  <a:pt x="10306006" y="1309030"/>
                  <a:pt x="10200074" y="1444808"/>
                  <a:pt x="10258425" y="1614508"/>
                </a:cubicBezTo>
                <a:cubicBezTo>
                  <a:pt x="10316776" y="1784208"/>
                  <a:pt x="10249727" y="2078336"/>
                  <a:pt x="10258425" y="2249627"/>
                </a:cubicBezTo>
                <a:cubicBezTo>
                  <a:pt x="10267123" y="2420918"/>
                  <a:pt x="10243610" y="2566845"/>
                  <a:pt x="10258425" y="2718547"/>
                </a:cubicBezTo>
                <a:cubicBezTo>
                  <a:pt x="10273240" y="2870249"/>
                  <a:pt x="10195557" y="3148531"/>
                  <a:pt x="10258425" y="3312116"/>
                </a:cubicBezTo>
                <a:cubicBezTo>
                  <a:pt x="10321293" y="3475701"/>
                  <a:pt x="10251136" y="3798843"/>
                  <a:pt x="10258425" y="4154984"/>
                </a:cubicBezTo>
                <a:cubicBezTo>
                  <a:pt x="10040457" y="4208185"/>
                  <a:pt x="9872882" y="4118621"/>
                  <a:pt x="9585928" y="4154984"/>
                </a:cubicBezTo>
                <a:cubicBezTo>
                  <a:pt x="9298974" y="4191347"/>
                  <a:pt x="9241126" y="4127937"/>
                  <a:pt x="9118600" y="4154984"/>
                </a:cubicBezTo>
                <a:cubicBezTo>
                  <a:pt x="8996074" y="4182031"/>
                  <a:pt x="8831623" y="4147606"/>
                  <a:pt x="8651272" y="4154984"/>
                </a:cubicBezTo>
                <a:cubicBezTo>
                  <a:pt x="8470921" y="4162362"/>
                  <a:pt x="8230455" y="4106055"/>
                  <a:pt x="7978775" y="4154984"/>
                </a:cubicBezTo>
                <a:cubicBezTo>
                  <a:pt x="7727095" y="4203913"/>
                  <a:pt x="7447280" y="4150918"/>
                  <a:pt x="7203694" y="4154984"/>
                </a:cubicBezTo>
                <a:cubicBezTo>
                  <a:pt x="6960108" y="4159050"/>
                  <a:pt x="6840669" y="4131019"/>
                  <a:pt x="6736366" y="4154984"/>
                </a:cubicBezTo>
                <a:cubicBezTo>
                  <a:pt x="6632063" y="4178949"/>
                  <a:pt x="6490587" y="4128756"/>
                  <a:pt x="6371622" y="4154984"/>
                </a:cubicBezTo>
                <a:cubicBezTo>
                  <a:pt x="6252657" y="4181212"/>
                  <a:pt x="6114322" y="4118474"/>
                  <a:pt x="5904294" y="4154984"/>
                </a:cubicBezTo>
                <a:cubicBezTo>
                  <a:pt x="5694266" y="4191494"/>
                  <a:pt x="5454681" y="4124915"/>
                  <a:pt x="5231797" y="4154984"/>
                </a:cubicBezTo>
                <a:cubicBezTo>
                  <a:pt x="5008913" y="4185053"/>
                  <a:pt x="4984159" y="4107684"/>
                  <a:pt x="4764469" y="4154984"/>
                </a:cubicBezTo>
                <a:cubicBezTo>
                  <a:pt x="4544779" y="4202284"/>
                  <a:pt x="4223931" y="4134513"/>
                  <a:pt x="3989387" y="4154984"/>
                </a:cubicBezTo>
                <a:cubicBezTo>
                  <a:pt x="3754843" y="4175455"/>
                  <a:pt x="3490936" y="4139516"/>
                  <a:pt x="3316891" y="4154984"/>
                </a:cubicBezTo>
                <a:cubicBezTo>
                  <a:pt x="3142846" y="4170452"/>
                  <a:pt x="2917277" y="4089741"/>
                  <a:pt x="2746978" y="4154984"/>
                </a:cubicBezTo>
                <a:cubicBezTo>
                  <a:pt x="2576679" y="4220227"/>
                  <a:pt x="2561945" y="4146979"/>
                  <a:pt x="2484818" y="4154984"/>
                </a:cubicBezTo>
                <a:cubicBezTo>
                  <a:pt x="2407691" y="4162989"/>
                  <a:pt x="2129970" y="4088845"/>
                  <a:pt x="1812322" y="4154984"/>
                </a:cubicBezTo>
                <a:cubicBezTo>
                  <a:pt x="1494674" y="4221123"/>
                  <a:pt x="1443563" y="4125074"/>
                  <a:pt x="1344993" y="4154984"/>
                </a:cubicBezTo>
                <a:cubicBezTo>
                  <a:pt x="1246423" y="4184894"/>
                  <a:pt x="904538" y="4112715"/>
                  <a:pt x="569912" y="4154984"/>
                </a:cubicBezTo>
                <a:cubicBezTo>
                  <a:pt x="235286" y="4197253"/>
                  <a:pt x="161984" y="4113679"/>
                  <a:pt x="0" y="4154984"/>
                </a:cubicBezTo>
                <a:cubicBezTo>
                  <a:pt x="-4122" y="3865621"/>
                  <a:pt x="44194" y="3790299"/>
                  <a:pt x="0" y="3478315"/>
                </a:cubicBezTo>
                <a:cubicBezTo>
                  <a:pt x="-44194" y="3166331"/>
                  <a:pt x="27229" y="3189703"/>
                  <a:pt x="0" y="2967846"/>
                </a:cubicBezTo>
                <a:cubicBezTo>
                  <a:pt x="-27229" y="2745989"/>
                  <a:pt x="18845" y="2677942"/>
                  <a:pt x="0" y="2457376"/>
                </a:cubicBezTo>
                <a:cubicBezTo>
                  <a:pt x="-18845" y="2236810"/>
                  <a:pt x="35438" y="2119266"/>
                  <a:pt x="0" y="1946907"/>
                </a:cubicBezTo>
                <a:cubicBezTo>
                  <a:pt x="-35438" y="1774548"/>
                  <a:pt x="47583" y="1523430"/>
                  <a:pt x="0" y="1394887"/>
                </a:cubicBezTo>
                <a:cubicBezTo>
                  <a:pt x="-47583" y="1266344"/>
                  <a:pt x="23936" y="858445"/>
                  <a:pt x="0" y="718219"/>
                </a:cubicBezTo>
                <a:cubicBezTo>
                  <a:pt x="-23936" y="577993"/>
                  <a:pt x="32668" y="251364"/>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vi-VN"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vi-VN"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vi-VN"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vi-VN"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vi-VN"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thi </a:t>
            </a:r>
            <a:r>
              <a:rPr kumimoji="0" lang="vi-VN"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Toán</a:t>
            </a:r>
            <a:r>
              <a:rPr kumimoji="0" lang="vi-VN"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vi-VN"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Vích</a:t>
            </a:r>
            <a:r>
              <a:rPr kumimoji="0" lang="vi-VN"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Huy – gô </a:t>
            </a:r>
            <a:r>
              <a:rPr kumimoji="0" lang="vi-VN"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vi-VN"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vi-VN"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vi-VN"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vi-VN"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khiến</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thầy</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giaó</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lo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lắng</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Nhưng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cuối</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thầy</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phát</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hiện</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ra Huy- gô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giải</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toán</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bằng</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thơ.Câu</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chuyện</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cho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thấy</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tài</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năng văn chương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Huy- gô khi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còn</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rất</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nhỏ</a:t>
            </a:r>
            <a:r>
              <a:rPr lang="vi-VN"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8F0DEFDE-6FDA-445C-B806-DAB071D9442E}"/>
              </a:ext>
            </a:extLst>
          </p:cNvPr>
          <p:cNvGrpSpPr/>
          <p:nvPr/>
        </p:nvGrpSpPr>
        <p:grpSpPr>
          <a:xfrm>
            <a:off x="596304" y="632947"/>
            <a:ext cx="7949254" cy="2401801"/>
            <a:chOff x="929679" y="-624353"/>
            <a:chExt cx="7949254" cy="3653846"/>
          </a:xfrm>
        </p:grpSpPr>
        <p:pic>
          <p:nvPicPr>
            <p:cNvPr id="3" name="Picture 10">
              <a:extLst>
                <a:ext uri="{FF2B5EF4-FFF2-40B4-BE49-F238E27FC236}">
                  <a16:creationId xmlns:a16="http://schemas.microsoft.com/office/drawing/2014/main" id="{2DA99C7B-6529-47E3-A791-ABE4094895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4" name="Rectangle 11">
              <a:extLst>
                <a:ext uri="{FF2B5EF4-FFF2-40B4-BE49-F238E27FC236}">
                  <a16:creationId xmlns:a16="http://schemas.microsoft.com/office/drawing/2014/main" id="{606C2483-DFC9-475D-A9B3-2D69FC747635}"/>
                </a:ext>
              </a:extLst>
            </p:cNvPr>
            <p:cNvSpPr/>
            <p:nvPr/>
          </p:nvSpPr>
          <p:spPr>
            <a:xfrm>
              <a:off x="2007142" y="433723"/>
              <a:ext cx="5843238" cy="584775"/>
            </a:xfrm>
            <a:prstGeom prst="rect">
              <a:avLst/>
            </a:prstGeom>
          </p:spPr>
          <p:txBody>
            <a:bodyPr wrap="square">
              <a:spAutoFit/>
            </a:bodyPr>
            <a:lstStyle/>
            <a:p>
              <a:pPr algn="ctr" defTabSz="457200">
                <a:defRPr/>
              </a:pPr>
              <a:r>
                <a:rPr lang="vi-VN"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2</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9">
            <a:extLst>
              <a:ext uri="{FF2B5EF4-FFF2-40B4-BE49-F238E27FC236}">
                <a16:creationId xmlns:a16="http://schemas.microsoft.com/office/drawing/2014/main" id="{114F2C4F-B4B5-4102-9606-89EF7B4A8F54}"/>
              </a:ext>
            </a:extLst>
          </p:cNvPr>
          <p:cNvGrpSpPr/>
          <p:nvPr/>
        </p:nvGrpSpPr>
        <p:grpSpPr>
          <a:xfrm>
            <a:off x="748704" y="2680411"/>
            <a:ext cx="7949254" cy="2401801"/>
            <a:chOff x="929679" y="-624353"/>
            <a:chExt cx="7949254" cy="3653846"/>
          </a:xfrm>
        </p:grpSpPr>
        <p:pic>
          <p:nvPicPr>
            <p:cNvPr id="6" name="Picture 10">
              <a:extLst>
                <a:ext uri="{FF2B5EF4-FFF2-40B4-BE49-F238E27FC236}">
                  <a16:creationId xmlns:a16="http://schemas.microsoft.com/office/drawing/2014/main" id="{DC4E4581-CABB-40F1-B65F-0B85C522D5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7" name="Rectangle 11">
              <a:extLst>
                <a:ext uri="{FF2B5EF4-FFF2-40B4-BE49-F238E27FC236}">
                  <a16:creationId xmlns:a16="http://schemas.microsoft.com/office/drawing/2014/main" id="{ABB358DC-A3A6-44B1-968B-5E3400CC9640}"/>
                </a:ext>
              </a:extLst>
            </p:cNvPr>
            <p:cNvSpPr/>
            <p:nvPr/>
          </p:nvSpPr>
          <p:spPr>
            <a:xfrm>
              <a:off x="2007142" y="433722"/>
              <a:ext cx="5843238" cy="889615"/>
            </a:xfrm>
            <a:prstGeom prst="rect">
              <a:avLst/>
            </a:prstGeom>
          </p:spPr>
          <p:txBody>
            <a:bodyPr wrap="square">
              <a:spAutoFit/>
            </a:bodyPr>
            <a:lstStyle/>
            <a:p>
              <a:pPr algn="ctr" defTabSz="457200">
                <a:defRPr/>
              </a:pPr>
              <a:r>
                <a:rPr lang="vi-VN" altLang="zh-CN"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vi-VN" altLang="zh-CN" sz="3200" b="1" dirty="0">
                  <a:latin typeface="Arial-Rounded" panose="020B0500000000000000" pitchFamily="34" charset="0"/>
                  <a:ea typeface="Arial-Rounded" panose="020B0500000000000000" pitchFamily="34" charset="0"/>
                  <a:cs typeface="Arial-Rounded" panose="020B0500000000000000" pitchFamily="34" charset="0"/>
                </a:rPr>
                <a:t> </a:t>
              </a:r>
              <a:r>
                <a:rPr lang="vi-VN" altLang="zh-CN" sz="3200" b="1" dirty="0" err="1">
                  <a:latin typeface="Arial-Rounded" panose="020B0500000000000000" pitchFamily="34" charset="0"/>
                  <a:ea typeface="Arial-Rounded" panose="020B0500000000000000" pitchFamily="34" charset="0"/>
                  <a:cs typeface="Arial-Rounded" panose="020B0500000000000000" pitchFamily="34" charset="0"/>
                </a:rPr>
                <a:t>nhóm</a:t>
              </a:r>
              <a:r>
                <a:rPr lang="vi-VN" altLang="zh-CN" sz="3200" b="1" dirty="0">
                  <a:latin typeface="Arial-Rounded" panose="020B0500000000000000" pitchFamily="34" charset="0"/>
                  <a:ea typeface="Arial-Rounded" panose="020B0500000000000000" pitchFamily="34" charset="0"/>
                  <a:cs typeface="Arial-Rounded" panose="020B0500000000000000" pitchFamily="34" charset="0"/>
                </a:rPr>
                <a:t> thi đua </a:t>
              </a:r>
              <a:r>
                <a:rPr lang="vi-VN" altLang="zh-CN" sz="3200" b="1" dirty="0" err="1">
                  <a:latin typeface="Arial-Rounded" panose="020B0500000000000000" pitchFamily="34" charset="0"/>
                  <a:ea typeface="Arial-Rounded" panose="020B0500000000000000" pitchFamily="34" charset="0"/>
                  <a:cs typeface="Arial-Rounded" panose="020B0500000000000000" pitchFamily="34" charset="0"/>
                </a:rPr>
                <a:t>đọc</a:t>
              </a:r>
              <a:r>
                <a:rPr lang="vi-VN" altLang="zh-CN" sz="3200" b="1" dirty="0">
                  <a:latin typeface="Arial-Rounded" panose="020B0500000000000000" pitchFamily="34" charset="0"/>
                  <a:ea typeface="Arial-Rounded" panose="020B0500000000000000" pitchFamily="34" charset="0"/>
                  <a:cs typeface="Arial-Rounded" panose="020B0500000000000000" pitchFamily="34" charset="0"/>
                </a:rPr>
                <a:t> </a:t>
              </a:r>
              <a:r>
                <a:rPr lang="vi-VN" altLang="zh-CN" sz="3200" b="1" dirty="0" err="1">
                  <a:latin typeface="Arial-Rounded" panose="020B0500000000000000" pitchFamily="34" charset="0"/>
                  <a:ea typeface="Arial-Rounded" panose="020B0500000000000000" pitchFamily="34" charset="0"/>
                  <a:cs typeface="Arial-Rounded" panose="020B0500000000000000" pitchFamily="34" charset="0"/>
                </a:rPr>
                <a:t>trước</a:t>
              </a:r>
              <a:r>
                <a:rPr lang="vi-VN" altLang="zh-CN" sz="3200" b="1" dirty="0">
                  <a:latin typeface="Arial-Rounded" panose="020B0500000000000000" pitchFamily="34" charset="0"/>
                  <a:ea typeface="Arial-Rounded" panose="020B0500000000000000" pitchFamily="34" charset="0"/>
                  <a:cs typeface="Arial-Rounded" panose="020B0500000000000000" pitchFamily="34" charset="0"/>
                </a:rPr>
                <a:t> </a:t>
              </a:r>
              <a:r>
                <a:rPr lang="vi-VN" altLang="zh-CN" sz="3200" b="1" dirty="0" err="1">
                  <a:latin typeface="Arial-Rounded" panose="020B0500000000000000" pitchFamily="34" charset="0"/>
                  <a:ea typeface="Arial-Rounded" panose="020B0500000000000000" pitchFamily="34" charset="0"/>
                  <a:cs typeface="Arial-Rounded" panose="020B0500000000000000" pitchFamily="34" charset="0"/>
                </a:rPr>
                <a:t>lớp</a:t>
              </a:r>
              <a:endParaRPr lang="en-US" altLang="zh-CN"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52866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9">
            <a:extLst>
              <a:ext uri="{FF2B5EF4-FFF2-40B4-BE49-F238E27FC236}">
                <a16:creationId xmlns:a16="http://schemas.microsoft.com/office/drawing/2014/main" id="{62602331-557A-4CB6-9D14-9A4C5D4A3C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8" name="图片 14">
            <a:extLst>
              <a:ext uri="{FF2B5EF4-FFF2-40B4-BE49-F238E27FC236}">
                <a16:creationId xmlns:a16="http://schemas.microsoft.com/office/drawing/2014/main" id="{148A7349-EC03-41F1-B475-C3267B06F6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41" name="Rectangle 40">
            <a:extLst>
              <a:ext uri="{FF2B5EF4-FFF2-40B4-BE49-F238E27FC236}">
                <a16:creationId xmlns:a16="http://schemas.microsoft.com/office/drawing/2014/main" id="{EFBF39C3-EC51-43C0-90C4-79209CBF42AC}"/>
              </a:ext>
            </a:extLst>
          </p:cNvPr>
          <p:cNvSpPr/>
          <p:nvPr/>
        </p:nvSpPr>
        <p:spPr>
          <a:xfrm>
            <a:off x="2424825" y="0"/>
            <a:ext cx="7304054" cy="707886"/>
          </a:xfrm>
          <a:prstGeom prst="rect">
            <a:avLst/>
          </a:prstGeom>
          <a:noFill/>
        </p:spPr>
        <p:txBody>
          <a:bodyPr wrap="square" lIns="91440" tIns="45720" rIns="91440" bIns="45720">
            <a:spAutoFit/>
          </a:bodyPr>
          <a:lstStyle/>
          <a:p>
            <a:pPr algn="ct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28">
            <a:extLst>
              <a:ext uri="{FF2B5EF4-FFF2-40B4-BE49-F238E27FC236}">
                <a16:creationId xmlns:a16="http://schemas.microsoft.com/office/drawing/2014/main" id="{59F2E242-3CF5-4334-B650-E2E4D79F6D2D}"/>
              </a:ext>
            </a:extLst>
          </p:cNvPr>
          <p:cNvSpPr txBox="1"/>
          <p:nvPr/>
        </p:nvSpPr>
        <p:spPr>
          <a:xfrm>
            <a:off x="4514094" y="4555738"/>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43" name="TextBox 28">
            <a:extLst>
              <a:ext uri="{FF2B5EF4-FFF2-40B4-BE49-F238E27FC236}">
                <a16:creationId xmlns:a16="http://schemas.microsoft.com/office/drawing/2014/main" id="{12C7CA0E-F495-471D-B439-DBD886B95D2C}"/>
              </a:ext>
            </a:extLst>
          </p:cNvPr>
          <p:cNvSpPr txBox="1"/>
          <p:nvPr/>
        </p:nvSpPr>
        <p:spPr>
          <a:xfrm>
            <a:off x="8264626" y="1684254"/>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44" name="TextBox 28">
            <a:extLst>
              <a:ext uri="{FF2B5EF4-FFF2-40B4-BE49-F238E27FC236}">
                <a16:creationId xmlns:a16="http://schemas.microsoft.com/office/drawing/2014/main" id="{9324F166-3EA0-403C-86BD-A99979A6E814}"/>
              </a:ext>
            </a:extLst>
          </p:cNvPr>
          <p:cNvSpPr txBox="1"/>
          <p:nvPr/>
        </p:nvSpPr>
        <p:spPr>
          <a:xfrm>
            <a:off x="1316621" y="1806525"/>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45" name="Picture 44">
            <a:extLst>
              <a:ext uri="{FF2B5EF4-FFF2-40B4-BE49-F238E27FC236}">
                <a16:creationId xmlns:a16="http://schemas.microsoft.com/office/drawing/2014/main" id="{3502EBEB-2319-409E-9709-415B50E3793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6" name="Picture 4" descr="Check out Arrow icon created by 4B Icons | Graphic design posters, Mini  drawings, Desktop wallpaper art">
            <a:extLst>
              <a:ext uri="{FF2B5EF4-FFF2-40B4-BE49-F238E27FC236}">
                <a16:creationId xmlns:a16="http://schemas.microsoft.com/office/drawing/2014/main" id="{2C3B6CFA-7C6C-432A-A2D6-C36CD0AEAF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id="{497A19AD-F753-442C-8F79-CABD303118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heck out Arrow icon created by 4B Icons | Graphic design posters, Mini  drawings, Desktop wallpaper art">
            <a:extLst>
              <a:ext uri="{FF2B5EF4-FFF2-40B4-BE49-F238E27FC236}">
                <a16:creationId xmlns:a16="http://schemas.microsoft.com/office/drawing/2014/main" id="{A85904A2-ED53-4E20-8E46-913E8DC9A0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99022EA-4C87-4E44-8B39-14860EEDC209}"/>
              </a:ext>
            </a:extLst>
          </p:cNvPr>
          <p:cNvPicPr>
            <a:picLocks noChangeAspect="1"/>
          </p:cNvPicPr>
          <p:nvPr/>
        </p:nvPicPr>
        <p:blipFill>
          <a:blip r:embed="rId7"/>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400405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250"/>
                                        <p:tgtEl>
                                          <p:spTgt spid="28"/>
                                        </p:tgtEl>
                                      </p:cBhvr>
                                    </p:animEffect>
                                    <p:anim calcmode="lin" valueType="num">
                                      <p:cBhvr>
                                        <p:cTn id="14" dur="1250" fill="hold"/>
                                        <p:tgtEl>
                                          <p:spTgt spid="28"/>
                                        </p:tgtEl>
                                        <p:attrNameLst>
                                          <p:attrName>ppt_x</p:attrName>
                                        </p:attrNameLst>
                                      </p:cBhvr>
                                      <p:tavLst>
                                        <p:tav tm="0">
                                          <p:val>
                                            <p:strVal val="#ppt_x"/>
                                          </p:val>
                                        </p:tav>
                                        <p:tav tm="100000">
                                          <p:val>
                                            <p:strVal val="#ppt_x"/>
                                          </p:val>
                                        </p:tav>
                                      </p:tavLst>
                                    </p:anim>
                                    <p:anim calcmode="lin" valueType="num">
                                      <p:cBhvr>
                                        <p:cTn id="15" dur="1250" fill="hold"/>
                                        <p:tgtEl>
                                          <p:spTgt spid="2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250"/>
                                        <p:tgtEl>
                                          <p:spTgt spid="25"/>
                                        </p:tgtEl>
                                      </p:cBhvr>
                                    </p:animEffect>
                                    <p:anim calcmode="lin" valueType="num">
                                      <p:cBhvr>
                                        <p:cTn id="19" dur="1250" fill="hold"/>
                                        <p:tgtEl>
                                          <p:spTgt spid="25"/>
                                        </p:tgtEl>
                                        <p:attrNameLst>
                                          <p:attrName>ppt_x</p:attrName>
                                        </p:attrNameLst>
                                      </p:cBhvr>
                                      <p:tavLst>
                                        <p:tav tm="0">
                                          <p:val>
                                            <p:strVal val="#ppt_x"/>
                                          </p:val>
                                        </p:tav>
                                        <p:tav tm="100000">
                                          <p:val>
                                            <p:strVal val="#ppt_x"/>
                                          </p:val>
                                        </p:tav>
                                      </p:tavLst>
                                    </p:anim>
                                    <p:anim calcmode="lin" valueType="num">
                                      <p:cBhvr>
                                        <p:cTn id="20" dur="125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strVal val="#ppt_w*0.70"/>
                                          </p:val>
                                        </p:tav>
                                        <p:tav tm="100000">
                                          <p:val>
                                            <p:strVal val="#ppt_w"/>
                                          </p:val>
                                        </p:tav>
                                      </p:tavLst>
                                    </p:anim>
                                    <p:anim calcmode="lin" valueType="num">
                                      <p:cBhvr>
                                        <p:cTn id="30" dur="500" fill="hold"/>
                                        <p:tgtEl>
                                          <p:spTgt spid="42"/>
                                        </p:tgtEl>
                                        <p:attrNameLst>
                                          <p:attrName>ppt_h</p:attrName>
                                        </p:attrNameLst>
                                      </p:cBhvr>
                                      <p:tavLst>
                                        <p:tav tm="0">
                                          <p:val>
                                            <p:strVal val="#ppt_h"/>
                                          </p:val>
                                        </p:tav>
                                        <p:tav tm="100000">
                                          <p:val>
                                            <p:strVal val="#ppt_h"/>
                                          </p:val>
                                        </p:tav>
                                      </p:tavLst>
                                    </p:anim>
                                    <p:animEffect transition="in" filter="fade">
                                      <p:cBhvr>
                                        <p:cTn id="31" dur="500"/>
                                        <p:tgtEl>
                                          <p:spTgt spid="42"/>
                                        </p:tgtEl>
                                      </p:cBhvr>
                                    </p:animEffect>
                                  </p:childTnLst>
                                </p:cTn>
                              </p:par>
                              <p:par>
                                <p:cTn id="32" presetID="22" presetClass="entr" presetSubtype="8"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strVal val="#ppt_w*0.70"/>
                                          </p:val>
                                        </p:tav>
                                        <p:tav tm="100000">
                                          <p:val>
                                            <p:strVal val="#ppt_w"/>
                                          </p:val>
                                        </p:tav>
                                      </p:tavLst>
                                    </p:anim>
                                    <p:anim calcmode="lin" valueType="num">
                                      <p:cBhvr>
                                        <p:cTn id="39" dur="500" fill="hold"/>
                                        <p:tgtEl>
                                          <p:spTgt spid="43"/>
                                        </p:tgtEl>
                                        <p:attrNameLst>
                                          <p:attrName>ppt_h</p:attrName>
                                        </p:attrNameLst>
                                      </p:cBhvr>
                                      <p:tavLst>
                                        <p:tav tm="0">
                                          <p:val>
                                            <p:strVal val="#ppt_h"/>
                                          </p:val>
                                        </p:tav>
                                        <p:tav tm="100000">
                                          <p:val>
                                            <p:strVal val="#ppt_h"/>
                                          </p:val>
                                        </p:tav>
                                      </p:tavLst>
                                    </p:anim>
                                    <p:animEffect transition="in" filter="fade">
                                      <p:cBhvr>
                                        <p:cTn id="40" dur="500"/>
                                        <p:tgtEl>
                                          <p:spTgt spid="43"/>
                                        </p:tgtEl>
                                      </p:cBhvr>
                                    </p:animEffect>
                                  </p:childTnLst>
                                </p:cTn>
                              </p:par>
                              <p:par>
                                <p:cTn id="41" presetID="22" presetClass="entr" presetSubtype="8"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500"/>
                                        <p:tgtEl>
                                          <p:spTgt spid="47"/>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4"/>
                                        </p:tgtEl>
                                        <p:attrNameLst>
                                          <p:attrName>style.visibility</p:attrName>
                                        </p:attrNameLst>
                                      </p:cBhvr>
                                      <p:to>
                                        <p:strVal val="visible"/>
                                      </p:to>
                                    </p:set>
                                    <p:anim calcmode="lin" valueType="num">
                                      <p:cBhvr>
                                        <p:cTn id="47" dur="500" fill="hold"/>
                                        <p:tgtEl>
                                          <p:spTgt spid="44"/>
                                        </p:tgtEl>
                                        <p:attrNameLst>
                                          <p:attrName>ppt_w</p:attrName>
                                        </p:attrNameLst>
                                      </p:cBhvr>
                                      <p:tavLst>
                                        <p:tav tm="0">
                                          <p:val>
                                            <p:strVal val="#ppt_w*0.70"/>
                                          </p:val>
                                        </p:tav>
                                        <p:tav tm="100000">
                                          <p:val>
                                            <p:strVal val="#ppt_w"/>
                                          </p:val>
                                        </p:tav>
                                      </p:tavLst>
                                    </p:anim>
                                    <p:anim calcmode="lin" valueType="num">
                                      <p:cBhvr>
                                        <p:cTn id="48" dur="500" fill="hold"/>
                                        <p:tgtEl>
                                          <p:spTgt spid="44"/>
                                        </p:tgtEl>
                                        <p:attrNameLst>
                                          <p:attrName>ppt_h</p:attrName>
                                        </p:attrNameLst>
                                      </p:cBhvr>
                                      <p:tavLst>
                                        <p:tav tm="0">
                                          <p:val>
                                            <p:strVal val="#ppt_h"/>
                                          </p:val>
                                        </p:tav>
                                        <p:tav tm="100000">
                                          <p:val>
                                            <p:strVal val="#ppt_h"/>
                                          </p:val>
                                        </p:tav>
                                      </p:tavLst>
                                    </p:anim>
                                    <p:animEffect transition="in" filter="fade">
                                      <p:cBhvr>
                                        <p:cTn id="49" dur="500"/>
                                        <p:tgtEl>
                                          <p:spTgt spid="44"/>
                                        </p:tgtEl>
                                      </p:cBhvr>
                                    </p:animEffect>
                                  </p:childTnLst>
                                </p:cTn>
                              </p:par>
                              <p:par>
                                <p:cTn id="50" presetID="22" presetClass="entr" presetSubtype="8"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left)">
                                      <p:cBhvr>
                                        <p:cTn id="5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5355312"/>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Sau n</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ày</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Vích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Huy –gô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trở</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văn,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thơ,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viết</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kịch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giới</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490823"/>
            <a:ext cx="11324396" cy="211915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3701382"/>
            <a:ext cx="11351465" cy="100588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10405" y="4777133"/>
            <a:ext cx="11468246" cy="102761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93601"/>
            <a:chOff x="-121940" y="1041401"/>
            <a:chExt cx="3808116" cy="1593601"/>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1077218"/>
            </a:xfrm>
            <a:prstGeom prst="rect">
              <a:avLst/>
            </a:prstGeom>
          </p:spPr>
          <p:txBody>
            <a:bodyPr wrap="square">
              <a:spAutoFit/>
            </a:bodyPr>
            <a:lstStyle/>
            <a:p>
              <a:pPr algn="ctr">
                <a:buClrTx/>
                <a:buFontTx/>
                <a:buNone/>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Vích-to Huy-gô</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endParaRPr lang="zh-CN" altLang="en-US" sz="3200" dirty="0">
                <a:solidFill>
                  <a:srgbClr val="FF0000"/>
                </a:solidFill>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miết</a:t>
              </a:r>
              <a:endParaRPr lang="zh-CN" altLang="en-US" sz="3200" dirty="0">
                <a:solidFill>
                  <a:srgbClr val="0070C0"/>
                </a:solidFill>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1713</Words>
  <Application>Microsoft Office PowerPoint</Application>
  <PresentationFormat>Màn hình rộng</PresentationFormat>
  <Paragraphs>106</Paragraphs>
  <Slides>25</Slides>
  <Notes>1</Notes>
  <HiddenSlides>0</HiddenSlides>
  <MMClips>1</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25</vt:i4>
      </vt:variant>
    </vt:vector>
  </HeadingPairs>
  <TitlesOfParts>
    <vt:vector size="36" baseType="lpstr">
      <vt:lpstr>等线</vt:lpstr>
      <vt:lpstr>等线 Light</vt:lpstr>
      <vt:lpstr>Arial</vt:lpstr>
      <vt:lpstr>Arial-Rounded</vt:lpstr>
      <vt:lpstr>Calibri</vt:lpstr>
      <vt:lpstr>Coiny</vt:lpstr>
      <vt:lpstr>Times New Roman</vt:lpstr>
      <vt:lpstr>华康方圆体W7</vt:lpstr>
      <vt:lpstr>杨任东竹石体-Medium</vt:lpstr>
      <vt:lpstr>1_Office 主题​​</vt:lpstr>
      <vt:lpstr>千图网拥有20W+精美PPT模板 更多PPT模板下载至：www.58pic.com/office/ppt​​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hoaquan123@outlook.com</cp:lastModifiedBy>
  <cp:revision>30</cp:revision>
  <dcterms:created xsi:type="dcterms:W3CDTF">2022-06-21T09:04:21Z</dcterms:created>
  <dcterms:modified xsi:type="dcterms:W3CDTF">2022-10-12T01:01:19Z</dcterms:modified>
</cp:coreProperties>
</file>