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9" r:id="rId3"/>
    <p:sldId id="312" r:id="rId4"/>
    <p:sldId id="313" r:id="rId5"/>
    <p:sldId id="314" r:id="rId6"/>
    <p:sldId id="315" r:id="rId7"/>
    <p:sldId id="316" r:id="rId8"/>
    <p:sldId id="257" r:id="rId9"/>
    <p:sldId id="258" r:id="rId10"/>
    <p:sldId id="260" r:id="rId11"/>
    <p:sldId id="320" r:id="rId12"/>
    <p:sldId id="321" r:id="rId13"/>
    <p:sldId id="322" r:id="rId14"/>
    <p:sldId id="319" r:id="rId15"/>
    <p:sldId id="262" r:id="rId16"/>
    <p:sldId id="264" r:id="rId17"/>
    <p:sldId id="2634" r:id="rId18"/>
    <p:sldId id="2635" r:id="rId19"/>
    <p:sldId id="2636" r:id="rId20"/>
    <p:sldId id="2637" r:id="rId21"/>
    <p:sldId id="285" r:id="rId22"/>
    <p:sldId id="317"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363" autoAdjust="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17742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 xmlns:a16="http://schemas.microsoft.com/office/drawing/2014/main" id="{E2E613D3-0F09-EC97-CD64-84ECF26A1B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descr="A white circle with leaves and blue text&#10;&#10;Description automatically generated">
            <a:extLst>
              <a:ext uri="{FF2B5EF4-FFF2-40B4-BE49-F238E27FC236}">
                <a16:creationId xmlns="" xmlns:a16="http://schemas.microsoft.com/office/drawing/2014/main" id="{84616B04-8568-24F5-4A51-0A74079ED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grpSp>
        <p:nvGrpSpPr>
          <p:cNvPr id="2" name="Group 1">
            <a:extLst>
              <a:ext uri="{FF2B5EF4-FFF2-40B4-BE49-F238E27FC236}">
                <a16:creationId xmlns="" xmlns:a16="http://schemas.microsoft.com/office/drawing/2014/main" id="{8C2938B7-51EC-CC0E-4FE9-14F49067F579}"/>
              </a:ext>
            </a:extLst>
          </p:cNvPr>
          <p:cNvGrpSpPr/>
          <p:nvPr userDrawn="1"/>
        </p:nvGrpSpPr>
        <p:grpSpPr>
          <a:xfrm>
            <a:off x="-3347293" y="118193"/>
            <a:ext cx="3842965" cy="2357824"/>
            <a:chOff x="5586065" y="1777554"/>
            <a:chExt cx="2882224" cy="1768368"/>
          </a:xfrm>
        </p:grpSpPr>
        <p:grpSp>
          <p:nvGrpSpPr>
            <p:cNvPr id="4" name="Group 3">
              <a:extLst>
                <a:ext uri="{FF2B5EF4-FFF2-40B4-BE49-F238E27FC236}">
                  <a16:creationId xmlns="" xmlns:a16="http://schemas.microsoft.com/office/drawing/2014/main" id="{3A3AEE38-0C2F-C000-6EB3-60BD8140FF10}"/>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 xmlns:a16="http://schemas.microsoft.com/office/drawing/2014/main" id="{1C040AD9-E241-8574-0BCA-D4631F6E99F9}"/>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 xmlns:a16="http://schemas.microsoft.com/office/drawing/2014/main" id="{678F9AA4-AB08-662F-419B-DC8447165292}"/>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 xmlns:a16="http://schemas.microsoft.com/office/drawing/2014/main" id="{0122CCDD-6C44-62DA-7861-56F5287CA99F}"/>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 xmlns:a16="http://schemas.microsoft.com/office/drawing/2014/main" id="{75D54FD4-F65F-D973-50FA-6882A7E638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 xmlns:a16="http://schemas.microsoft.com/office/drawing/2014/main" id="{FA475961-DF17-8B3E-E10F-2E704A63ED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grpSp>
        <p:nvGrpSpPr>
          <p:cNvPr id="2" name="Group 1">
            <a:extLst>
              <a:ext uri="{FF2B5EF4-FFF2-40B4-BE49-F238E27FC236}">
                <a16:creationId xmlns="" xmlns:a16="http://schemas.microsoft.com/office/drawing/2014/main" id="{1E634FD2-CD67-9CE8-8EFF-5A4EF13579AB}"/>
              </a:ext>
            </a:extLst>
          </p:cNvPr>
          <p:cNvGrpSpPr/>
          <p:nvPr userDrawn="1"/>
        </p:nvGrpSpPr>
        <p:grpSpPr>
          <a:xfrm>
            <a:off x="-3347293" y="118193"/>
            <a:ext cx="3842965" cy="2357824"/>
            <a:chOff x="5586065" y="1777554"/>
            <a:chExt cx="2882224" cy="1768368"/>
          </a:xfrm>
        </p:grpSpPr>
        <p:grpSp>
          <p:nvGrpSpPr>
            <p:cNvPr id="4" name="Group 3">
              <a:extLst>
                <a:ext uri="{FF2B5EF4-FFF2-40B4-BE49-F238E27FC236}">
                  <a16:creationId xmlns="" xmlns:a16="http://schemas.microsoft.com/office/drawing/2014/main" id="{C0C90BC2-0673-EA5D-80CA-BC6B17C054F0}"/>
                </a:ext>
              </a:extLst>
            </p:cNvPr>
            <p:cNvGrpSpPr/>
            <p:nvPr userDrawn="1"/>
          </p:nvGrpSpPr>
          <p:grpSpPr>
            <a:xfrm>
              <a:off x="5586065" y="1777554"/>
              <a:ext cx="2882224" cy="1768368"/>
              <a:chOff x="6282158" y="1877677"/>
              <a:chExt cx="4326340" cy="2783227"/>
            </a:xfrm>
          </p:grpSpPr>
          <p:sp>
            <p:nvSpPr>
              <p:cNvPr id="8" name="Freeform: Shape 7">
                <a:extLst>
                  <a:ext uri="{FF2B5EF4-FFF2-40B4-BE49-F238E27FC236}">
                    <a16:creationId xmlns="" xmlns:a16="http://schemas.microsoft.com/office/drawing/2014/main" id="{40E80F55-0001-8775-574E-6E2C54867F22}"/>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9" name="TextBox 8">
                <a:extLst>
                  <a:ext uri="{FF2B5EF4-FFF2-40B4-BE49-F238E27FC236}">
                    <a16:creationId xmlns="" xmlns:a16="http://schemas.microsoft.com/office/drawing/2014/main" id="{A8FA75B5-59CF-0FAD-2817-74B6412D8D50}"/>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0" name="TextBox 9">
                <a:extLst>
                  <a:ext uri="{FF2B5EF4-FFF2-40B4-BE49-F238E27FC236}">
                    <a16:creationId xmlns="" xmlns:a16="http://schemas.microsoft.com/office/drawing/2014/main" id="{B4931206-0C52-42C9-8E9A-1EC5CA85EBBC}"/>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 xmlns:a16="http://schemas.microsoft.com/office/drawing/2014/main" id="{CB09DF47-FC28-227E-635B-9385CD29CCE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9.png"/><Relationship Id="rId5" Type="http://schemas.microsoft.com/office/2007/relationships/hdphoto" Target="../media/hdphoto14.wdp"/><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66.emf"/></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5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28.gif"/><Relationship Id="rId26" Type="http://schemas.openxmlformats.org/officeDocument/2006/relationships/image" Target="../media/image39.png"/><Relationship Id="rId3" Type="http://schemas.openxmlformats.org/officeDocument/2006/relationships/image" Target="../media/image33.jpg"/><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6.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34.png"/><Relationship Id="rId24" Type="http://schemas.openxmlformats.org/officeDocument/2006/relationships/image" Target="../media/image38.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slide" Target="slide15.xml"/><Relationship Id="rId9" Type="http://schemas.openxmlformats.org/officeDocument/2006/relationships/image" Target="../media/image16.png"/><Relationship Id="rId14" Type="http://schemas.microsoft.com/office/2007/relationships/hdphoto" Target="../media/hdphoto5.wdp"/><Relationship Id="rId22" Type="http://schemas.openxmlformats.org/officeDocument/2006/relationships/image" Target="../media/image37.png"/><Relationship Id="rId27"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slide" Target="slide3.xml"/><Relationship Id="rId5" Type="http://schemas.openxmlformats.org/officeDocument/2006/relationships/image" Target="../media/image40.png"/><Relationship Id="rId10" Type="http://schemas.microsoft.com/office/2007/relationships/hdphoto" Target="../media/hdphoto8.wdp"/><Relationship Id="rId4" Type="http://schemas.openxmlformats.org/officeDocument/2006/relationships/image" Target="../media/image33.jp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slide" Target="slide3.xml"/><Relationship Id="rId5" Type="http://schemas.openxmlformats.org/officeDocument/2006/relationships/image" Target="../media/image43.png"/><Relationship Id="rId10" Type="http://schemas.microsoft.com/office/2007/relationships/hdphoto" Target="../media/hdphoto11.wdp"/><Relationship Id="rId4" Type="http://schemas.openxmlformats.org/officeDocument/2006/relationships/image" Target="../media/image33.jp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2.wdp"/><Relationship Id="rId11" Type="http://schemas.openxmlformats.org/officeDocument/2006/relationships/slide" Target="slide3.xml"/><Relationship Id="rId5" Type="http://schemas.openxmlformats.org/officeDocument/2006/relationships/image" Target="../media/image46.png"/><Relationship Id="rId10" Type="http://schemas.microsoft.com/office/2007/relationships/hdphoto" Target="../media/hdphoto13.wdp"/><Relationship Id="rId4" Type="http://schemas.openxmlformats.org/officeDocument/2006/relationships/image" Target="../media/image33.jp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 xmlns:a16="http://schemas.microsoft.com/office/drawing/2014/main"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 xmlns:a16="http://schemas.microsoft.com/office/drawing/2014/main"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 xmlns:a16="http://schemas.microsoft.com/office/drawing/2014/main"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 xmlns:a16="http://schemas.microsoft.com/office/drawing/2014/main"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 xmlns:a16="http://schemas.microsoft.com/office/drawing/2014/main"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 xmlns:a16="http://schemas.microsoft.com/office/drawing/2014/main"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 xmlns:a16="http://schemas.microsoft.com/office/drawing/2014/main"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 xmlns:a16="http://schemas.microsoft.com/office/drawing/2014/main"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 xmlns:a16="http://schemas.microsoft.com/office/drawing/2014/main"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 xmlns:a16="http://schemas.microsoft.com/office/drawing/2014/main"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 xmlns:a16="http://schemas.microsoft.com/office/drawing/2014/main"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 xmlns:a16="http://schemas.microsoft.com/office/drawing/2014/main"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 xmlns:a16="http://schemas.microsoft.com/office/drawing/2014/main"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 xmlns:a16="http://schemas.microsoft.com/office/drawing/2014/main"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 xmlns:a16="http://schemas.microsoft.com/office/drawing/2014/main"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 xmlns:a16="http://schemas.microsoft.com/office/drawing/2014/main"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 xmlns:a16="http://schemas.microsoft.com/office/drawing/2014/main"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 xmlns:a16="http://schemas.microsoft.com/office/drawing/2014/main"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 xmlns:a16="http://schemas.microsoft.com/office/drawing/2014/main"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 xmlns:a16="http://schemas.microsoft.com/office/drawing/2014/main"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 xmlns:a16="http://schemas.microsoft.com/office/drawing/2014/main"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 xmlns:a16="http://schemas.microsoft.com/office/drawing/2014/main"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 xmlns:a16="http://schemas.microsoft.com/office/drawing/2014/main"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 xmlns:a16="http://schemas.microsoft.com/office/drawing/2014/main"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 xmlns:a16="http://schemas.microsoft.com/office/drawing/2014/main"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 xmlns:a16="http://schemas.microsoft.com/office/drawing/2014/main"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 xmlns:a16="http://schemas.microsoft.com/office/drawing/2014/main"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 xmlns:a16="http://schemas.microsoft.com/office/drawing/2014/main"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 xmlns:a16="http://schemas.microsoft.com/office/drawing/2014/main"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 xmlns:a16="http://schemas.microsoft.com/office/drawing/2014/main"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 xmlns:a16="http://schemas.microsoft.com/office/drawing/2014/main"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 xmlns:a16="http://schemas.microsoft.com/office/drawing/2014/main"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 xmlns:a16="http://schemas.microsoft.com/office/drawing/2014/main"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 xmlns:a16="http://schemas.microsoft.com/office/drawing/2014/main"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 xmlns:a16="http://schemas.microsoft.com/office/drawing/2014/main"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 xmlns:a16="http://schemas.microsoft.com/office/drawing/2014/main"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 xmlns:a16="http://schemas.microsoft.com/office/drawing/2014/main"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1" action="ppaction://hlinksldjump"/>
            <a:extLst>
              <a:ext uri="{FF2B5EF4-FFF2-40B4-BE49-F238E27FC236}">
                <a16:creationId xmlns=""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 xmlns:a16="http://schemas.microsoft.com/office/drawing/2014/main" id="{1B5575B8-9370-4F0C-BE8A-716632A39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 xmlns:a16="http://schemas.microsoft.com/office/drawing/2014/main" id="{85B56CBB-ECF0-4DB8-ABE0-D916489B6A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 xmlns:a16="http://schemas.microsoft.com/office/drawing/2014/main" id="{61156AAB-CF7C-4333-8011-8539BCDB73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 xmlns:a16="http://schemas.microsoft.com/office/drawing/2014/main" id="{C4BCC129-C917-4946-867C-864F3D16DF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 xmlns:a16="http://schemas.microsoft.com/office/drawing/2014/main" id="{80FB3CA3-976E-4EA9-9ABC-4715C61871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 xmlns:a16="http://schemas.microsoft.com/office/drawing/2014/main" id="{6D33F5CC-C197-47BB-BF3E-A1594E6B4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1" action="ppaction://hlinksldjump"/>
            <a:extLst>
              <a:ext uri="{FF2B5EF4-FFF2-40B4-BE49-F238E27FC236}">
                <a16:creationId xmlns=""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 xmlns:a16="http://schemas.microsoft.com/office/drawing/2014/main" id="{10FB8671-13CD-4945-8C24-ECF8515B4C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 xmlns:a16="http://schemas.microsoft.com/office/drawing/2014/main" id="{69AF6E0E-E26E-4733-B4FA-AA0F48497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 xmlns:a16="http://schemas.microsoft.com/office/drawing/2014/main" id="{C342D807-44CF-4DB8-8CD6-2888ACE0A1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 xmlns:a16="http://schemas.microsoft.com/office/drawing/2014/main" id="{3962201D-1E88-4F3F-823C-9DF2727C68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 xmlns:a16="http://schemas.microsoft.com/office/drawing/2014/main" id="{6C2474E5-64E4-4A0C-9B2D-68A67A4607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 xmlns:a16="http://schemas.microsoft.com/office/drawing/2014/main" id="{D2AFCEC7-B8CA-41B0-BCEC-2BC9DF3226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166</TotalTime>
  <Words>567</Words>
  <Application>Microsoft Office PowerPoint</Application>
  <PresentationFormat>Custom</PresentationFormat>
  <Paragraphs>129</Paragraphs>
  <Slides>22</Slides>
  <Notes>21</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Find a Rainbow Day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37</cp:revision>
  <dcterms:created xsi:type="dcterms:W3CDTF">2023-08-30T12:02:07Z</dcterms:created>
  <dcterms:modified xsi:type="dcterms:W3CDTF">2023-12-29T07:36:01Z</dcterms:modified>
  <cp:category>9Slide.vn</cp:category>
</cp:coreProperties>
</file>