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8" r:id="rId6"/>
    <p:sldMasterId id="2147483711" r:id="rId7"/>
    <p:sldMasterId id="2147483725" r:id="rId8"/>
    <p:sldMasterId id="2147483739" r:id="rId9"/>
    <p:sldMasterId id="2147483753" r:id="rId10"/>
    <p:sldMasterId id="2147483762" r:id="rId11"/>
  </p:sldMasterIdLst>
  <p:notesMasterIdLst>
    <p:notesMasterId r:id="rId23"/>
  </p:notesMasterIdLst>
  <p:sldIdLst>
    <p:sldId id="303" r:id="rId12"/>
    <p:sldId id="486" r:id="rId13"/>
    <p:sldId id="487" r:id="rId14"/>
    <p:sldId id="488" r:id="rId15"/>
    <p:sldId id="489" r:id="rId16"/>
    <p:sldId id="490" r:id="rId17"/>
    <p:sldId id="491" r:id="rId18"/>
    <p:sldId id="492" r:id="rId19"/>
    <p:sldId id="338" r:id="rId20"/>
    <p:sldId id="305" r:id="rId21"/>
    <p:sldId id="331" r:id="rId22"/>
    <p:sldId id="306" r:id="rId24"/>
    <p:sldId id="345" r:id="rId25"/>
    <p:sldId id="307" r:id="rId26"/>
    <p:sldId id="309" r:id="rId27"/>
    <p:sldId id="351" r:id="rId28"/>
    <p:sldId id="347" r:id="rId29"/>
    <p:sldId id="348" r:id="rId30"/>
    <p:sldId id="511" r:id="rId31"/>
    <p:sldId id="336" r:id="rId32"/>
    <p:sldId id="349" r:id="rId33"/>
    <p:sldId id="352" r:id="rId34"/>
    <p:sldId id="310" r:id="rId35"/>
    <p:sldId id="350" r:id="rId36"/>
    <p:sldId id="323" r:id="rId37"/>
    <p:sldId id="333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535386"/>
    <a:srgbClr val="FFFFFF"/>
    <a:srgbClr val="231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25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8D4B8-B709-47EA-9BE9-D327B8010A9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C37E7-1874-4ABE-810A-19BA040577A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71C6-AD5F-4A48-85CD-A0853D0DC89C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AF99-A73B-44C9-96FA-736798B6D18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rgbClr val="FFC000"/>
              </a:solidFill>
              <a:latin typeface="印品黑体" panose="00000500000000000000" pitchFamily="2" charset="-122"/>
            </a:endParaRPr>
          </a:p>
        </p:txBody>
      </p:sp>
      <p:sp>
        <p:nvSpPr>
          <p:cNvPr id="9" name="Slide Number Placeholder 4"/>
          <p:cNvSpPr txBox="1"/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410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7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41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311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82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789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59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30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5" smtClean="0">
                <a:solidFill>
                  <a:srgbClr val="FFC000"/>
                </a:solidFill>
                <a:latin typeface="印品黑体" panose="00000500000000000000" pitchFamily="2" charset="-122"/>
              </a:rPr>
            </a:fld>
            <a:endParaRPr lang="en-US" sz="2135" dirty="0">
              <a:solidFill>
                <a:srgbClr val="FFC000"/>
              </a:solidFill>
              <a:latin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96262"/>
            <a:stretch>
              <a:fillRect/>
            </a:stretch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03708" y="6546169"/>
            <a:ext cx="521297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5" smtClean="0">
                <a:solidFill>
                  <a:srgbClr val="F8F8F8"/>
                </a:solidFill>
                <a:latin typeface="印品黑体" panose="00000500000000000000" pitchFamily="2" charset="-122"/>
              </a:rPr>
            </a:fld>
            <a:endParaRPr lang="zh-CN" altLang="en-US" sz="1465" dirty="0">
              <a:solidFill>
                <a:srgbClr val="F8F8F8"/>
              </a:solidFill>
              <a:latin typeface="印品黑体" panose="00000500000000000000" pitchFamily="2" charset="-122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47496A82-8C58-4230-85E6-C1DB51D5629D}" type="datetimeFigureOut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F075C28-AD93-4B03-9A73-F263CFFF2BFC}" type="slidenum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印品黑体" panose="00000500000000000000" pitchFamily="2" charset="-122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印品黑体" panose="00000500000000000000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eaLnBrk="1" hangingPunct="1">
              <a:defRPr smtClean="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D7E1A7FB-4086-437B-9F57-485AC25549F2}" type="slidenum">
              <a:rPr lang="zh-CN" altLang="en-US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34" y="4389108"/>
            <a:ext cx="1522967" cy="25959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53">
            <a:off x="9824741" y="-603447"/>
            <a:ext cx="2367260" cy="2367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758" y="-1659565"/>
            <a:ext cx="2400267" cy="2927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rgbClr val="FFC000"/>
              </a:solidFill>
              <a:latin typeface="印品黑体" panose="00000500000000000000" pitchFamily="2" charset="-122"/>
            </a:endParaRPr>
          </a:p>
        </p:txBody>
      </p:sp>
      <p:sp>
        <p:nvSpPr>
          <p:cNvPr id="9" name="Slide Number Placeholder 4"/>
          <p:cNvSpPr txBox="1"/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410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7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41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311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82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789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59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30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5" smtClean="0">
                <a:solidFill>
                  <a:srgbClr val="FFC000"/>
                </a:solidFill>
                <a:latin typeface="印品黑体" panose="00000500000000000000" pitchFamily="2" charset="-122"/>
              </a:rPr>
            </a:fld>
            <a:endParaRPr lang="en-US" sz="2135" dirty="0">
              <a:solidFill>
                <a:srgbClr val="FFC000"/>
              </a:solidFill>
              <a:latin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96262"/>
            <a:stretch>
              <a:fillRect/>
            </a:stretch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03708" y="6546169"/>
            <a:ext cx="521297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5" smtClean="0">
                <a:solidFill>
                  <a:srgbClr val="F8F8F8"/>
                </a:solidFill>
                <a:latin typeface="印品黑体" panose="00000500000000000000" pitchFamily="2" charset="-122"/>
              </a:rPr>
            </a:fld>
            <a:endParaRPr lang="zh-CN" altLang="en-US" sz="1465" dirty="0">
              <a:solidFill>
                <a:srgbClr val="F8F8F8"/>
              </a:solidFill>
              <a:latin typeface="印品黑体" panose="00000500000000000000" pitchFamily="2" charset="-122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dirty="0">
                <a:solidFill>
                  <a:srgbClr val="F8F8F8"/>
                </a:solidFill>
                <a:latin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47496A82-8C58-4230-85E6-C1DB51D5629D}" type="datetimeFigureOut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F075C28-AD93-4B03-9A73-F263CFFF2BFC}" type="slidenum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印品黑体" panose="00000500000000000000" pitchFamily="2" charset="-122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 smtClean="0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印品黑体" panose="00000500000000000000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eaLnBrk="1" hangingPunct="1">
              <a:defRPr smtClean="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D7E1A7FB-4086-437B-9F57-485AC25549F2}" type="slidenum">
              <a:rPr lang="zh-CN" altLang="en-US">
                <a:solidFill>
                  <a:srgbClr val="F8F8F8"/>
                </a:solidFill>
              </a:rPr>
            </a:fld>
            <a:endParaRPr lang="zh-CN" alt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" y="1775354"/>
            <a:ext cx="6477000" cy="12250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238502"/>
            <a:ext cx="5334000" cy="14605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5A9E4-DB05-4D07-90C3-0A892ED7CB7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2407-AF4F-4E38-AB5F-144F04D849B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28" y="3672499"/>
            <a:ext cx="6477000" cy="1135063"/>
          </a:xfrm>
        </p:spPr>
        <p:txBody>
          <a:bodyPr anchor="t"/>
          <a:lstStyle>
            <a:lvl1pPr algn="l">
              <a:defRPr sz="3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928" y="2422345"/>
            <a:ext cx="6477000" cy="1250156"/>
          </a:xfrm>
        </p:spPr>
        <p:txBody>
          <a:bodyPr anchor="b"/>
          <a:lstStyle>
            <a:lvl1pPr marL="0" indent="0">
              <a:buNone/>
              <a:defRPr sz="1665"/>
            </a:lvl1pPr>
            <a:lvl2pPr marL="380365" indent="0">
              <a:buNone/>
              <a:defRPr sz="1500"/>
            </a:lvl2pPr>
            <a:lvl3pPr marL="760095" indent="0">
              <a:buNone/>
              <a:defRPr sz="1335"/>
            </a:lvl3pPr>
            <a:lvl4pPr marL="1140460" indent="0">
              <a:buNone/>
              <a:defRPr sz="1165"/>
            </a:lvl4pPr>
            <a:lvl5pPr marL="1520190" indent="0">
              <a:buNone/>
              <a:defRPr sz="1165"/>
            </a:lvl5pPr>
            <a:lvl6pPr marL="1900555" indent="0">
              <a:buNone/>
              <a:defRPr sz="1165"/>
            </a:lvl6pPr>
            <a:lvl7pPr marL="2280920" indent="0">
              <a:buNone/>
              <a:defRPr sz="1165"/>
            </a:lvl7pPr>
            <a:lvl8pPr marL="2660650" indent="0">
              <a:buNone/>
              <a:defRPr sz="1165"/>
            </a:lvl8pPr>
            <a:lvl9pPr marL="3041015" indent="0">
              <a:buNone/>
              <a:defRPr sz="11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0DFD-4369-4229-A80F-9312244A25E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333585"/>
            <a:ext cx="3365500" cy="3771636"/>
          </a:xfrm>
        </p:spPr>
        <p:txBody>
          <a:bodyPr/>
          <a:lstStyle>
            <a:lvl1pPr>
              <a:defRPr sz="2415"/>
            </a:lvl1pPr>
            <a:lvl2pPr>
              <a:defRPr sz="2000"/>
            </a:lvl2pPr>
            <a:lvl3pPr>
              <a:defRPr sz="166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2" y="1333585"/>
            <a:ext cx="3365500" cy="3771636"/>
          </a:xfrm>
        </p:spPr>
        <p:txBody>
          <a:bodyPr/>
          <a:lstStyle>
            <a:lvl1pPr>
              <a:defRPr sz="2415"/>
            </a:lvl1pPr>
            <a:lvl2pPr>
              <a:defRPr sz="2000"/>
            </a:lvl2pPr>
            <a:lvl3pPr>
              <a:defRPr sz="166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6619-7B0C-45D5-AB1C-927A5FFE1DC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79263"/>
            <a:ext cx="3366824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365" indent="0">
              <a:buNone/>
              <a:defRPr sz="1665" b="1"/>
            </a:lvl2pPr>
            <a:lvl3pPr marL="760095" indent="0">
              <a:buNone/>
              <a:defRPr sz="1500" b="1"/>
            </a:lvl3pPr>
            <a:lvl4pPr marL="1140460" indent="0">
              <a:buNone/>
              <a:defRPr sz="1335" b="1"/>
            </a:lvl4pPr>
            <a:lvl5pPr marL="1520190" indent="0">
              <a:buNone/>
              <a:defRPr sz="1335" b="1"/>
            </a:lvl5pPr>
            <a:lvl6pPr marL="1900555" indent="0">
              <a:buNone/>
              <a:defRPr sz="1335" b="1"/>
            </a:lvl6pPr>
            <a:lvl7pPr marL="2280920" indent="0">
              <a:buNone/>
              <a:defRPr sz="1335" b="1"/>
            </a:lvl7pPr>
            <a:lvl8pPr marL="2660650" indent="0">
              <a:buNone/>
              <a:defRPr sz="1335" b="1"/>
            </a:lvl8pPr>
            <a:lvl9pPr marL="3041015" indent="0">
              <a:buNone/>
              <a:defRPr sz="1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812399"/>
            <a:ext cx="3366824" cy="3292740"/>
          </a:xfrm>
        </p:spPr>
        <p:txBody>
          <a:bodyPr/>
          <a:lstStyle>
            <a:lvl1pPr>
              <a:defRPr sz="2000"/>
            </a:lvl1pPr>
            <a:lvl2pPr>
              <a:defRPr sz="1665"/>
            </a:lvl2pPr>
            <a:lvl3pPr>
              <a:defRPr sz="15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8" y="1279263"/>
            <a:ext cx="336814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365" indent="0">
              <a:buNone/>
              <a:defRPr sz="1665" b="1"/>
            </a:lvl2pPr>
            <a:lvl3pPr marL="760095" indent="0">
              <a:buNone/>
              <a:defRPr sz="1500" b="1"/>
            </a:lvl3pPr>
            <a:lvl4pPr marL="1140460" indent="0">
              <a:buNone/>
              <a:defRPr sz="1335" b="1"/>
            </a:lvl4pPr>
            <a:lvl5pPr marL="1520190" indent="0">
              <a:buNone/>
              <a:defRPr sz="1335" b="1"/>
            </a:lvl5pPr>
            <a:lvl6pPr marL="1900555" indent="0">
              <a:buNone/>
              <a:defRPr sz="1335" b="1"/>
            </a:lvl6pPr>
            <a:lvl7pPr marL="2280920" indent="0">
              <a:buNone/>
              <a:defRPr sz="1335" b="1"/>
            </a:lvl7pPr>
            <a:lvl8pPr marL="2660650" indent="0">
              <a:buNone/>
              <a:defRPr sz="1335" b="1"/>
            </a:lvl8pPr>
            <a:lvl9pPr marL="3041015" indent="0">
              <a:buNone/>
              <a:defRPr sz="1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8" y="1812399"/>
            <a:ext cx="3368145" cy="3292740"/>
          </a:xfrm>
        </p:spPr>
        <p:txBody>
          <a:bodyPr/>
          <a:lstStyle>
            <a:lvl1pPr>
              <a:defRPr sz="2000"/>
            </a:lvl1pPr>
            <a:lvl2pPr>
              <a:defRPr sz="1665"/>
            </a:lvl2pPr>
            <a:lvl3pPr>
              <a:defRPr sz="15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C87BE-F4E3-4C98-99C3-FF4435BEF33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2772-6202-48D0-8CF5-95B6F65F12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2AA4-51B9-4AF7-B54B-9487861EE0E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7543"/>
            <a:ext cx="2506928" cy="968375"/>
          </a:xfrm>
        </p:spPr>
        <p:txBody>
          <a:bodyPr anchor="b"/>
          <a:lstStyle>
            <a:lvl1pPr algn="l">
              <a:defRPr sz="1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208" y="227543"/>
            <a:ext cx="4259792" cy="4877595"/>
          </a:xfrm>
        </p:spPr>
        <p:txBody>
          <a:bodyPr/>
          <a:lstStyle>
            <a:lvl1pPr>
              <a:defRPr sz="2665"/>
            </a:lvl1pPr>
            <a:lvl2pPr>
              <a:defRPr sz="2415"/>
            </a:lvl2pPr>
            <a:lvl3pPr>
              <a:defRPr sz="2000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95918"/>
            <a:ext cx="2506928" cy="3909218"/>
          </a:xfrm>
        </p:spPr>
        <p:txBody>
          <a:bodyPr/>
          <a:lstStyle>
            <a:lvl1pPr marL="0" indent="0">
              <a:buNone/>
              <a:defRPr sz="1165"/>
            </a:lvl1pPr>
            <a:lvl2pPr marL="380365" indent="0">
              <a:buNone/>
              <a:defRPr sz="1085"/>
            </a:lvl2pPr>
            <a:lvl3pPr marL="760095" indent="0">
              <a:buNone/>
              <a:defRPr sz="835"/>
            </a:lvl3pPr>
            <a:lvl4pPr marL="1140460" indent="0">
              <a:buNone/>
              <a:defRPr sz="835"/>
            </a:lvl4pPr>
            <a:lvl5pPr marL="1520190" indent="0">
              <a:buNone/>
              <a:defRPr sz="835"/>
            </a:lvl5pPr>
            <a:lvl6pPr marL="1900555" indent="0">
              <a:buNone/>
              <a:defRPr sz="835"/>
            </a:lvl6pPr>
            <a:lvl7pPr marL="2280920" indent="0">
              <a:buNone/>
              <a:defRPr sz="835"/>
            </a:lvl7pPr>
            <a:lvl8pPr marL="2660650" indent="0">
              <a:buNone/>
              <a:defRPr sz="835"/>
            </a:lvl8pPr>
            <a:lvl9pPr marL="3041015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86358-2707-4619-BDCB-7ED4604A8F6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73" y="4000502"/>
            <a:ext cx="4572000" cy="472282"/>
          </a:xfrm>
        </p:spPr>
        <p:txBody>
          <a:bodyPr anchor="b"/>
          <a:lstStyle>
            <a:lvl1pPr algn="l">
              <a:defRPr sz="1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573" y="510645"/>
            <a:ext cx="4572000" cy="3429000"/>
          </a:xfrm>
        </p:spPr>
        <p:txBody>
          <a:bodyPr lIns="91231" tIns="45604" rIns="91231" bIns="45604"/>
          <a:lstStyle>
            <a:lvl1pPr marL="0" indent="0">
              <a:buNone/>
              <a:defRPr sz="2665"/>
            </a:lvl1pPr>
            <a:lvl2pPr marL="380365" indent="0">
              <a:buNone/>
              <a:defRPr sz="2415"/>
            </a:lvl2pPr>
            <a:lvl3pPr marL="760095" indent="0">
              <a:buNone/>
              <a:defRPr sz="2000"/>
            </a:lvl3pPr>
            <a:lvl4pPr marL="1140460" indent="0">
              <a:buNone/>
              <a:defRPr sz="1665"/>
            </a:lvl4pPr>
            <a:lvl5pPr marL="1520190" indent="0">
              <a:buNone/>
              <a:defRPr sz="1665"/>
            </a:lvl5pPr>
            <a:lvl6pPr marL="1900555" indent="0">
              <a:buNone/>
              <a:defRPr sz="1665"/>
            </a:lvl6pPr>
            <a:lvl7pPr marL="2280920" indent="0">
              <a:buNone/>
              <a:defRPr sz="1665"/>
            </a:lvl7pPr>
            <a:lvl8pPr marL="2660650" indent="0">
              <a:buNone/>
              <a:defRPr sz="1665"/>
            </a:lvl8pPr>
            <a:lvl9pPr marL="3041015" indent="0">
              <a:buNone/>
              <a:defRPr sz="1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573" y="4472784"/>
            <a:ext cx="4572000" cy="670718"/>
          </a:xfrm>
        </p:spPr>
        <p:txBody>
          <a:bodyPr/>
          <a:lstStyle>
            <a:lvl1pPr marL="0" indent="0">
              <a:buNone/>
              <a:defRPr sz="1165"/>
            </a:lvl1pPr>
            <a:lvl2pPr marL="380365" indent="0">
              <a:buNone/>
              <a:defRPr sz="1085"/>
            </a:lvl2pPr>
            <a:lvl3pPr marL="760095" indent="0">
              <a:buNone/>
              <a:defRPr sz="835"/>
            </a:lvl3pPr>
            <a:lvl4pPr marL="1140460" indent="0">
              <a:buNone/>
              <a:defRPr sz="835"/>
            </a:lvl4pPr>
            <a:lvl5pPr marL="1520190" indent="0">
              <a:buNone/>
              <a:defRPr sz="835"/>
            </a:lvl5pPr>
            <a:lvl6pPr marL="1900555" indent="0">
              <a:buNone/>
              <a:defRPr sz="835"/>
            </a:lvl6pPr>
            <a:lvl7pPr marL="2280920" indent="0">
              <a:buNone/>
              <a:defRPr sz="835"/>
            </a:lvl7pPr>
            <a:lvl8pPr marL="2660650" indent="0">
              <a:buNone/>
              <a:defRPr sz="835"/>
            </a:lvl8pPr>
            <a:lvl9pPr marL="3041015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CDDF-F443-4FB4-94D7-A443131B63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F405C-D390-4D5E-94A2-DBA9291889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2" y="229006"/>
            <a:ext cx="17145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29006"/>
            <a:ext cx="50165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0453E-2ACD-409C-B596-85945324738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1EC6-171D-4BA8-9E76-11CCEC89A897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870EB-FB3E-4FD5-BC25-6458510D2380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4E4A9-2AEE-4AAE-AAA4-1AD22C8F66B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6B0B2-403B-4727-9240-1FEB1B29AAA6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7247E-9628-476F-87C3-EE40E912F7C7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135AE-125E-4A24-8A57-CBBEA36050EF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0FE08-CE15-4279-B161-5124B2D4BD2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B3E4-7617-4FD0-BCF8-62CBD625F06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F4647-9024-48FC-9FD6-C06BB376C073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8253A-B47D-4B37-978D-B8BA8A9E5B49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41BBB-E34A-44B9-865C-443C94433CB7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34" y="4389108"/>
            <a:ext cx="1522967" cy="25959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53">
            <a:off x="9824741" y="-603447"/>
            <a:ext cx="2367260" cy="2367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758" y="-1659565"/>
            <a:ext cx="2400267" cy="2927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heme" Target="../theme/theme10.xml"/><Relationship Id="rId8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4" Type="http://schemas.openxmlformats.org/officeDocument/2006/relationships/theme" Target="../theme/theme5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heme" Target="../theme/theme9.xml"/><Relationship Id="rId8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20" indent="-54864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1158240" indent="-377825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935" indent="-3048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935" kern="1200">
          <a:solidFill>
            <a:schemeClr val="tx1"/>
          </a:solidFill>
          <a:latin typeface="+mn-lt"/>
          <a:ea typeface="+mn-ea"/>
          <a:cs typeface="+mn-cs"/>
        </a:defRPr>
      </a:lvl3pPr>
      <a:lvl4pPr marL="1804670" indent="-24384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06057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4384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8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288925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969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274" tIns="65138" rIns="130274" bIns="65138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969" y="1600729"/>
            <a:ext cx="10972271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274" tIns="65138" rIns="130274" bIns="65138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006" y="6245548"/>
            <a:ext cx="2844271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274" tIns="65138" rIns="130274" bIns="65138" numCol="1" anchor="t" anchorCtr="0" compatLnSpc="1"/>
          <a:lstStyle>
            <a:lvl1pPr algn="l" defTabSz="1086485">
              <a:defRPr sz="1665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969" y="6245548"/>
            <a:ext cx="3860271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274" tIns="65138" rIns="130274" bIns="65138" numCol="1" anchor="t" anchorCtr="0" compatLnSpc="1"/>
          <a:lstStyle>
            <a:lvl1pPr defTabSz="1086485">
              <a:defRPr sz="1665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006" y="6245548"/>
            <a:ext cx="2844271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274" tIns="65138" rIns="130274" bIns="65138" numCol="1" anchor="t" anchorCtr="0" compatLnSpc="1"/>
          <a:lstStyle>
            <a:lvl1pPr algn="r" defTabSz="1086485">
              <a:defRPr sz="1665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F931D-C55F-442D-92EB-B2FA1E4D50B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ctr" defTabSz="1086485" rtl="0" eaLnBrk="0" fontAlgn="base" hangingPunct="0">
        <a:spcBef>
          <a:spcPct val="0"/>
        </a:spcBef>
        <a:spcAft>
          <a:spcPct val="0"/>
        </a:spcAft>
        <a:defRPr sz="5165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6485" rtl="0" eaLnBrk="0" fontAlgn="base" hangingPunct="0">
        <a:spcBef>
          <a:spcPct val="0"/>
        </a:spcBef>
        <a:spcAft>
          <a:spcPct val="0"/>
        </a:spcAft>
        <a:defRPr sz="5165">
          <a:solidFill>
            <a:schemeClr val="tx2"/>
          </a:solidFill>
          <a:latin typeface="Arial" panose="020B0604020202020204" pitchFamily="34" charset="0"/>
        </a:defRPr>
      </a:lvl2pPr>
      <a:lvl3pPr algn="ctr" defTabSz="1086485" rtl="0" eaLnBrk="0" fontAlgn="base" hangingPunct="0">
        <a:spcBef>
          <a:spcPct val="0"/>
        </a:spcBef>
        <a:spcAft>
          <a:spcPct val="0"/>
        </a:spcAft>
        <a:defRPr sz="5165">
          <a:solidFill>
            <a:schemeClr val="tx2"/>
          </a:solidFill>
          <a:latin typeface="Arial" panose="020B0604020202020204" pitchFamily="34" charset="0"/>
        </a:defRPr>
      </a:lvl3pPr>
      <a:lvl4pPr algn="ctr" defTabSz="1086485" rtl="0" eaLnBrk="0" fontAlgn="base" hangingPunct="0">
        <a:spcBef>
          <a:spcPct val="0"/>
        </a:spcBef>
        <a:spcAft>
          <a:spcPct val="0"/>
        </a:spcAft>
        <a:defRPr sz="5165">
          <a:solidFill>
            <a:schemeClr val="tx2"/>
          </a:solidFill>
          <a:latin typeface="Arial" panose="020B0604020202020204" pitchFamily="34" charset="0"/>
        </a:defRPr>
      </a:lvl4pPr>
      <a:lvl5pPr algn="ctr" defTabSz="1086485" rtl="0" eaLnBrk="0" fontAlgn="base" hangingPunct="0">
        <a:spcBef>
          <a:spcPct val="0"/>
        </a:spcBef>
        <a:spcAft>
          <a:spcPct val="0"/>
        </a:spcAft>
        <a:defRPr sz="5165">
          <a:solidFill>
            <a:schemeClr val="tx2"/>
          </a:solidFill>
          <a:latin typeface="Arial" panose="020B0604020202020204" pitchFamily="34" charset="0"/>
        </a:defRPr>
      </a:lvl5pPr>
      <a:lvl6pPr marL="380365" algn="ctr" rtl="0" fontAlgn="base">
        <a:spcBef>
          <a:spcPct val="0"/>
        </a:spcBef>
        <a:spcAft>
          <a:spcPct val="0"/>
        </a:spcAft>
        <a:defRPr sz="3665">
          <a:solidFill>
            <a:schemeClr val="tx2"/>
          </a:solidFill>
          <a:latin typeface="Arial" panose="020B0604020202020204" pitchFamily="34" charset="0"/>
        </a:defRPr>
      </a:lvl6pPr>
      <a:lvl7pPr marL="760095" algn="ctr" rtl="0" fontAlgn="base">
        <a:spcBef>
          <a:spcPct val="0"/>
        </a:spcBef>
        <a:spcAft>
          <a:spcPct val="0"/>
        </a:spcAft>
        <a:defRPr sz="3665">
          <a:solidFill>
            <a:schemeClr val="tx2"/>
          </a:solidFill>
          <a:latin typeface="Arial" panose="020B0604020202020204" pitchFamily="34" charset="0"/>
        </a:defRPr>
      </a:lvl7pPr>
      <a:lvl8pPr marL="1140460" algn="ctr" rtl="0" fontAlgn="base">
        <a:spcBef>
          <a:spcPct val="0"/>
        </a:spcBef>
        <a:spcAft>
          <a:spcPct val="0"/>
        </a:spcAft>
        <a:defRPr sz="3665">
          <a:solidFill>
            <a:schemeClr val="tx2"/>
          </a:solidFill>
          <a:latin typeface="Arial" panose="020B0604020202020204" pitchFamily="34" charset="0"/>
        </a:defRPr>
      </a:lvl8pPr>
      <a:lvl9pPr marL="1520190" algn="ctr" rtl="0" fontAlgn="base">
        <a:spcBef>
          <a:spcPct val="0"/>
        </a:spcBef>
        <a:spcAft>
          <a:spcPct val="0"/>
        </a:spcAft>
        <a:defRPr sz="366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7670" indent="-407670" algn="l" defTabSz="1086485" rtl="0" eaLnBrk="0" fontAlgn="base" hangingPunct="0">
        <a:spcBef>
          <a:spcPct val="20000"/>
        </a:spcBef>
        <a:spcAft>
          <a:spcPct val="0"/>
        </a:spcAft>
        <a:buChar char="•"/>
        <a:defRPr sz="3835">
          <a:solidFill>
            <a:schemeClr val="tx1"/>
          </a:solidFill>
          <a:latin typeface="+mn-lt"/>
          <a:ea typeface="+mn-ea"/>
          <a:cs typeface="+mn-cs"/>
        </a:defRPr>
      </a:lvl1pPr>
      <a:lvl2pPr marL="882650" indent="-340360" algn="l" defTabSz="1086485" rtl="0" eaLnBrk="0" fontAlgn="base" hangingPunct="0">
        <a:spcBef>
          <a:spcPct val="20000"/>
        </a:spcBef>
        <a:spcAft>
          <a:spcPct val="0"/>
        </a:spcAft>
        <a:buChar char="–"/>
        <a:defRPr sz="3335">
          <a:solidFill>
            <a:schemeClr val="tx1"/>
          </a:solidFill>
          <a:latin typeface="+mn-lt"/>
        </a:defRPr>
      </a:lvl2pPr>
      <a:lvl3pPr marL="1358265" indent="-271780" algn="l" defTabSz="1086485" rtl="0" eaLnBrk="0" fontAlgn="base" hangingPunct="0">
        <a:spcBef>
          <a:spcPct val="20000"/>
        </a:spcBef>
        <a:spcAft>
          <a:spcPct val="0"/>
        </a:spcAft>
        <a:buChar char="•"/>
        <a:defRPr sz="2835">
          <a:solidFill>
            <a:schemeClr val="tx1"/>
          </a:solidFill>
          <a:latin typeface="+mn-lt"/>
        </a:defRPr>
      </a:lvl3pPr>
      <a:lvl4pPr marL="1900555" indent="-271780" algn="l" defTabSz="1086485" rtl="0" eaLnBrk="0" fontAlgn="base" hangingPunct="0">
        <a:spcBef>
          <a:spcPct val="20000"/>
        </a:spcBef>
        <a:spcAft>
          <a:spcPct val="0"/>
        </a:spcAft>
        <a:buChar char="–"/>
        <a:defRPr sz="2415">
          <a:solidFill>
            <a:schemeClr val="tx1"/>
          </a:solidFill>
          <a:latin typeface="+mn-lt"/>
        </a:defRPr>
      </a:lvl4pPr>
      <a:lvl5pPr marL="2442845" indent="-270510" algn="l" defTabSz="1086485" rtl="0" eaLnBrk="0" fontAlgn="base" hangingPunct="0">
        <a:spcBef>
          <a:spcPct val="20000"/>
        </a:spcBef>
        <a:spcAft>
          <a:spcPct val="0"/>
        </a:spcAft>
        <a:buChar char="»"/>
        <a:defRPr sz="2415">
          <a:solidFill>
            <a:schemeClr val="tx1"/>
          </a:solidFill>
          <a:latin typeface="+mn-lt"/>
        </a:defRPr>
      </a:lvl5pPr>
      <a:lvl6pPr marL="2090420" indent="-189865" algn="l" rtl="0" fontAlgn="base">
        <a:spcBef>
          <a:spcPct val="20000"/>
        </a:spcBef>
        <a:spcAft>
          <a:spcPct val="0"/>
        </a:spcAft>
        <a:buChar char="»"/>
        <a:defRPr sz="1665">
          <a:solidFill>
            <a:schemeClr val="tx1"/>
          </a:solidFill>
          <a:latin typeface="+mn-lt"/>
        </a:defRPr>
      </a:lvl6pPr>
      <a:lvl7pPr marL="2470785" indent="-189865" algn="l" rtl="0" fontAlgn="base">
        <a:spcBef>
          <a:spcPct val="20000"/>
        </a:spcBef>
        <a:spcAft>
          <a:spcPct val="0"/>
        </a:spcAft>
        <a:buChar char="»"/>
        <a:defRPr sz="1665">
          <a:solidFill>
            <a:schemeClr val="tx1"/>
          </a:solidFill>
          <a:latin typeface="+mn-lt"/>
        </a:defRPr>
      </a:lvl7pPr>
      <a:lvl8pPr marL="2850515" indent="-189865" algn="l" rtl="0" fontAlgn="base">
        <a:spcBef>
          <a:spcPct val="20000"/>
        </a:spcBef>
        <a:spcAft>
          <a:spcPct val="0"/>
        </a:spcAft>
        <a:buChar char="»"/>
        <a:defRPr sz="1665">
          <a:solidFill>
            <a:schemeClr val="tx1"/>
          </a:solidFill>
          <a:latin typeface="+mn-lt"/>
        </a:defRPr>
      </a:lvl8pPr>
      <a:lvl9pPr marL="3230880" indent="-189865" algn="l" rtl="0" fontAlgn="base">
        <a:spcBef>
          <a:spcPct val="20000"/>
        </a:spcBef>
        <a:spcAft>
          <a:spcPct val="0"/>
        </a:spcAft>
        <a:buChar char="»"/>
        <a:defRPr sz="166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36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046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19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055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092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065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101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B373639C-034F-4A94-B8B4-FD62F47835D2}" type="slidenum">
              <a:rPr lang="vi-VN" altLang="en-US" smtClean="0">
                <a:latin typeface="Arial" panose="020B0604020202020204" pitchFamily="34" charset="0"/>
              </a:rPr>
            </a:fld>
            <a:endParaRPr lang="vi-VN" altLang="en-US"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20" indent="-54864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1158240" indent="-377825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935" indent="-3048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935" kern="1200">
          <a:solidFill>
            <a:schemeClr val="tx1"/>
          </a:solidFill>
          <a:latin typeface="+mn-lt"/>
          <a:ea typeface="+mn-ea"/>
          <a:cs typeface="+mn-cs"/>
        </a:defRPr>
      </a:lvl3pPr>
      <a:lvl4pPr marL="1804670" indent="-24384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06057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4384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8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288925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6.xml"/><Relationship Id="rId4" Type="http://schemas.openxmlformats.org/officeDocument/2006/relationships/image" Target="../media/image14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9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2" Type="http://schemas.openxmlformats.org/officeDocument/2006/relationships/slideLayout" Target="../slideLayouts/slideLayout86.xml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6.xml"/><Relationship Id="rId3" Type="http://schemas.microsoft.com/office/2007/relationships/hdphoto" Target="../media/image51.wdp"/><Relationship Id="rId2" Type="http://schemas.openxmlformats.org/officeDocument/2006/relationships/image" Target="../media/image50.jpe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55.png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hdphoto" Target="../media/image57.wdp"/><Relationship Id="rId1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hdphoto" Target="../media/image57.wdp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9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7.xml"/><Relationship Id="rId3" Type="http://schemas.openxmlformats.org/officeDocument/2006/relationships/tags" Target="../tags/tag1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media6.mp3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11.png"/><Relationship Id="rId4" Type="http://schemas.microsoft.com/office/2007/relationships/hdphoto" Target="../media/image65.wdp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3" Type="http://schemas.openxmlformats.org/officeDocument/2006/relationships/slideLayout" Target="../slideLayouts/slideLayout59.xml"/><Relationship Id="rId12" Type="http://schemas.openxmlformats.org/officeDocument/2006/relationships/image" Target="../media/image69.GIF"/><Relationship Id="rId11" Type="http://schemas.openxmlformats.org/officeDocument/2006/relationships/image" Target="../media/image48.png"/><Relationship Id="rId10" Type="http://schemas.microsoft.com/office/2007/relationships/media" Target="../media/media6.mp3"/><Relationship Id="rId1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slide" Target="slide5.xml"/><Relationship Id="rId3" Type="http://schemas.openxmlformats.org/officeDocument/2006/relationships/slide" Target="slide6.xml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72.xml"/><Relationship Id="rId11" Type="http://schemas.openxmlformats.org/officeDocument/2006/relationships/slide" Target="slide8.xml"/><Relationship Id="rId10" Type="http://schemas.openxmlformats.org/officeDocument/2006/relationships/image" Target="../media/image22.png"/><Relationship Id="rId1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73.xml"/><Relationship Id="rId10" Type="http://schemas.openxmlformats.org/officeDocument/2006/relationships/audio" Target="../media/audio3.wav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image" Target="../media/image29.png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slideLayout" Target="../slideLayouts/slideLayout73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3" Type="http://schemas.openxmlformats.org/officeDocument/2006/relationships/slideLayout" Target="../slideLayouts/slideLayout73.xml"/><Relationship Id="rId12" Type="http://schemas.openxmlformats.org/officeDocument/2006/relationships/audio" Target="../media/audio3.wav"/><Relationship Id="rId11" Type="http://schemas.openxmlformats.org/officeDocument/2006/relationships/audio" Target="../media/audio1.wav"/><Relationship Id="rId10" Type="http://schemas.openxmlformats.org/officeDocument/2006/relationships/image" Target="../media/image33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GIF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3" Type="http://schemas.openxmlformats.org/officeDocument/2006/relationships/slideLayout" Target="../slideLayouts/slideLayout73.xml"/><Relationship Id="rId12" Type="http://schemas.openxmlformats.org/officeDocument/2006/relationships/audio" Target="../media/audio3.wav"/><Relationship Id="rId11" Type="http://schemas.openxmlformats.org/officeDocument/2006/relationships/audio" Target="../media/audio1.wav"/><Relationship Id="rId10" Type="http://schemas.openxmlformats.org/officeDocument/2006/relationships/image" Target="../media/image37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98770" y="283133"/>
            <a:ext cx="2211705" cy="1395730"/>
            <a:chOff x="31" y="-181"/>
            <a:chExt cx="3483" cy="2198"/>
          </a:xfrm>
        </p:grpSpPr>
        <p:sp>
          <p:nvSpPr>
            <p:cNvPr id="286" name="五边形 286"/>
            <p:cNvSpPr/>
            <p:nvPr/>
          </p:nvSpPr>
          <p:spPr>
            <a:xfrm rot="5400000">
              <a:off x="930" y="-1080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cxnSp>
          <p:nvCxnSpPr>
            <p:cNvPr id="25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420259" y="-677729"/>
            <a:ext cx="1799590" cy="1750695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7713" y="3318251"/>
            <a:ext cx="3484574" cy="3376626"/>
          </a:xfrm>
          <a:prstGeom prst="rect">
            <a:avLst/>
          </a:prstGeom>
        </p:spPr>
      </p:pic>
      <p:pic>
        <p:nvPicPr>
          <p:cNvPr id="21" name="图片 3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938759" y="3937831"/>
            <a:ext cx="3137408" cy="4437914"/>
          </a:xfrm>
          <a:prstGeom prst="rect">
            <a:avLst/>
          </a:prstGeom>
        </p:spPr>
      </p:pic>
      <p:pic>
        <p:nvPicPr>
          <p:cNvPr id="22" name="图片 4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621966" y="0"/>
            <a:ext cx="2852827" cy="1197220"/>
          </a:xfrm>
          <a:prstGeom prst="rect">
            <a:avLst/>
          </a:prstGeom>
        </p:spPr>
      </p:pic>
      <p:pic>
        <p:nvPicPr>
          <p:cNvPr id="26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9164" y="954450"/>
            <a:ext cx="16036553" cy="742129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47452" y="1698671"/>
            <a:ext cx="83245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</a:t>
            </a:r>
            <a:r>
              <a:rPr lang="en-US" sz="4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1C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5075" y="3318510"/>
            <a:ext cx="26619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en-US" sz="2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86028" y="732709"/>
            <a:ext cx="16036553" cy="7421295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408466" y="2324714"/>
            <a:ext cx="3413600" cy="5290143"/>
          </a:xfrm>
          <a:prstGeom prst="rect">
            <a:avLst/>
          </a:prstGeom>
        </p:spPr>
      </p:pic>
      <p:grpSp>
        <p:nvGrpSpPr>
          <p:cNvPr id="12" name="组合 16"/>
          <p:cNvGrpSpPr/>
          <p:nvPr/>
        </p:nvGrpSpPr>
        <p:grpSpPr>
          <a:xfrm>
            <a:off x="517518" y="1609645"/>
            <a:ext cx="9607554" cy="1991543"/>
            <a:chOff x="2449619" y="1871966"/>
            <a:chExt cx="6157506" cy="2764022"/>
          </a:xfrm>
        </p:grpSpPr>
        <p:pic>
          <p:nvPicPr>
            <p:cNvPr id="13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9337" y="1871966"/>
              <a:ext cx="5172161" cy="2764022"/>
            </a:xfrm>
            <a:prstGeom prst="rect">
              <a:avLst/>
            </a:prstGeom>
          </p:spPr>
        </p:pic>
        <p:sp>
          <p:nvSpPr>
            <p:cNvPr id="14" name="矩形 10"/>
            <p:cNvSpPr/>
            <p:nvPr/>
          </p:nvSpPr>
          <p:spPr>
            <a:xfrm>
              <a:off x="2449619" y="2619886"/>
              <a:ext cx="6157506" cy="1255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1.Có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ban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hướng</a:t>
              </a:r>
              <a:endParaRPr lang="en-US" altLang="zh-CN" sz="28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không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gian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phải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, ở </a:t>
              </a:r>
              <a:r>
                <a:rPr lang="en-US" altLang="zh-CN" sz="280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giữa</a:t>
              </a:r>
              <a:r>
                <a:rPr lang="en-US" altLang="zh-CN" sz="280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.</a:t>
              </a:r>
              <a:endParaRPr lang="en-US" altLang="zh-CN" sz="28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7"/>
          <p:cNvGrpSpPr/>
          <p:nvPr/>
        </p:nvGrpSpPr>
        <p:grpSpPr>
          <a:xfrm>
            <a:off x="5814922" y="2950643"/>
            <a:ext cx="5047231" cy="2066375"/>
            <a:chOff x="3759546" y="2954689"/>
            <a:chExt cx="6978221" cy="3193191"/>
          </a:xfrm>
        </p:grpSpPr>
        <p:pic>
          <p:nvPicPr>
            <p:cNvPr id="16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546" y="2954689"/>
              <a:ext cx="6978221" cy="3193191"/>
            </a:xfrm>
            <a:prstGeom prst="rect">
              <a:avLst/>
            </a:prstGeom>
          </p:spPr>
        </p:pic>
        <p:sp>
          <p:nvSpPr>
            <p:cNvPr id="17" name="矩形 19"/>
            <p:cNvSpPr/>
            <p:nvPr/>
          </p:nvSpPr>
          <p:spPr>
            <a:xfrm>
              <a:off x="4842418" y="3907174"/>
              <a:ext cx="4876273" cy="1331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Xác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vị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trí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endPara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giữa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hình</a:t>
              </a:r>
              <a:endParaRPr lang="en-US" altLang="zh-CN" sz="2800" noProof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8" name="组合 20"/>
          <p:cNvGrpSpPr/>
          <p:nvPr/>
        </p:nvGrpSpPr>
        <p:grpSpPr>
          <a:xfrm>
            <a:off x="2526794" y="4443357"/>
            <a:ext cx="6863861" cy="2066375"/>
            <a:chOff x="3759546" y="2418693"/>
            <a:chExt cx="3734327" cy="1995638"/>
          </a:xfrm>
        </p:grpSpPr>
        <p:pic>
          <p:nvPicPr>
            <p:cNvPr id="19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546" y="2418693"/>
              <a:ext cx="3734327" cy="1995638"/>
            </a:xfrm>
            <a:prstGeom prst="rect">
              <a:avLst/>
            </a:prstGeom>
          </p:spPr>
        </p:pic>
        <p:sp>
          <p:nvSpPr>
            <p:cNvPr id="20" name="矩形 22"/>
            <p:cNvSpPr/>
            <p:nvPr/>
          </p:nvSpPr>
          <p:spPr>
            <a:xfrm>
              <a:off x="4457443" y="2927101"/>
              <a:ext cx="2538055" cy="8322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Gắn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không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gian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endPara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vị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trí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đồ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vật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.</a:t>
              </a:r>
              <a:endPara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8592" y="137114"/>
            <a:ext cx="2852827" cy="1197220"/>
          </a:xfrm>
          <a:prstGeom prst="rect">
            <a:avLst/>
          </a:prstGeom>
        </p:spPr>
      </p:pic>
      <p:sp>
        <p:nvSpPr>
          <p:cNvPr id="26" name="文本框 17"/>
          <p:cNvSpPr txBox="1"/>
          <p:nvPr/>
        </p:nvSpPr>
        <p:spPr>
          <a:xfrm>
            <a:off x="3979141" y="760766"/>
            <a:ext cx="5610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Noto Sans S Chinese Thin" panose="020B02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ea typeface="Noto Sans S Chinese Thin" panose="020B02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435100"/>
            <a:ext cx="29495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916113"/>
            <a:ext cx="2935287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751138"/>
            <a:ext cx="29368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962200" y="209709"/>
            <a:ext cx="4186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885950" y="2444750"/>
            <a:ext cx="217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28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253136" y="2751138"/>
            <a:ext cx="2449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altLang="en-US" sz="28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853488" y="3762375"/>
            <a:ext cx="2174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831">
            <a:off x="-298820" y="2677700"/>
            <a:ext cx="4633913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sp>
        <p:nvSpPr>
          <p:cNvPr id="11" name="矩形 13"/>
          <p:cNvSpPr/>
          <p:nvPr/>
        </p:nvSpPr>
        <p:spPr>
          <a:xfrm>
            <a:off x="2595017" y="553760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Khám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phá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714" y="4245428"/>
            <a:ext cx="676469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a) </a:t>
            </a:r>
            <a:endParaRPr lang="en-US" sz="4000" dirty="0">
              <a:solidFill>
                <a:srgbClr val="0070C0"/>
              </a:solidFill>
              <a:latin typeface="Gadugi" panose="020B0502040204020203" charset="0"/>
              <a:cs typeface="Gadugi" panose="020B0502040204020203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rùa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.</a:t>
            </a:r>
            <a:endParaRPr lang="en-US" sz="4000" dirty="0">
              <a:solidFill>
                <a:srgbClr val="0070C0"/>
              </a:solidFill>
              <a:latin typeface="Gadugi" panose="020B0502040204020203" charset="0"/>
              <a:cs typeface="Gadugi" panose="020B0502040204020203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trái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Gadugi" panose="020B0502040204020203" charset="0"/>
                <a:cs typeface="Gadugi" panose="020B0502040204020203" charset="0"/>
              </a:rPr>
              <a:t>.</a:t>
            </a:r>
            <a:endParaRPr lang="en-US" sz="4000" dirty="0">
              <a:solidFill>
                <a:srgbClr val="0070C0"/>
              </a:solidFill>
              <a:latin typeface="Gadugi" panose="020B0502040204020203" charset="0"/>
              <a:cs typeface="Gadugi" panose="020B0502040204020203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115" y="2085345"/>
            <a:ext cx="2500603" cy="263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574" y="1666875"/>
            <a:ext cx="3054449" cy="2636237"/>
          </a:xfrm>
          <a:prstGeom prst="rect">
            <a:avLst/>
          </a:prstGeom>
        </p:spPr>
      </p:pic>
      <p:pic>
        <p:nvPicPr>
          <p:cNvPr id="15" name="FILE_20221218_113852_rùa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1460" y="3429000"/>
            <a:ext cx="487363" cy="487363"/>
          </a:xfrm>
          <a:prstGeom prst="rect">
            <a:avLst/>
          </a:prstGeom>
        </p:spPr>
      </p:pic>
      <p:pic>
        <p:nvPicPr>
          <p:cNvPr id="16" name="FILE_20221218_113808_thỏ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298.000000" end="582.2249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843" y="3565525"/>
            <a:ext cx="487363" cy="487363"/>
          </a:xfrm>
          <a:prstGeom prst="rect">
            <a:avLst/>
          </a:prstGeom>
        </p:spPr>
      </p:pic>
      <p:pic>
        <p:nvPicPr>
          <p:cNvPr id="20" name="FILE_20221218_113904_rùa 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st="1373.000000" end="1129.2249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1460" y="1876068"/>
            <a:ext cx="487363" cy="487363"/>
          </a:xfrm>
          <a:prstGeom prst="rect">
            <a:avLst/>
          </a:prstGeom>
        </p:spPr>
      </p:pic>
      <p:pic>
        <p:nvPicPr>
          <p:cNvPr id="21" name="FILE_20221218_113840_thỏ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161" y="18758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6551 L -0.14206 -0.0419 C -0.17148 -0.06598 -0.21432 -0.08473 -0.26198 -0.09213 C -0.31484 -0.10047 -0.35872 -0.0963 -0.38932 -0.08033 L -0.53646 -0.01736 " pathEditMode="relative" rAng="11100000" ptsTypes="AAAAA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2552 0.04004 C 0.15156 0.04907 0.19088 0.05393 0.23216 0.05393 C 0.2789 0.05393 0.31653 0.04907 0.34258 0.04004 L 0.46823 4.81481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1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999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99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3"/>
          <p:cNvSpPr/>
          <p:nvPr/>
        </p:nvSpPr>
        <p:spPr>
          <a:xfrm>
            <a:off x="839755" y="474234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Khám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phá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6822" y="1535820"/>
            <a:ext cx="949865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3655">
              <a:lnSpc>
                <a:spcPct val="150000"/>
              </a:lnSpc>
            </a:pPr>
            <a:r>
              <a:rPr lang="en-US" b="1" i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55" y="1806234"/>
            <a:ext cx="7296539" cy="3440535"/>
          </a:xfrm>
          <a:prstGeom prst="rect">
            <a:avLst/>
          </a:prstGeom>
        </p:spPr>
      </p:pic>
      <p:sp>
        <p:nvSpPr>
          <p:cNvPr id="3" name="Down Arrow 8"/>
          <p:cNvSpPr/>
          <p:nvPr/>
        </p:nvSpPr>
        <p:spPr>
          <a:xfrm>
            <a:off x="3977845" y="1834114"/>
            <a:ext cx="269980" cy="442556"/>
          </a:xfrm>
          <a:prstGeom prst="downArrow">
            <a:avLst/>
          </a:prstGeom>
          <a:solidFill>
            <a:srgbClr val="FF33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5225" y="1173139"/>
            <a:ext cx="2406428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own Arrow 16"/>
          <p:cNvSpPr/>
          <p:nvPr/>
        </p:nvSpPr>
        <p:spPr>
          <a:xfrm>
            <a:off x="6000425" y="1438470"/>
            <a:ext cx="269980" cy="762000"/>
          </a:xfrm>
          <a:prstGeom prst="downArrow">
            <a:avLst/>
          </a:prstGeom>
          <a:solidFill>
            <a:srgbClr val="FF33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8185" y="752670"/>
            <a:ext cx="2064989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18"/>
          <p:cNvSpPr/>
          <p:nvPr/>
        </p:nvSpPr>
        <p:spPr>
          <a:xfrm>
            <a:off x="8286425" y="2328045"/>
            <a:ext cx="269980" cy="442556"/>
          </a:xfrm>
          <a:prstGeom prst="downArrow">
            <a:avLst/>
          </a:prstGeom>
          <a:solidFill>
            <a:srgbClr val="FF33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185" y="1667070"/>
            <a:ext cx="1922321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755" y="5375039"/>
            <a:ext cx="10205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267075" y="5243195"/>
            <a:ext cx="5829300" cy="2000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00" y="561132"/>
            <a:ext cx="15828776" cy="7421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12" t="62365" r="29635" b="28672"/>
          <a:stretch>
            <a:fillRect/>
          </a:stretch>
        </p:blipFill>
        <p:spPr>
          <a:xfrm>
            <a:off x="1951416" y="1389701"/>
            <a:ext cx="8496944" cy="311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876" y="1030222"/>
            <a:ext cx="992199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8" name="Rounded Rectangular Callout 3"/>
          <p:cNvSpPr/>
          <p:nvPr/>
        </p:nvSpPr>
        <p:spPr>
          <a:xfrm>
            <a:off x="7205117" y="5093489"/>
            <a:ext cx="2736304" cy="746937"/>
          </a:xfrm>
          <a:prstGeom prst="wedgeRoundRectCallout">
            <a:avLst>
              <a:gd name="adj1" fmla="val -15943"/>
              <a:gd name="adj2" fmla="val -198762"/>
              <a:gd name="adj3" fmla="val 16667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ular Callout 4"/>
          <p:cNvSpPr/>
          <p:nvPr/>
        </p:nvSpPr>
        <p:spPr>
          <a:xfrm>
            <a:off x="2542270" y="5218676"/>
            <a:ext cx="2736304" cy="746937"/>
          </a:xfrm>
          <a:prstGeom prst="wedgeRoundRectCallout">
            <a:avLst>
              <a:gd name="adj1" fmla="val -15943"/>
              <a:gd name="adj2" fmla="val -198762"/>
              <a:gd name="adj3" fmla="val 16667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8985" y="4601845"/>
            <a:ext cx="3366770" cy="5219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\oman"/>
              </a:rPr>
              <a:t>Khối</a:t>
            </a:r>
            <a:r>
              <a:rPr lang="en-US" sz="2800" dirty="0">
                <a:latin typeface="Times New R\oman"/>
              </a:rPr>
              <a:t> </a:t>
            </a:r>
            <a:r>
              <a:rPr lang="en-US" sz="2800" dirty="0" err="1">
                <a:latin typeface="Times New R\oman"/>
              </a:rPr>
              <a:t>lập</a:t>
            </a:r>
            <a:r>
              <a:rPr lang="en-US" sz="2800" dirty="0">
                <a:latin typeface="Times New R\oman"/>
              </a:rPr>
              <a:t> </a:t>
            </a:r>
            <a:r>
              <a:rPr lang="en-US" sz="2800" dirty="0" err="1">
                <a:latin typeface="Times New R\oman"/>
              </a:rPr>
              <a:t>phương</a:t>
            </a:r>
            <a:endParaRPr lang="en-US" sz="2800" dirty="0">
              <a:latin typeface="Times New R\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6143" y="4601664"/>
            <a:ext cx="323850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\oman"/>
              </a:rPr>
              <a:t>Khối</a:t>
            </a:r>
            <a:r>
              <a:rPr lang="en-US" sz="2800" dirty="0">
                <a:latin typeface="Times New R\oman"/>
              </a:rPr>
              <a:t> </a:t>
            </a:r>
            <a:r>
              <a:rPr lang="en-US" sz="2800" dirty="0" err="1">
                <a:latin typeface="Times New R\oman"/>
              </a:rPr>
              <a:t>hình</a:t>
            </a:r>
            <a:r>
              <a:rPr lang="en-US" sz="2800" dirty="0">
                <a:latin typeface="Times New R\oman"/>
              </a:rPr>
              <a:t> </a:t>
            </a:r>
            <a:endParaRPr lang="en-US" sz="2800" dirty="0">
              <a:latin typeface="Times New R\oman"/>
            </a:endParaRPr>
          </a:p>
          <a:p>
            <a:pPr algn="ctr"/>
            <a:r>
              <a:rPr lang="en-US" sz="2800" dirty="0" err="1">
                <a:latin typeface="Times New R\oman"/>
              </a:rPr>
              <a:t>hộp</a:t>
            </a:r>
            <a:r>
              <a:rPr lang="en-US" sz="2800" dirty="0">
                <a:latin typeface="Times New R\oman"/>
              </a:rPr>
              <a:t> </a:t>
            </a:r>
            <a:r>
              <a:rPr lang="en-US" sz="2800" dirty="0" err="1">
                <a:latin typeface="Times New R\oman"/>
              </a:rPr>
              <a:t>chữ</a:t>
            </a:r>
            <a:r>
              <a:rPr lang="en-US" sz="2800" dirty="0">
                <a:latin typeface="Times New R\oman"/>
              </a:rPr>
              <a:t> </a:t>
            </a:r>
            <a:r>
              <a:rPr lang="en-US" sz="2800" dirty="0" err="1">
                <a:latin typeface="Times New R\oman"/>
              </a:rPr>
              <a:t>nhật</a:t>
            </a:r>
            <a:endParaRPr lang="en-US" sz="2800" dirty="0">
              <a:latin typeface="Times New R\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409700" y="1601716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25955" y="1568061"/>
            <a:ext cx="13677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22737" y="1601716"/>
            <a:ext cx="2249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26120" y="1601716"/>
            <a:ext cx="2324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矩形 13"/>
          <p:cNvSpPr/>
          <p:nvPr/>
        </p:nvSpPr>
        <p:spPr>
          <a:xfrm>
            <a:off x="1085850" y="457623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22277" y="702847"/>
            <a:ext cx="16036553" cy="7421295"/>
          </a:xfrm>
          <a:prstGeom prst="rect">
            <a:avLst/>
          </a:prstGeom>
        </p:spPr>
      </p:pic>
      <p:grpSp>
        <p:nvGrpSpPr>
          <p:cNvPr id="15" name="组合 22"/>
          <p:cNvGrpSpPr/>
          <p:nvPr/>
        </p:nvGrpSpPr>
        <p:grpSpPr>
          <a:xfrm>
            <a:off x="878244" y="428848"/>
            <a:ext cx="2527300" cy="1290955"/>
            <a:chOff x="812" y="-16"/>
            <a:chExt cx="3980" cy="2033"/>
          </a:xfrm>
        </p:grpSpPr>
        <p:sp>
          <p:nvSpPr>
            <p:cNvPr id="16" name="五边形 286"/>
            <p:cNvSpPr/>
            <p:nvPr/>
          </p:nvSpPr>
          <p:spPr>
            <a:xfrm rot="5400000">
              <a:off x="1711" y="-915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文本框 23"/>
            <p:cNvSpPr txBox="1"/>
            <p:nvPr/>
          </p:nvSpPr>
          <p:spPr>
            <a:xfrm>
              <a:off x="812" y="965"/>
              <a:ext cx="39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dirty="0">
                <a:solidFill>
                  <a:srgbClr val="D18451"/>
                </a:solidFill>
                <a:latin typeface="inpin heiti" charset="-122"/>
                <a:ea typeface="inpin heiti" charset="-122"/>
                <a:sym typeface="+mn-ea"/>
              </a:endParaRPr>
            </a:p>
          </p:txBody>
        </p:sp>
        <p:cxnSp>
          <p:nvCxnSpPr>
            <p:cNvPr id="18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285319" y="-309500"/>
            <a:ext cx="1799590" cy="175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43" y="3068995"/>
            <a:ext cx="8610600" cy="26132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86200" y="1345162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8288" y="1310877"/>
            <a:ext cx="976031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tam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giác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22" name="矩形 13"/>
          <p:cNvSpPr/>
          <p:nvPr/>
        </p:nvSpPr>
        <p:spPr>
          <a:xfrm>
            <a:off x="2666323" y="557839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3171" y="1923834"/>
            <a:ext cx="95393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3171" y="2502778"/>
            <a:ext cx="90364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giữa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tam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giác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22277" y="702847"/>
            <a:ext cx="16036553" cy="7421295"/>
          </a:xfrm>
          <a:prstGeom prst="rect">
            <a:avLst/>
          </a:prstGeom>
        </p:spPr>
      </p:pic>
      <p:grpSp>
        <p:nvGrpSpPr>
          <p:cNvPr id="15" name="组合 22"/>
          <p:cNvGrpSpPr/>
          <p:nvPr/>
        </p:nvGrpSpPr>
        <p:grpSpPr>
          <a:xfrm>
            <a:off x="878244" y="428848"/>
            <a:ext cx="2527300" cy="1290955"/>
            <a:chOff x="812" y="-16"/>
            <a:chExt cx="3980" cy="2033"/>
          </a:xfrm>
        </p:grpSpPr>
        <p:sp>
          <p:nvSpPr>
            <p:cNvPr id="16" name="五边形 286"/>
            <p:cNvSpPr/>
            <p:nvPr/>
          </p:nvSpPr>
          <p:spPr>
            <a:xfrm rot="5400000">
              <a:off x="1711" y="-915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文本框 23"/>
            <p:cNvSpPr txBox="1"/>
            <p:nvPr/>
          </p:nvSpPr>
          <p:spPr>
            <a:xfrm>
              <a:off x="812" y="965"/>
              <a:ext cx="39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8451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endParaRPr>
            </a:p>
          </p:txBody>
        </p:sp>
        <p:cxnSp>
          <p:nvCxnSpPr>
            <p:cNvPr id="18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62305" y="-7279"/>
            <a:ext cx="1799590" cy="175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76" y="1708596"/>
            <a:ext cx="8610600" cy="26132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42020" y="1743416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6925" y="4102187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tròn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5645" y="4105910"/>
            <a:ext cx="2385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750" y="4090670"/>
            <a:ext cx="2650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719" y="5149404"/>
            <a:ext cx="903649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trái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tam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giác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ea typeface="+mn-ea"/>
              <a:cs typeface="Gadugi" panose="020B0502040204020203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9176" y="4843264"/>
            <a:ext cx="7272808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848600" y="1371600"/>
            <a:ext cx="253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矩形 13"/>
          <p:cNvSpPr/>
          <p:nvPr/>
        </p:nvSpPr>
        <p:spPr>
          <a:xfrm>
            <a:off x="2666323" y="557839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marR="0" lvl="0" indent="-489585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885950" y="5734179"/>
            <a:ext cx="2314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13401" y="5734179"/>
            <a:ext cx="1373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95473" y="5734179"/>
            <a:ext cx="2314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22277" y="702847"/>
            <a:ext cx="16036553" cy="7421295"/>
          </a:xfrm>
          <a:prstGeom prst="rect">
            <a:avLst/>
          </a:prstGeom>
        </p:spPr>
      </p:pic>
      <p:grpSp>
        <p:nvGrpSpPr>
          <p:cNvPr id="15" name="组合 22"/>
          <p:cNvGrpSpPr/>
          <p:nvPr/>
        </p:nvGrpSpPr>
        <p:grpSpPr>
          <a:xfrm>
            <a:off x="878244" y="428848"/>
            <a:ext cx="2527300" cy="1290955"/>
            <a:chOff x="812" y="-16"/>
            <a:chExt cx="3980" cy="2033"/>
          </a:xfrm>
        </p:grpSpPr>
        <p:sp>
          <p:nvSpPr>
            <p:cNvPr id="16" name="五边形 286"/>
            <p:cNvSpPr/>
            <p:nvPr/>
          </p:nvSpPr>
          <p:spPr>
            <a:xfrm rot="5400000">
              <a:off x="1711" y="-915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文本框 23"/>
            <p:cNvSpPr txBox="1"/>
            <p:nvPr/>
          </p:nvSpPr>
          <p:spPr>
            <a:xfrm>
              <a:off x="812" y="965"/>
              <a:ext cx="39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8451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endParaRPr>
            </a:p>
          </p:txBody>
        </p:sp>
        <p:cxnSp>
          <p:nvCxnSpPr>
            <p:cNvPr id="18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62305" y="-7279"/>
            <a:ext cx="1799590" cy="175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94" y="1743416"/>
            <a:ext cx="8610600" cy="26132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3172" y="1497391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141894" y="4418347"/>
            <a:ext cx="7903508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050964" y="4784448"/>
            <a:ext cx="95393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9365" y="1265078"/>
            <a:ext cx="253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2677834" y="463574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039365" y="5369223"/>
            <a:ext cx="2314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87322" y="5369223"/>
            <a:ext cx="19993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22277" y="626647"/>
            <a:ext cx="16036553" cy="7421295"/>
          </a:xfrm>
          <a:prstGeom prst="rect">
            <a:avLst/>
          </a:prstGeom>
        </p:spPr>
      </p:pic>
      <p:grpSp>
        <p:nvGrpSpPr>
          <p:cNvPr id="15" name="组合 22"/>
          <p:cNvGrpSpPr/>
          <p:nvPr/>
        </p:nvGrpSpPr>
        <p:grpSpPr>
          <a:xfrm>
            <a:off x="878244" y="428848"/>
            <a:ext cx="2527300" cy="1290955"/>
            <a:chOff x="812" y="-16"/>
            <a:chExt cx="3980" cy="2033"/>
          </a:xfrm>
        </p:grpSpPr>
        <p:sp>
          <p:nvSpPr>
            <p:cNvPr id="16" name="五边形 286"/>
            <p:cNvSpPr/>
            <p:nvPr/>
          </p:nvSpPr>
          <p:spPr>
            <a:xfrm rot="5400000">
              <a:off x="1711" y="-915"/>
              <a:ext cx="981" cy="2779"/>
            </a:xfrm>
            <a:prstGeom prst="homePlate">
              <a:avLst>
                <a:gd name="adj" fmla="val 25269"/>
              </a:avLst>
            </a:prstGeom>
            <a:solidFill>
              <a:srgbClr val="E8C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文本框 23"/>
            <p:cNvSpPr txBox="1"/>
            <p:nvPr/>
          </p:nvSpPr>
          <p:spPr>
            <a:xfrm>
              <a:off x="812" y="965"/>
              <a:ext cx="39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8451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endParaRPr>
            </a:p>
          </p:txBody>
        </p:sp>
        <p:cxnSp>
          <p:nvCxnSpPr>
            <p:cNvPr id="18" name="直接连接符 24"/>
            <p:cNvCxnSpPr/>
            <p:nvPr/>
          </p:nvCxnSpPr>
          <p:spPr>
            <a:xfrm>
              <a:off x="889" y="2017"/>
              <a:ext cx="2625" cy="0"/>
            </a:xfrm>
            <a:prstGeom prst="line">
              <a:avLst/>
            </a:prstGeom>
            <a:ln>
              <a:solidFill>
                <a:srgbClr val="D1845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62305" y="-7279"/>
            <a:ext cx="1799590" cy="175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9" y="1356315"/>
            <a:ext cx="8610600" cy="26132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71597" y="1468208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884" y="4359687"/>
            <a:ext cx="90364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giữa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tam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giác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2551" y="1026778"/>
            <a:ext cx="2592288" cy="309634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2603323" y="407095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562100" y="4942786"/>
            <a:ext cx="2772410" cy="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45" y="2103120"/>
            <a:ext cx="10515600" cy="1325563"/>
          </a:xfrm>
        </p:spPr>
        <p:txBody>
          <a:bodyPr/>
          <a:p>
            <a:pPr algn="ctr"/>
            <a:r>
              <a:rPr lang="en-US" sz="6000" b="1">
                <a:solidFill>
                  <a:srgbClr val="FF0000"/>
                </a:solidFill>
                <a:latin typeface="Gadugi" panose="020B0502040204020203" charset="0"/>
                <a:cs typeface="Gadugi" panose="020B0502040204020203" charset="0"/>
              </a:rPr>
              <a:t>GIẢI LAO</a:t>
            </a:r>
            <a:endParaRPr lang="en-US" sz="6000" b="1">
              <a:solidFill>
                <a:srgbClr val="FF0000"/>
              </a:solidFill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62202" y="782198"/>
            <a:ext cx="8331200" cy="624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0400" y="2286003"/>
            <a:ext cx="7518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8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676872"/>
            <a:ext cx="41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Be Vietnam Pro ExtraLight" pitchFamily="2" charset="0"/>
              </a:rPr>
              <a:t>KHỞI ĐỘNG</a:t>
            </a:r>
            <a:endParaRPr lang="en-US" sz="5400" b="1" dirty="0">
              <a:solidFill>
                <a:srgbClr val="7030A0"/>
              </a:solidFill>
              <a:latin typeface="Be Vietnam Pro ExtraLigh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文本框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98452" y="1023679"/>
            <a:ext cx="16036553" cy="7421295"/>
          </a:xfrm>
          <a:prstGeom prst="rect">
            <a:avLst/>
          </a:prstGeom>
          <a:noFill/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5" y="284125"/>
            <a:ext cx="2293358" cy="1839549"/>
          </a:xfrm>
          <a:prstGeom prst="rect">
            <a:avLst/>
          </a:prstGeom>
        </p:spPr>
      </p:pic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23675" y="3582713"/>
            <a:ext cx="4096854" cy="10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274" tIns="65138" rIns="130274" bIns="65138"/>
          <a:lstStyle/>
          <a:p>
            <a:pPr indent="506730" defTabSz="1303655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15385" r="8252" b="72700"/>
          <a:stretch>
            <a:fillRect/>
          </a:stretch>
        </p:blipFill>
        <p:spPr>
          <a:xfrm>
            <a:off x="1479529" y="2042440"/>
            <a:ext cx="8886744" cy="1872208"/>
          </a:xfrm>
          <a:prstGeom prst="rect">
            <a:avLst/>
          </a:prstGeom>
        </p:spPr>
      </p:pic>
      <p:sp>
        <p:nvSpPr>
          <p:cNvPr id="3" name="矩形 13"/>
          <p:cNvSpPr/>
          <p:nvPr/>
        </p:nvSpPr>
        <p:spPr>
          <a:xfrm>
            <a:off x="2572660" y="532629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indent="-489585" defTabSz="130365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III.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tập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0988" y="3710846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tròn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65" y="3710940"/>
            <a:ext cx="234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" y="3683635"/>
            <a:ext cx="2696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5155" y="3710940"/>
            <a:ext cx="2795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nhật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500" y="4636331"/>
            <a:ext cx="10544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97" y="1468208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/>
          <p:cNvSpPr/>
          <p:nvPr/>
        </p:nvSpPr>
        <p:spPr>
          <a:xfrm>
            <a:off x="2976706" y="2917367"/>
            <a:ext cx="542925" cy="213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/>
          <p:cNvSpPr/>
          <p:nvPr/>
        </p:nvSpPr>
        <p:spPr>
          <a:xfrm>
            <a:off x="5026476" y="2917367"/>
            <a:ext cx="542925" cy="213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/>
          <p:cNvSpPr/>
          <p:nvPr/>
        </p:nvSpPr>
        <p:spPr>
          <a:xfrm>
            <a:off x="7153449" y="2917367"/>
            <a:ext cx="542925" cy="213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7243906" y="5274653"/>
            <a:ext cx="11476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82188" y="5282662"/>
            <a:ext cx="87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01075" y="5274653"/>
            <a:ext cx="1838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4" grpId="0"/>
      <p:bldP spid="18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5" y="284125"/>
            <a:ext cx="2293358" cy="1839549"/>
          </a:xfrm>
          <a:prstGeom prst="rect">
            <a:avLst/>
          </a:prstGeom>
        </p:spPr>
      </p:pic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23675" y="3582713"/>
            <a:ext cx="4096854" cy="10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274" tIns="65138" rIns="130274" bIns="65138"/>
          <a:lstStyle/>
          <a:p>
            <a:pPr marL="0" marR="0" lvl="0" indent="506730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15385" r="35709" b="74169"/>
          <a:stretch>
            <a:fillRect/>
          </a:stretch>
        </p:blipFill>
        <p:spPr>
          <a:xfrm>
            <a:off x="1428212" y="2081185"/>
            <a:ext cx="5902346" cy="1629661"/>
          </a:xfrm>
          <a:prstGeom prst="rect">
            <a:avLst/>
          </a:prstGeom>
          <a:ln>
            <a:noFill/>
          </a:ln>
        </p:spPr>
      </p:pic>
      <p:sp>
        <p:nvSpPr>
          <p:cNvPr id="3" name="矩形 13"/>
          <p:cNvSpPr/>
          <p:nvPr/>
        </p:nvSpPr>
        <p:spPr>
          <a:xfrm>
            <a:off x="2572660" y="532629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marR="0" lvl="0" indent="-489585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97" y="1468208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7689" y="4452952"/>
            <a:ext cx="90364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b)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giữa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tam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giác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ea typeface="+mn-ea"/>
              <a:cs typeface="Gadugi" panose="020B0502040204020203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97853" y="5032149"/>
            <a:ext cx="2257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88785" y="5032149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512503" y="5054563"/>
            <a:ext cx="1710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22" y="1917763"/>
            <a:ext cx="2638793" cy="158137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00305" y="2295525"/>
            <a:ext cx="5967269" cy="133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15385" r="35709" b="74169"/>
          <a:stretch>
            <a:fillRect/>
          </a:stretch>
        </p:blipFill>
        <p:spPr>
          <a:xfrm>
            <a:off x="1488723" y="2041333"/>
            <a:ext cx="5902346" cy="162966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6" name="Oval 35"/>
          <p:cNvSpPr/>
          <p:nvPr/>
        </p:nvSpPr>
        <p:spPr>
          <a:xfrm>
            <a:off x="3358644" y="1915100"/>
            <a:ext cx="1800200" cy="194080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0220" y="1011555"/>
            <a:ext cx="98088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phương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A: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trước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đỏ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xanh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ea typeface="+mn-ea"/>
                <a:cs typeface="Gadugi" panose="020B0502040204020203" charset="0"/>
              </a:rPr>
              <a:t>vàng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\oman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\oman"/>
              <a:ea typeface="+mn-ea"/>
              <a:cs typeface="+mn-cs"/>
            </a:endParaRPr>
          </a:p>
        </p:txBody>
      </p:sp>
      <p:sp>
        <p:nvSpPr>
          <p:cNvPr id="6" name="矩形 13"/>
          <p:cNvSpPr/>
          <p:nvPr/>
        </p:nvSpPr>
        <p:spPr>
          <a:xfrm>
            <a:off x="698414" y="431982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marR="0" lvl="0" indent="-489585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9697" y="1020737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5312" r="11511" b="31273"/>
          <a:stretch>
            <a:fillRect/>
          </a:stretch>
        </p:blipFill>
        <p:spPr>
          <a:xfrm>
            <a:off x="2801688" y="2032268"/>
            <a:ext cx="6840760" cy="33279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697" y="5317664"/>
            <a:ext cx="1050833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B,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5312" r="46155" b="31273"/>
          <a:stretch>
            <a:fillRect/>
          </a:stretch>
        </p:blipFill>
        <p:spPr>
          <a:xfrm>
            <a:off x="4039925" y="2703809"/>
            <a:ext cx="3401516" cy="332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0220" y="1011555"/>
            <a:ext cx="96951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A: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đỏ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xanh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vàng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4" name="Notched Right Arrow 5"/>
          <p:cNvSpPr/>
          <p:nvPr/>
        </p:nvSpPr>
        <p:spPr>
          <a:xfrm rot="2982057">
            <a:off x="4299885" y="2705364"/>
            <a:ext cx="974993" cy="374311"/>
          </a:xfrm>
          <a:prstGeom prst="notchedRightArrow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矩形 13"/>
          <p:cNvSpPr/>
          <p:nvPr/>
        </p:nvSpPr>
        <p:spPr>
          <a:xfrm>
            <a:off x="698414" y="431982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marR="0" lvl="0" indent="-489585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9697" y="1020737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otched Right Arrow 4"/>
          <p:cNvSpPr/>
          <p:nvPr/>
        </p:nvSpPr>
        <p:spPr>
          <a:xfrm rot="2571573">
            <a:off x="3898073" y="4007738"/>
            <a:ext cx="1008112" cy="360040"/>
          </a:xfrm>
          <a:prstGeom prst="notchedRightArrow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otched Right Arrow 6"/>
          <p:cNvSpPr/>
          <p:nvPr/>
        </p:nvSpPr>
        <p:spPr>
          <a:xfrm rot="7544999">
            <a:off x="6309598" y="3605357"/>
            <a:ext cx="1008112" cy="360040"/>
          </a:xfrm>
          <a:prstGeom prst="notchedRightArrow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85" y="2160905"/>
            <a:ext cx="3982085" cy="4425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41060" y="1083845"/>
            <a:ext cx="932688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khối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B,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dugi" panose="020B0502040204020203" charset="0"/>
                <a:cs typeface="Gadugi" panose="020B0502040204020203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dugi" panose="020B0502040204020203" charset="0"/>
              <a:cs typeface="Gadugi" panose="020B0502040204020203" charset="0"/>
            </a:endParaRPr>
          </a:p>
        </p:txBody>
      </p:sp>
      <p:sp>
        <p:nvSpPr>
          <p:cNvPr id="6" name="矩形 13"/>
          <p:cNvSpPr/>
          <p:nvPr/>
        </p:nvSpPr>
        <p:spPr>
          <a:xfrm>
            <a:off x="698414" y="431982"/>
            <a:ext cx="449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9585" marR="0" lvl="0" indent="-489585" algn="l" defTabSz="130365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9697" y="1020737"/>
            <a:ext cx="720080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52027" y="1616562"/>
            <a:ext cx="3281680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78835" y="2161063"/>
            <a:ext cx="176466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91525" y="1629568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933690" y="2138838"/>
            <a:ext cx="2353310" cy="31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Terminator 22"/>
          <p:cNvSpPr/>
          <p:nvPr/>
        </p:nvSpPr>
        <p:spPr>
          <a:xfrm>
            <a:off x="4541520" y="4785995"/>
            <a:ext cx="2322195" cy="681990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\oman"/>
              </a:rPr>
              <a:t>Mặt</a:t>
            </a:r>
            <a:r>
              <a:rPr lang="en-US" sz="2400" b="1" dirty="0">
                <a:latin typeface="Times New R\oman"/>
              </a:rPr>
              <a:t> </a:t>
            </a:r>
            <a:r>
              <a:rPr lang="en-US" sz="2400" b="1" dirty="0" err="1">
                <a:latin typeface="Times New R\oman"/>
              </a:rPr>
              <a:t>trước</a:t>
            </a:r>
            <a:endParaRPr lang="en-US" sz="2400" b="1" dirty="0">
              <a:latin typeface="Times New R\oman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4326721" y="2461039"/>
            <a:ext cx="1769108" cy="449583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\oman"/>
              </a:rPr>
              <a:t>Mặt</a:t>
            </a:r>
            <a:r>
              <a:rPr lang="en-US" sz="2400" b="1" dirty="0">
                <a:latin typeface="Times New R\oman"/>
              </a:rPr>
              <a:t> </a:t>
            </a:r>
            <a:r>
              <a:rPr lang="en-US" sz="2400" b="1" dirty="0" err="1">
                <a:latin typeface="Times New R\oman"/>
              </a:rPr>
              <a:t>trên</a:t>
            </a:r>
            <a:endParaRPr lang="en-US" sz="2400" b="1" dirty="0">
              <a:latin typeface="Times New R\oman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7110820" y="3463072"/>
            <a:ext cx="947886" cy="1324069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\oman"/>
              </a:rPr>
              <a:t>Mặt</a:t>
            </a:r>
            <a:r>
              <a:rPr lang="en-US" sz="2400" b="1" dirty="0">
                <a:latin typeface="Times New R\oman"/>
              </a:rPr>
              <a:t> </a:t>
            </a:r>
            <a:r>
              <a:rPr lang="en-US" sz="2400" b="1" dirty="0" err="1">
                <a:latin typeface="Times New R\oman"/>
              </a:rPr>
              <a:t>bên</a:t>
            </a:r>
            <a:r>
              <a:rPr lang="en-US" sz="2400" b="1" dirty="0">
                <a:latin typeface="Times New R\oman"/>
              </a:rPr>
              <a:t> </a:t>
            </a:r>
            <a:r>
              <a:rPr lang="en-US" sz="2400" b="1" dirty="0" err="1">
                <a:latin typeface="Times New R\oman"/>
              </a:rPr>
              <a:t>phải</a:t>
            </a:r>
            <a:endParaRPr lang="en-US" sz="2400" b="1" dirty="0">
              <a:latin typeface="Times New R\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bldLvl="0" animBg="1"/>
      <p:bldP spid="24" grpId="0" bldLvl="0" animBg="1"/>
      <p:bldP spid="2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đường em nhớ Liễu Thị Hồng Nhung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9837" y="522514"/>
            <a:ext cx="11038114" cy="582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" y="221096"/>
            <a:ext cx="11848502" cy="6846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65" y="1009555"/>
            <a:ext cx="1403735" cy="246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5290" y="2241755"/>
            <a:ext cx="67399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3176871" y="-2069956"/>
            <a:ext cx="5838258" cy="109966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55" y="-67945"/>
            <a:ext cx="2997200" cy="42589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6" b="100000" l="8250" r="94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05598" y="3362429"/>
            <a:ext cx="4070474" cy="36308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081770" y="-249555"/>
            <a:ext cx="2512695" cy="2444115"/>
          </a:xfrm>
          <a:prstGeom prst="rect">
            <a:avLst/>
          </a:prstGeom>
        </p:spPr>
      </p:pic>
      <p:pic>
        <p:nvPicPr>
          <p:cNvPr id="18" name="图片 17" descr="3fd2276eb8d1af7114ff715b7cb13b8d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823159" y="2622966"/>
            <a:ext cx="2537072" cy="1559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54683" y="3636466"/>
            <a:ext cx="2686685" cy="28200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6946285" y="140687"/>
            <a:ext cx="1882684" cy="1427193"/>
          </a:xfrm>
          <a:prstGeom prst="rect">
            <a:avLst/>
          </a:prstGeom>
        </p:spPr>
      </p:pic>
      <p:pic>
        <p:nvPicPr>
          <p:cNvPr id="3" name="Pop_Goes_The_Weasel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0" y="1567880"/>
            <a:ext cx="3465871" cy="2421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uctri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6017" y="4822415"/>
            <a:ext cx="23368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0913" y="4822416"/>
            <a:ext cx="2336800" cy="1851537"/>
          </a:xfrm>
          <a:prstGeom prst="rect">
            <a:avLst/>
          </a:prstGeom>
        </p:spPr>
      </p:pic>
      <p:pic>
        <p:nvPicPr>
          <p:cNvPr id="25" name="Picture 24" descr="ductri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6761" y="1535280"/>
            <a:ext cx="2144459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6979" y="1632233"/>
            <a:ext cx="2144459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641600" y="442501"/>
            <a:ext cx="17272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4800" y="400460"/>
            <a:ext cx="13208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8295393" y="560138"/>
            <a:ext cx="17272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614417" y="560138"/>
            <a:ext cx="1089149" cy="74981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438400" y="3497094"/>
            <a:ext cx="17272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29837" y="3727480"/>
            <a:ext cx="17272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28686" y="3390244"/>
            <a:ext cx="12192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27883" y="3824491"/>
            <a:ext cx="1331108" cy="688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6225" y="644719"/>
            <a:ext cx="3534942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TÌM BỂ CHO CÁ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286" y="2191658"/>
            <a:ext cx="10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6896" y="214410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0878" y="561614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3797" y="56706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Star: 5 Points 9">
            <a:hlinkClick r:id="rId11" action="ppaction://hlinksldjump"/>
          </p:cNvPr>
          <p:cNvSpPr/>
          <p:nvPr/>
        </p:nvSpPr>
        <p:spPr>
          <a:xfrm>
            <a:off x="10750597" y="5604599"/>
            <a:ext cx="772912" cy="58924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00299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8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01068 0.269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34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0099 0.2872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143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863600"/>
            <a:ext cx="12496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114300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ao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0" y="342556"/>
            <a:ext cx="2655890" cy="204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304800"/>
            <a:ext cx="12496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5600" y="931208"/>
            <a:ext cx="364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2000" y="41910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85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sao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724693"/>
            <a:ext cx="54102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798" y="-330197"/>
            <a:ext cx="12496800" cy="40640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72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sao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96" y="1250810"/>
            <a:ext cx="1284704" cy="114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4636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39" y="842236"/>
            <a:ext cx="1828800" cy="224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83" y="461239"/>
            <a:ext cx="9509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9490" y="1198915"/>
            <a:ext cx="252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Chọn câu trả lời đúng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304800"/>
            <a:ext cx="12496800" cy="40640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sao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pic>
        <p:nvPicPr>
          <p:cNvPr id="27" name="bướm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11" b="79167" l="10000" r="8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12802" r="15945" b="19621"/>
          <a:stretch>
            <a:fillRect/>
          </a:stretch>
        </p:blipFill>
        <p:spPr>
          <a:xfrm rot="16397337">
            <a:off x="2385052" y="735896"/>
            <a:ext cx="1291059" cy="1359275"/>
          </a:xfrm>
          <a:prstGeom prst="rect">
            <a:avLst/>
          </a:prstGeom>
        </p:spPr>
      </p:pic>
      <p:pic>
        <p:nvPicPr>
          <p:cNvPr id="28" name="Picture 27" descr="doi chim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8096" y="738475"/>
            <a:ext cx="2108200" cy="13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24" y="799900"/>
            <a:ext cx="1676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3915" y="2190986"/>
            <a:ext cx="652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Chọn câu trả lời đúng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 flipH="1">
            <a:off x="8704671" y="4217436"/>
            <a:ext cx="3795375" cy="2723274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4"/>
          <a:stretch>
            <a:fillRect/>
          </a:stretch>
        </p:blipFill>
        <p:spPr>
          <a:xfrm>
            <a:off x="10238765" y="-36415"/>
            <a:ext cx="1823837" cy="1719184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2" y="5078080"/>
            <a:ext cx="500868" cy="758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1830" y="1212850"/>
            <a:ext cx="1087183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\oman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\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15: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Vị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trí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định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Gadugi" panose="020B0502040204020203" charset="0"/>
                <a:cs typeface="Gadugi" panose="020B0502040204020203" charset="0"/>
              </a:rPr>
              <a:t>gian</a:t>
            </a:r>
            <a:endParaRPr lang="en-US" sz="4000" b="1" dirty="0">
              <a:solidFill>
                <a:srgbClr val="C00000"/>
              </a:solidFill>
              <a:latin typeface="Gadugi" panose="020B0502040204020203" charset="0"/>
              <a:cs typeface="Gadugi" panose="020B0502040204020203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tx2"/>
                </a:solidFill>
                <a:latin typeface="Gadugi" panose="020B0502040204020203" charset="0"/>
                <a:cs typeface="Gadugi" panose="020B0502040204020203" charset="0"/>
              </a:rPr>
              <a:t>Tiết</a:t>
            </a:r>
            <a:r>
              <a:rPr lang="en-US" sz="4000" b="1" dirty="0">
                <a:solidFill>
                  <a:schemeClr val="tx2"/>
                </a:solidFill>
                <a:latin typeface="Gadugi" panose="020B0502040204020203" charset="0"/>
                <a:cs typeface="Gadugi" panose="020B0502040204020203" charset="0"/>
              </a:rPr>
              <a:t> 2: </a:t>
            </a:r>
            <a:r>
              <a:rPr lang="en-US" sz="4000" b="1" dirty="0" err="1">
                <a:solidFill>
                  <a:schemeClr val="tx2"/>
                </a:solidFill>
                <a:latin typeface="Gadugi" panose="020B0502040204020203" charset="0"/>
                <a:cs typeface="Gadugi" panose="020B0502040204020203" charset="0"/>
              </a:rPr>
              <a:t>Phải</a:t>
            </a:r>
            <a:r>
              <a:rPr lang="en-US" sz="4000" b="1" dirty="0">
                <a:solidFill>
                  <a:schemeClr val="tx2"/>
                </a:solidFill>
                <a:latin typeface="Gadugi" panose="020B0502040204020203" charset="0"/>
                <a:cs typeface="Gadugi" panose="020B0502040204020203" charset="0"/>
              </a:rPr>
              <a:t> - </a:t>
            </a:r>
            <a:r>
              <a:rPr lang="en-US" sz="4000" b="1" dirty="0" err="1">
                <a:solidFill>
                  <a:schemeClr val="tx2"/>
                </a:solidFill>
                <a:latin typeface="Gadugi" panose="020B0502040204020203" charset="0"/>
                <a:cs typeface="Gadugi" panose="020B0502040204020203" charset="0"/>
              </a:rPr>
              <a:t>Trái</a:t>
            </a:r>
            <a:endParaRPr lang="en-US" sz="4000" b="1" dirty="0">
              <a:solidFill>
                <a:schemeClr val="tx2"/>
              </a:solidFill>
              <a:latin typeface="Gadugi" panose="020B0502040204020203" charset="0"/>
              <a:cs typeface="Gadugi" panose="020B05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5|1.3|1.7|0.9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Theme">
  <a:themeElements>
    <a:clrScheme name="自定义 448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FF0000"/>
      </a:accent1>
      <a:accent2>
        <a:srgbClr val="FFC000"/>
      </a:accent2>
      <a:accent3>
        <a:srgbClr val="92D050"/>
      </a:accent3>
      <a:accent4>
        <a:srgbClr val="00B050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Theme">
  <a:themeElements>
    <a:clrScheme name="自定义 448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FF0000"/>
      </a:accent1>
      <a:accent2>
        <a:srgbClr val="FFC000"/>
      </a:accent2>
      <a:accent3>
        <a:srgbClr val="92D050"/>
      </a:accent3>
      <a:accent4>
        <a:srgbClr val="00B050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2263</Words>
  <Application>WPS Presentation</Application>
  <PresentationFormat>Widescreen</PresentationFormat>
  <Paragraphs>250</Paragraphs>
  <Slides>27</Slides>
  <Notes>2</Notes>
  <HiddenSlides>0</HiddenSlides>
  <MMClips>6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SimSun</vt:lpstr>
      <vt:lpstr>Wingdings</vt:lpstr>
      <vt:lpstr>Calibri</vt:lpstr>
      <vt:lpstr>inpin heiti</vt:lpstr>
      <vt:lpstr>Wingdings 2</vt:lpstr>
      <vt:lpstr>Wingdings</vt:lpstr>
      <vt:lpstr>Wingdings 3</vt:lpstr>
      <vt:lpstr>印品黑体</vt:lpstr>
      <vt:lpstr>Times New Roman</vt:lpstr>
      <vt:lpstr>Be Vietnam Pro ExtraLight</vt:lpstr>
      <vt:lpstr>Segoe Print</vt:lpstr>
      <vt:lpstr>Comic Sans MS</vt:lpstr>
      <vt:lpstr>Times New R\oman</vt:lpstr>
      <vt:lpstr>Gadugi</vt:lpstr>
      <vt:lpstr>Arial</vt:lpstr>
      <vt:lpstr>Noto Sans S Chinese Thin</vt:lpstr>
      <vt:lpstr>Microsoft YaHei</vt:lpstr>
      <vt:lpstr>Arial Unicode MS</vt:lpstr>
      <vt:lpstr>Calibri</vt:lpstr>
      <vt:lpstr>Helvetica</vt:lpstr>
      <vt:lpstr>黑体</vt:lpstr>
      <vt:lpstr>Office 主题</vt:lpstr>
      <vt:lpstr>Custom Design</vt:lpstr>
      <vt:lpstr>2_Custom Design</vt:lpstr>
      <vt:lpstr>4_Office 主题</vt:lpstr>
      <vt:lpstr>5_Office 主题</vt:lpstr>
      <vt:lpstr>6_Office 主题</vt:lpstr>
      <vt:lpstr>8_Office 主题</vt:lpstr>
      <vt:lpstr>11_Office 主题</vt:lpstr>
      <vt:lpstr>Default Theme</vt:lpstr>
      <vt:lpstr>1_Default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GIẢI LAO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 - VN</dc:creator>
  <cp:lastModifiedBy>duong</cp:lastModifiedBy>
  <cp:revision>197</cp:revision>
  <dcterms:created xsi:type="dcterms:W3CDTF">2021-10-03T08:25:00Z</dcterms:created>
  <dcterms:modified xsi:type="dcterms:W3CDTF">2023-12-20T02:23:13Z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6D7925978030491AA6A5148CBC9BD3DF_12</vt:lpwstr>
  </property>
  <property fmtid="{D5CDD505-2E9C-101B-9397-08002B2CF9AE}" pid="3" name="KSOProductBuildVer">
    <vt:lpwstr>1033-12.2.0.13359</vt:lpwstr>
  </property>
</Properties>
</file>