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4" r:id="rId3"/>
    <p:sldId id="257" r:id="rId4"/>
    <p:sldId id="258" r:id="rId5"/>
    <p:sldId id="265" r:id="rId6"/>
    <p:sldId id="266" r:id="rId7"/>
  </p:sldIdLst>
  <p:sldSz cx="12192000" cy="6858000"/>
  <p:notesSz cx="6858000" cy="9144000"/>
  <p:embeddedFontLst>
    <p:embeddedFont>
      <p:font typeface="VNI-Avo" panose="020B0604020202020204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280" y="1604645"/>
            <a:ext cx="850900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66: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uôi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uôm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6478-5E56-4A1A-BB12-F02D933F0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94CD8-31A6-4841-A2AA-9A5339B97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F1B14-035E-493E-A5B7-9245ED8E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ACFCE-C863-4B26-9545-3A832F8ED80A}"/>
              </a:ext>
            </a:extLst>
          </p:cNvPr>
          <p:cNvSpPr txBox="1"/>
          <p:nvPr/>
        </p:nvSpPr>
        <p:spPr>
          <a:xfrm>
            <a:off x="0" y="5863159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F25D8-A603-4E36-9A9B-00BF4A0EB571}"/>
              </a:ext>
            </a:extLst>
          </p:cNvPr>
          <p:cNvSpPr txBox="1"/>
          <p:nvPr/>
        </p:nvSpPr>
        <p:spPr>
          <a:xfrm>
            <a:off x="-19878" y="6023656"/>
            <a:ext cx="122106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Thuyeàn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buoàm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xuoâi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theo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chieàu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gioù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B5FFE-CE12-4FC4-A727-FEE7BEDAB127}"/>
              </a:ext>
            </a:extLst>
          </p:cNvPr>
          <p:cNvSpPr txBox="1"/>
          <p:nvPr/>
        </p:nvSpPr>
        <p:spPr>
          <a:xfrm>
            <a:off x="3675748" y="6023420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5388A-E6BE-4A27-9817-AE0A2E69A1BA}"/>
              </a:ext>
            </a:extLst>
          </p:cNvPr>
          <p:cNvSpPr txBox="1"/>
          <p:nvPr/>
        </p:nvSpPr>
        <p:spPr>
          <a:xfrm>
            <a:off x="5571338" y="6021811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7" y="-34161"/>
            <a:ext cx="1890362" cy="826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0645" y="-140265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uoâi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6973" y="-140266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uoâm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20987"/>
              </p:ext>
            </p:extLst>
          </p:nvPr>
        </p:nvGraphicFramePr>
        <p:xfrm>
          <a:off x="4464441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uoâi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x</a:t>
                      </a:r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uoâi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1293" y="246010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muoái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7113" y="2447750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muoãi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658" y="2386628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nguoäi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latin typeface="VNI-Avo" pitchFamily="2" charset="0"/>
              </a:rPr>
              <a:t>con s</a:t>
            </a:r>
            <a:r>
              <a:rPr lang="en-US" sz="5400" b="1">
                <a:latin typeface="VNI-Avo" pitchFamily="2" charset="0"/>
              </a:rPr>
              <a:t>uoái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3667" y="603864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latin typeface="VNI-Avo" pitchFamily="2" charset="0"/>
              </a:rPr>
              <a:t>b</a:t>
            </a:r>
            <a:r>
              <a:rPr lang="en-US" sz="4800" b="1">
                <a:latin typeface="VNI-Avo" pitchFamily="2" charset="0"/>
              </a:rPr>
              <a:t>uoåi</a:t>
            </a:r>
            <a:r>
              <a:rPr lang="vi-VN" sz="4800" b="1">
                <a:latin typeface="VNI-Avo" pitchFamily="2" charset="0"/>
              </a:rPr>
              <a:t> saùng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5701" y="6016169"/>
            <a:ext cx="412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latin typeface="VNI-Avo" pitchFamily="2" charset="0"/>
              </a:rPr>
              <a:t>quaû m</a:t>
            </a:r>
            <a:r>
              <a:rPr lang="en-US" sz="4800" b="1">
                <a:latin typeface="VNI-Avo" pitchFamily="2" charset="0"/>
              </a:rPr>
              <a:t>u</a:t>
            </a:r>
            <a:r>
              <a:rPr lang="vi-VN" sz="4800" b="1">
                <a:latin typeface="VNI-Avo" pitchFamily="2" charset="0"/>
              </a:rPr>
              <a:t>oãm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755383" y="2440498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tuoåi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044466" y="3291097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bu</a:t>
            </a:r>
            <a:r>
              <a:rPr lang="vi-VN" sz="4800" b="1">
                <a:solidFill>
                  <a:srgbClr val="002060"/>
                </a:solidFill>
                <a:latin typeface="VNI-Avo" pitchFamily="2" charset="0"/>
              </a:rPr>
              <a:t>oàm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20321" y="3278747"/>
            <a:ext cx="236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u</a:t>
            </a:r>
            <a:r>
              <a:rPr lang="vi-VN" sz="4800" b="1">
                <a:solidFill>
                  <a:srgbClr val="002060"/>
                </a:solidFill>
                <a:latin typeface="VNI-Avo" pitchFamily="2" charset="0"/>
              </a:rPr>
              <a:t>oãm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93258" y="3254476"/>
            <a:ext cx="266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vi-VN" sz="4800" b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u</a:t>
            </a:r>
            <a:r>
              <a:rPr lang="vi-VN" sz="4800" b="1">
                <a:solidFill>
                  <a:srgbClr val="002060"/>
                </a:solidFill>
                <a:latin typeface="VNI-Avo" pitchFamily="2" charset="0"/>
              </a:rPr>
              <a:t>oám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584404" y="3238675"/>
            <a:ext cx="249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CFE08-BCFE-4E85-86CB-4B4BA25E6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68" y="4085473"/>
            <a:ext cx="2838450" cy="20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521B1-9A09-4037-9E31-9500DF624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067" y="4041763"/>
            <a:ext cx="2916842" cy="2016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EC6725-BE17-4CA0-9380-3AADBEDFC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855" y="4036852"/>
            <a:ext cx="2828144" cy="20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119062" y="148472"/>
            <a:ext cx="2264528" cy="893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32DFF-1FD1-4BAD-B688-AA77766B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2009775"/>
            <a:ext cx="119538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A08B-1A02-43DC-B445-08C9A78F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0268-948F-4168-A21F-A0F25227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0A4CE-DA3A-4E72-B50F-A717DFD4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0160" y="1673"/>
            <a:ext cx="14711680" cy="68546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351C2-D17D-4039-B2AD-81355B2EB442}"/>
              </a:ext>
            </a:extLst>
          </p:cNvPr>
          <p:cNvCxnSpPr/>
          <p:nvPr/>
        </p:nvCxnSpPr>
        <p:spPr bwMode="auto">
          <a:xfrm>
            <a:off x="1358348" y="5307298"/>
            <a:ext cx="4240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A16C98-FD42-4E54-8B26-9387AFBF24F1}"/>
              </a:ext>
            </a:extLst>
          </p:cNvPr>
          <p:cNvCxnSpPr/>
          <p:nvPr/>
        </p:nvCxnSpPr>
        <p:spPr bwMode="auto">
          <a:xfrm>
            <a:off x="1146312" y="5785779"/>
            <a:ext cx="6361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B419D-8C7A-409E-8F31-B36175BFFAD3}"/>
              </a:ext>
            </a:extLst>
          </p:cNvPr>
          <p:cNvCxnSpPr/>
          <p:nvPr/>
        </p:nvCxnSpPr>
        <p:spPr bwMode="auto">
          <a:xfrm flipV="1">
            <a:off x="7465880" y="6622864"/>
            <a:ext cx="501280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06926-3C74-4204-AC37-230941B924E3}"/>
              </a:ext>
            </a:extLst>
          </p:cNvPr>
          <p:cNvCxnSpPr/>
          <p:nvPr/>
        </p:nvCxnSpPr>
        <p:spPr bwMode="auto">
          <a:xfrm>
            <a:off x="7716520" y="6205781"/>
            <a:ext cx="7123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A3ACAE-201F-450A-A1E6-A2477EABA96F}"/>
              </a:ext>
            </a:extLst>
          </p:cNvPr>
          <p:cNvGrpSpPr/>
          <p:nvPr/>
        </p:nvGrpSpPr>
        <p:grpSpPr>
          <a:xfrm>
            <a:off x="9565793" y="4894502"/>
            <a:ext cx="174442" cy="422548"/>
            <a:chOff x="6400800" y="194146"/>
            <a:chExt cx="236483" cy="7669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B72064-BD58-43C0-9F0D-98CC34F8611E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FC7A03C-556B-4B84-BAFB-C2ABEA94B1F7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14D6B8-D1F5-4CC4-B954-6BAD543E64F0}"/>
              </a:ext>
            </a:extLst>
          </p:cNvPr>
          <p:cNvGrpSpPr/>
          <p:nvPr/>
        </p:nvGrpSpPr>
        <p:grpSpPr>
          <a:xfrm>
            <a:off x="5921558" y="5300784"/>
            <a:ext cx="174442" cy="422548"/>
            <a:chOff x="6400800" y="194146"/>
            <a:chExt cx="236483" cy="76695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27211B-A1F0-456D-B4FD-1A751D7550E9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AE109E-B669-4A9A-8FC0-A104F335680B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A8C049F-CDCE-4132-B4AF-F13286B5A356}"/>
              </a:ext>
            </a:extLst>
          </p:cNvPr>
          <p:cNvGrpSpPr/>
          <p:nvPr/>
        </p:nvGrpSpPr>
        <p:grpSpPr>
          <a:xfrm>
            <a:off x="3272216" y="5791034"/>
            <a:ext cx="174442" cy="422548"/>
            <a:chOff x="6400800" y="194146"/>
            <a:chExt cx="236483" cy="76695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959C29-E2D2-4BDA-B622-B600A42B9CD9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53EA68-63C8-44FB-9B53-74E68970A1E9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251C2A-A3E3-490F-AC9C-5614D809F2A5}"/>
              </a:ext>
            </a:extLst>
          </p:cNvPr>
          <p:cNvGrpSpPr/>
          <p:nvPr/>
        </p:nvGrpSpPr>
        <p:grpSpPr>
          <a:xfrm>
            <a:off x="10459963" y="5839506"/>
            <a:ext cx="174442" cy="422548"/>
            <a:chOff x="6400800" y="194146"/>
            <a:chExt cx="236483" cy="76695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1EC3C9-20C7-4E5D-AB6D-A5F425803E4D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FBCA89D-1F1E-4EF0-8A29-205957B50AB5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2BE3A1-AED7-47A1-B668-3FA7F98423C0}"/>
              </a:ext>
            </a:extLst>
          </p:cNvPr>
          <p:cNvGrpSpPr/>
          <p:nvPr/>
        </p:nvGrpSpPr>
        <p:grpSpPr>
          <a:xfrm>
            <a:off x="10647602" y="6239453"/>
            <a:ext cx="174442" cy="422548"/>
            <a:chOff x="6400800" y="194146"/>
            <a:chExt cx="236483" cy="76695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77FED9-2A74-4436-A0FC-3E6CA7F6D60E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CAE756-5AEC-4F22-AA45-07D133E7B559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69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3EB8-760A-430E-AC99-FC4B9851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793E-1269-4853-B54C-31520A94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694D6-A27E-4024-AB35-43163636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7DE67-42B6-4659-A662-C039A076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747833-DEF4-4D06-9B79-03CD8394B2D9}"/>
              </a:ext>
            </a:extLst>
          </p:cNvPr>
          <p:cNvSpPr txBox="1">
            <a:spLocks/>
          </p:cNvSpPr>
          <p:nvPr/>
        </p:nvSpPr>
        <p:spPr>
          <a:xfrm>
            <a:off x="3033091" y="0"/>
            <a:ext cx="6125817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C477D1-8655-4C04-B944-DB095E6930E0}"/>
              </a:ext>
            </a:extLst>
          </p:cNvPr>
          <p:cNvSpPr txBox="1">
            <a:spLocks/>
          </p:cNvSpPr>
          <p:nvPr/>
        </p:nvSpPr>
        <p:spPr>
          <a:xfrm>
            <a:off x="3137452" y="43657"/>
            <a:ext cx="6125817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Ñi laïi treân bieån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6669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679</TotalTime>
  <Words>54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VNI-Avo</vt:lpstr>
      <vt:lpstr>Calibri Light</vt:lpstr>
      <vt:lpstr>Calibri</vt:lpstr>
      <vt:lpstr>Office Theme</vt:lpstr>
      <vt:lpstr>BÀI 66:   uôi uôm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335</cp:revision>
  <dcterms:created xsi:type="dcterms:W3CDTF">2020-10-19T12:51:54Z</dcterms:created>
  <dcterms:modified xsi:type="dcterms:W3CDTF">2022-12-05T13:12:16Z</dcterms:modified>
  <cp:category>Kết nối tri thức với cuộc sống</cp:category>
</cp:coreProperties>
</file>