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13" r:id="rId2"/>
    <p:sldId id="311" r:id="rId3"/>
    <p:sldId id="257" r:id="rId4"/>
    <p:sldId id="258" r:id="rId5"/>
    <p:sldId id="271" r:id="rId6"/>
    <p:sldId id="312" r:id="rId7"/>
  </p:sldIdLst>
  <p:sldSz cx="12192000" cy="6858000"/>
  <p:notesSz cx="6858000" cy="9144000"/>
  <p:embeddedFontLst>
    <p:embeddedFont>
      <p:font typeface="VNI-Avo" panose="020B0604020202020204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360" y="1503045"/>
            <a:ext cx="10383520" cy="1325563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BÀI 72:</a:t>
            </a:r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66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3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5000" b="1" dirty="0" err="1" smtClean="0">
                <a:solidFill>
                  <a:srgbClr val="C00000"/>
                </a:solidFill>
                <a:latin typeface="+mn-lt"/>
              </a:rPr>
              <a:t>ươm</a:t>
            </a:r>
            <a:r>
              <a:rPr lang="en-US" sz="15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5000" b="1" dirty="0" err="1" smtClean="0">
                <a:solidFill>
                  <a:srgbClr val="C00000"/>
                </a:solidFill>
                <a:latin typeface="+mn-lt"/>
              </a:rPr>
              <a:t>ươp</a:t>
            </a:r>
            <a:endParaRPr lang="en-US" sz="15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48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4063B-4E3B-4FE8-BD1C-238136D2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D9291-10CA-479A-9391-965EB5BF2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1AFC3-6F0D-4508-A41E-D556FD01D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303D76-F47B-464B-83E0-739E3C3BA797}"/>
              </a:ext>
            </a:extLst>
          </p:cNvPr>
          <p:cNvSpPr txBox="1"/>
          <p:nvPr/>
        </p:nvSpPr>
        <p:spPr>
          <a:xfrm>
            <a:off x="160255" y="5840663"/>
            <a:ext cx="122106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vi-VN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071924-640C-4627-A65A-7B6CCAA97C0C}"/>
              </a:ext>
            </a:extLst>
          </p:cNvPr>
          <p:cNvSpPr txBox="1"/>
          <p:nvPr/>
        </p:nvSpPr>
        <p:spPr>
          <a:xfrm>
            <a:off x="320510" y="5840663"/>
            <a:ext cx="122106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VNI-Avo" pitchFamily="2" charset="0"/>
              </a:rPr>
              <a:t>Hoa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möôùp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vaøng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öôm</a:t>
            </a:r>
            <a:r>
              <a:rPr lang="en-US" sz="4400" b="1" dirty="0">
                <a:latin typeface="VNI-Avo" pitchFamily="2" charset="0"/>
              </a:rPr>
              <a:t>, </a:t>
            </a:r>
            <a:r>
              <a:rPr lang="en-US" sz="4400" b="1" dirty="0" err="1">
                <a:latin typeface="VNI-Avo" pitchFamily="2" charset="0"/>
              </a:rPr>
              <a:t>böôùm</a:t>
            </a:r>
            <a:r>
              <a:rPr lang="en-US" sz="4400" b="1" dirty="0">
                <a:latin typeface="VNI-Avo" pitchFamily="2" charset="0"/>
              </a:rPr>
              <a:t> bay </a:t>
            </a:r>
            <a:r>
              <a:rPr lang="en-US" sz="4400" b="1" dirty="0" err="1">
                <a:latin typeface="VNI-Avo" pitchFamily="2" charset="0"/>
              </a:rPr>
              <a:t>raäp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rôøn</a:t>
            </a:r>
            <a:r>
              <a:rPr lang="en-US" sz="4400" b="1" dirty="0">
                <a:latin typeface="VNI-Avo" pitchFamily="2" charset="0"/>
              </a:rPr>
              <a:t>.</a:t>
            </a:r>
            <a:endParaRPr lang="vi-VN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AA258-7AE5-4F73-A562-4EE9EF910219}"/>
              </a:ext>
            </a:extLst>
          </p:cNvPr>
          <p:cNvSpPr txBox="1"/>
          <p:nvPr/>
        </p:nvSpPr>
        <p:spPr>
          <a:xfrm>
            <a:off x="2412378" y="5854661"/>
            <a:ext cx="155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öôp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AFF4DF-4C56-4363-A478-612C5B277714}"/>
              </a:ext>
            </a:extLst>
          </p:cNvPr>
          <p:cNvSpPr txBox="1"/>
          <p:nvPr/>
        </p:nvSpPr>
        <p:spPr>
          <a:xfrm>
            <a:off x="5258757" y="5828579"/>
            <a:ext cx="1820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öôm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B8054-CE84-4F9A-8410-48473F313463}"/>
              </a:ext>
            </a:extLst>
          </p:cNvPr>
          <p:cNvSpPr txBox="1"/>
          <p:nvPr/>
        </p:nvSpPr>
        <p:spPr>
          <a:xfrm>
            <a:off x="7239674" y="5840662"/>
            <a:ext cx="155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öôm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09" y="7103"/>
            <a:ext cx="1977658" cy="974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0788" y="-34161"/>
            <a:ext cx="231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öôm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9609" y="-9177"/>
            <a:ext cx="2193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öôp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593790"/>
              </p:ext>
            </p:extLst>
          </p:nvPr>
        </p:nvGraphicFramePr>
        <p:xfrm>
          <a:off x="4464441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öôm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i="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b</a:t>
                      </a:r>
                      <a:r>
                        <a:rPr lang="en-US" sz="4400" b="1" i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öôùm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2390" y="2402515"/>
            <a:ext cx="2446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chöôøm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7241" y="2424562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ñöôïm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241" y="2444710"/>
            <a:ext cx="21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göôm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9754" y="5985390"/>
            <a:ext cx="343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VNI-Avo" pitchFamily="2" charset="0"/>
              </a:rPr>
              <a:t>con böôùm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0738" y="5985390"/>
            <a:ext cx="3870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VNI-Avo" pitchFamily="2" charset="0"/>
              </a:rPr>
              <a:t>nöôøm nöôïp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14318" y="5980952"/>
            <a:ext cx="3870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VNI-Avo" pitchFamily="2" charset="0"/>
              </a:rPr>
              <a:t>giaøn möôùp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D32E9-B571-461E-A45B-0E6FDE680A17}"/>
              </a:ext>
            </a:extLst>
          </p:cNvPr>
          <p:cNvSpPr txBox="1"/>
          <p:nvPr/>
        </p:nvSpPr>
        <p:spPr>
          <a:xfrm>
            <a:off x="9693411" y="2444710"/>
            <a:ext cx="21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öôùm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CA4DD-3E53-4DBC-BC91-8D0EEF927ECF}"/>
              </a:ext>
            </a:extLst>
          </p:cNvPr>
          <p:cNvSpPr txBox="1"/>
          <p:nvPr/>
        </p:nvSpPr>
        <p:spPr>
          <a:xfrm>
            <a:off x="1343710" y="3208808"/>
            <a:ext cx="210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löôïm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12043-57FF-41E9-B88A-2CDD1A312429}"/>
              </a:ext>
            </a:extLst>
          </p:cNvPr>
          <p:cNvSpPr txBox="1"/>
          <p:nvPr/>
        </p:nvSpPr>
        <p:spPr>
          <a:xfrm>
            <a:off x="4051247" y="3220765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möôùp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635EB9-7CDD-4FDB-B5CC-9FA11A9C253F}"/>
              </a:ext>
            </a:extLst>
          </p:cNvPr>
          <p:cNvSpPr txBox="1"/>
          <p:nvPr/>
        </p:nvSpPr>
        <p:spPr>
          <a:xfrm>
            <a:off x="6808015" y="3245205"/>
            <a:ext cx="2596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nöôïp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FEF834-A01D-4317-BCA0-22EDF95A369C}"/>
              </a:ext>
            </a:extLst>
          </p:cNvPr>
          <p:cNvSpPr txBox="1"/>
          <p:nvPr/>
        </p:nvSpPr>
        <p:spPr>
          <a:xfrm>
            <a:off x="9774691" y="3245748"/>
            <a:ext cx="228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öôùp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DB3914-BD74-42F0-873E-FD49E16ED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78" y="4047032"/>
            <a:ext cx="2739337" cy="1991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FE6CFA-76E5-4C10-9796-57EB4E080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560" y="4116924"/>
            <a:ext cx="2622311" cy="1887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6AB016-6D1B-4E90-99B6-1B2501E31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5350" y="4116924"/>
            <a:ext cx="2611339" cy="188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3" grpId="0"/>
      <p:bldP spid="24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77295" y="372547"/>
            <a:ext cx="2264528" cy="893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225455-B390-49D8-81CC-1ED687221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1762812"/>
            <a:ext cx="11630025" cy="32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1628D7C-9154-416D-AC01-FEADFD0971F7}"/>
              </a:ext>
            </a:extLst>
          </p:cNvPr>
          <p:cNvSpPr txBox="1"/>
          <p:nvPr/>
        </p:nvSpPr>
        <p:spPr>
          <a:xfrm>
            <a:off x="516152" y="3619894"/>
            <a:ext cx="116758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öôm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nhö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maät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traûi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khaép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saân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meøo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öôùp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thaûnh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thôi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naèm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söôûi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beân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theàm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Maét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lim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dim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ñieàu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thuù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Maáy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sôïi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ria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meùp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rung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rinh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Ñöøng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thaáy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meøo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ta hay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naèm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daøi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nghó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löôøi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Söôûi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giuùp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meøo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deûo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dai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hôn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ñaáy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122E25-A54E-4D7F-8AE9-5A6C01BD4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522"/>
            <a:ext cx="12292552" cy="35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951D-5062-48C3-9241-C1EB7351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D6DA-DCDA-47B7-AA1B-60D20A17C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7F923-C8F3-4901-915F-D44F7834A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931264-BF0B-4117-B0AA-8DCE3DAFBDCB}"/>
              </a:ext>
            </a:extLst>
          </p:cNvPr>
          <p:cNvSpPr txBox="1">
            <a:spLocks/>
          </p:cNvSpPr>
          <p:nvPr/>
        </p:nvSpPr>
        <p:spPr>
          <a:xfrm>
            <a:off x="3644349" y="0"/>
            <a:ext cx="4412974" cy="11779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6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4024BC-73E5-4F18-86C4-91D2968358F1}"/>
              </a:ext>
            </a:extLst>
          </p:cNvPr>
          <p:cNvSpPr txBox="1">
            <a:spLocks/>
          </p:cNvSpPr>
          <p:nvPr/>
        </p:nvSpPr>
        <p:spPr>
          <a:xfrm>
            <a:off x="3551585" y="43657"/>
            <a:ext cx="5917095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latin typeface="VNI-Avo" pitchFamily="2" charset="0"/>
              </a:rPr>
              <a:t>Vaät nuoâi yeâu thích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43529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1161</TotalTime>
  <Words>97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VNI-Avo</vt:lpstr>
      <vt:lpstr>Arial</vt:lpstr>
      <vt:lpstr>Times New Roman</vt:lpstr>
      <vt:lpstr>Calibri Light</vt:lpstr>
      <vt:lpstr>Calibri</vt:lpstr>
      <vt:lpstr>Office Theme</vt:lpstr>
      <vt:lpstr>BÀI 72:  ươm ươp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361</cp:revision>
  <dcterms:created xsi:type="dcterms:W3CDTF">2020-10-19T12:51:54Z</dcterms:created>
  <dcterms:modified xsi:type="dcterms:W3CDTF">2022-12-10T11:33:34Z</dcterms:modified>
  <cp:category>Kết nối tri thức với cuộc sống</cp:category>
</cp:coreProperties>
</file>