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  <p:sldMasterId id="2147483675" r:id="rId2"/>
  </p:sldMasterIdLst>
  <p:notesMasterIdLst>
    <p:notesMasterId r:id="rId24"/>
  </p:notesMasterIdLst>
  <p:sldIdLst>
    <p:sldId id="296" r:id="rId3"/>
    <p:sldId id="281" r:id="rId4"/>
    <p:sldId id="323" r:id="rId5"/>
    <p:sldId id="324" r:id="rId6"/>
    <p:sldId id="293" r:id="rId7"/>
    <p:sldId id="297" r:id="rId8"/>
    <p:sldId id="318" r:id="rId9"/>
    <p:sldId id="298" r:id="rId10"/>
    <p:sldId id="283" r:id="rId11"/>
    <p:sldId id="285" r:id="rId12"/>
    <p:sldId id="284" r:id="rId13"/>
    <p:sldId id="292" r:id="rId14"/>
    <p:sldId id="257" r:id="rId15"/>
    <p:sldId id="258" r:id="rId16"/>
    <p:sldId id="325" r:id="rId17"/>
    <p:sldId id="299" r:id="rId18"/>
    <p:sldId id="259" r:id="rId19"/>
    <p:sldId id="320" r:id="rId20"/>
    <p:sldId id="321" r:id="rId21"/>
    <p:sldId id="322" r:id="rId22"/>
    <p:sldId id="3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3B9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53" autoAdjust="0"/>
    <p:restoredTop sz="94660"/>
  </p:normalViewPr>
  <p:slideViewPr>
    <p:cSldViewPr snapToGrid="0">
      <p:cViewPr>
        <p:scale>
          <a:sx n="61" d="100"/>
          <a:sy n="61" d="100"/>
        </p:scale>
        <p:origin x="-1032" y="-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732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92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7436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20/12/2022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20/12/2022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20/12/2022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68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0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2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7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7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30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33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6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20/12/2022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42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5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20/12/2022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20/12/2022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20/12/2022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20/12/2022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20/12/2022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20/12/2022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20/12/2022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20/12/2022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848454" y="6105544"/>
            <a:ext cx="4799911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2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Hồ Thị Chín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667941" y="217184"/>
            <a:ext cx="7349836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</a:t>
            </a:r>
            <a:r>
              <a:rPr lang="en-US" altLang="zh-CN" sz="3200" b="1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HỌC</a:t>
            </a:r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ĐOÀN NGHIÊN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3856" y="5237726"/>
            <a:ext cx="4297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0005" y="5237726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6" y="1"/>
            <a:ext cx="5399227" cy="539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 mẫu đầm phụ dâu nhí dễ thương - Ma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09" y="1"/>
            <a:ext cx="4626487" cy="69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4981" y="5299257"/>
            <a:ext cx="154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707" y="575109"/>
            <a:ext cx="5924281" cy="417683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94918" y="5007603"/>
            <a:ext cx="11373012" cy="1043944"/>
            <a:chOff x="242805" y="3900904"/>
            <a:chExt cx="11373012" cy="1043944"/>
          </a:xfrm>
        </p:grpSpPr>
        <p:sp>
          <p:nvSpPr>
            <p:cNvPr id="17" name="TextBox 16"/>
            <p:cNvSpPr txBox="1"/>
            <p:nvPr/>
          </p:nvSpPr>
          <p:spPr>
            <a:xfrm>
              <a:off x="7875278" y="3929185"/>
              <a:ext cx="37405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chích chòe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805" y="3900904"/>
              <a:ext cx="2807999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đóa hoa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6901" y="3917075"/>
              <a:ext cx="2648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váy xòe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/>
                <a:gridCol w="2009251"/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4189" y="1516607"/>
              <a:ext cx="1880494" cy="923330"/>
              <a:chOff x="5133532" y="2295939"/>
              <a:chExt cx="1880494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33532" y="2295939"/>
                <a:ext cx="18804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98562" y="2295939"/>
                <a:ext cx="98105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141479" y="2312658"/>
            <a:ext cx="10169610" cy="950767"/>
            <a:chOff x="1006900" y="4393375"/>
            <a:chExt cx="10169610" cy="950767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xóa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3814842"/>
            <a:ext cx="10133757" cy="978204"/>
            <a:chOff x="1024826" y="5316705"/>
            <a:chExt cx="10133757" cy="978204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lóe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xòe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2023862"/>
            <a:ext cx="9919666" cy="24290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07" y="48363"/>
            <a:ext cx="10822882" cy="38891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46420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530022" y="573744"/>
              <a:ext cx="1393482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5469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3995678"/>
            <a:ext cx="12015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rộ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sang,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ngát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thêm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69288"/>
            <a:ext cx="1201598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rộ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sang,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ngát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thảm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Những sắc hoa, hương hoa làm đẹp thêm cho cuộc sống.</a:t>
            </a:r>
            <a:endParaRPr lang="en-US" sz="4800" b="1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pPr algn="just"/>
            <a:endParaRPr lang="en-US" sz="5400" b="1" dirty="0">
              <a:solidFill>
                <a:srgbClr val="7030A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529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 hoa khoe sắc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1" y="723345"/>
            <a:ext cx="9532859" cy="613465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64"/>
            <a:ext cx="12192000" cy="653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06400"/>
            <a:ext cx="11252199" cy="623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6398" y="5509797"/>
            <a:ext cx="37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o</a:t>
            </a:r>
            <a:endParaRPr lang="en-US" sz="54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1728" y="5509797"/>
            <a:ext cx="45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o</a:t>
            </a:r>
            <a:endParaRPr lang="en-US" sz="54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1979" y="5523019"/>
            <a:ext cx="36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o</a:t>
            </a:r>
            <a:endParaRPr lang="en-US" sz="54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1531" y="5524411"/>
            <a:ext cx="1499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a</a:t>
            </a:r>
            <a:endParaRPr lang="en-US" sz="54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9388" y="5499359"/>
            <a:ext cx="45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</a:t>
            </a:r>
            <a:endParaRPr lang="en-US" sz="54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44587" y="5550159"/>
            <a:ext cx="36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a</a:t>
            </a:r>
            <a:endParaRPr lang="en-US" sz="54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12064999" cy="640079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101492" y="3048977"/>
            <a:ext cx="1185008" cy="1853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64992" y="3048977"/>
            <a:ext cx="1121508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23692" y="4966677"/>
            <a:ext cx="1477108" cy="1408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23692" y="3861777"/>
            <a:ext cx="1282700" cy="2297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511258"/>
            <a:ext cx="4818128" cy="986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4338" y="2340364"/>
            <a:ext cx="188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7820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latin typeface=".VnAvant" panose="020B7200000000000000" pitchFamily="34" charset="0"/>
                </a:rPr>
                <a:t>Đọc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>
            <p:extLst/>
          </p:nvPr>
        </p:nvGraphicFramePr>
        <p:xfrm>
          <a:off x="3953812" y="1455312"/>
          <a:ext cx="4765184" cy="1055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/>
                <a:gridCol w="2382592"/>
              </a:tblGrid>
              <a:tr h="1055945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4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5150" y="5491836"/>
            <a:ext cx="15438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6900" y="3783779"/>
            <a:ext cx="10169610" cy="950767"/>
            <a:chOff x="1006900" y="4393375"/>
            <a:chExt cx="10169610" cy="950767"/>
          </a:xfrm>
        </p:grpSpPr>
        <p:sp>
          <p:nvSpPr>
            <p:cNvPr id="18" name="TextBox 1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lươn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ướn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ườn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ượn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9365" y="4854282"/>
            <a:ext cx="10133757" cy="978204"/>
            <a:chOff x="1024826" y="5316705"/>
            <a:chExt cx="10133757" cy="978204"/>
          </a:xfrm>
        </p:grpSpPr>
        <p:sp>
          <p:nvSpPr>
            <p:cNvPr id="29" name="TextBox 28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sương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ưởng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ướng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83155" y="5344142"/>
              <a:ext cx="29497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hượng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297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748" y="5645725"/>
            <a:ext cx="4194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7239" y="5669172"/>
            <a:ext cx="4194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32039" y="5610556"/>
            <a:ext cx="4194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962" y="66319"/>
            <a:ext cx="1189578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sáng, tiếng gà gọi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dậy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phía đông ửng hồng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xua tan màn sương. </a:t>
            </a:r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 bừng tỉnh sau một giấc ngủ dài, vươn mình đón những tia nắng đầu tiên của ngày mới. </a:t>
            </a:r>
            <a:r>
              <a:rPr lang="vi-VN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quê rộn ràng những âm  thanh của cuộc sống.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tới lớp. </a:t>
            </a:r>
            <a:r>
              <a:rPr lang="vi-V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đi làm.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273" y="111104"/>
            <a:ext cx="12039727" cy="5630011"/>
            <a:chOff x="242426" y="23902"/>
            <a:chExt cx="12039727" cy="5630011"/>
          </a:xfrm>
        </p:grpSpPr>
        <p:grpSp>
          <p:nvGrpSpPr>
            <p:cNvPr id="18" name="Group 17"/>
            <p:cNvGrpSpPr/>
            <p:nvPr/>
          </p:nvGrpSpPr>
          <p:grpSpPr>
            <a:xfrm>
              <a:off x="242426" y="23902"/>
              <a:ext cx="12039727" cy="5630011"/>
              <a:chOff x="-1" y="-1"/>
              <a:chExt cx="12039727" cy="563001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0"/>
                <a:ext cx="12039726" cy="5630010"/>
                <a:chOff x="0" y="0"/>
                <a:chExt cx="12039726" cy="563001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0" y="0"/>
                  <a:ext cx="12039726" cy="5280338"/>
                  <a:chOff x="0" y="0"/>
                  <a:chExt cx="12039726" cy="5280338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4673" y="0"/>
                    <a:ext cx="11975053" cy="5280338"/>
                  </a:xfrm>
                  <a:prstGeom prst="rect">
                    <a:avLst/>
                  </a:prstGeom>
                </p:spPr>
              </p:pic>
              <p:sp>
                <p:nvSpPr>
                  <p:cNvPr id="9" name="Rectangle 8"/>
                  <p:cNvSpPr/>
                  <p:nvPr/>
                </p:nvSpPr>
                <p:spPr>
                  <a:xfrm>
                    <a:off x="0" y="1481070"/>
                    <a:ext cx="2923504" cy="8500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000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1249839" y="5114855"/>
                  <a:ext cx="7894162" cy="5151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/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-1"/>
                <a:ext cx="1512397" cy="933181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2201" y="111104"/>
              <a:ext cx="4441940" cy="93318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301305" y="5982527"/>
            <a:ext cx="96074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65230" y="111104"/>
            <a:ext cx="4185634" cy="822076"/>
            <a:chOff x="1060549" y="587625"/>
            <a:chExt cx="2736751" cy="82207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1524776" y="587625"/>
              <a:ext cx="2272524" cy="8220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60549" y="657964"/>
              <a:ext cx="692842" cy="6694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215900" y="2905800"/>
            <a:ext cx="10362353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74:</a:t>
            </a:r>
            <a:r>
              <a:rPr lang="en-US" sz="8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latin typeface=".VnAvant" panose="020B7200000000000000" pitchFamily="34" charset="0"/>
                </a:rPr>
                <a:t>Đọc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/>
                <a:gridCol w="2009251"/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04189" y="1516607"/>
              <a:ext cx="1880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41479" y="2870597"/>
            <a:ext cx="10169610" cy="950767"/>
            <a:chOff x="1006900" y="4393375"/>
            <a:chExt cx="10169610" cy="950767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xóa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3814842"/>
            <a:ext cx="10133757" cy="978204"/>
            <a:chOff x="1024826" y="5316705"/>
            <a:chExt cx="10133757" cy="978204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lóe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xòe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5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7" y="-86637"/>
            <a:ext cx="2068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47457" y="5481603"/>
            <a:ext cx="3216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4563" y="5481602"/>
            <a:ext cx="154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1" y="206062"/>
            <a:ext cx="5581052" cy="38394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348</Words>
  <Application>Microsoft Office PowerPoint</Application>
  <PresentationFormat>Custom</PresentationFormat>
  <Paragraphs>89</Paragraphs>
  <Slides>21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Trẻ em Vui vẻ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Hi</cp:lastModifiedBy>
  <cp:revision>95</cp:revision>
  <dcterms:created xsi:type="dcterms:W3CDTF">2020-08-13T09:32:00Z</dcterms:created>
  <dcterms:modified xsi:type="dcterms:W3CDTF">2022-12-20T08:10:22Z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