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350" r:id="rId3"/>
    <p:sldId id="321" r:id="rId4"/>
    <p:sldId id="358" r:id="rId5"/>
    <p:sldId id="360" r:id="rId6"/>
    <p:sldId id="365" r:id="rId7"/>
    <p:sldId id="349" r:id="rId8"/>
    <p:sldId id="356" r:id="rId9"/>
    <p:sldId id="375" r:id="rId10"/>
    <p:sldId id="367" r:id="rId11"/>
    <p:sldId id="374" r:id="rId12"/>
    <p:sldId id="369" r:id="rId13"/>
    <p:sldId id="370" r:id="rId14"/>
    <p:sldId id="376" r:id="rId15"/>
    <p:sldId id="377" r:id="rId16"/>
    <p:sldId id="371" r:id="rId17"/>
    <p:sldId id="354" r:id="rId18"/>
    <p:sldId id="373" r:id="rId19"/>
    <p:sldId id="362" r:id="rId20"/>
    <p:sldId id="363" r:id="rId21"/>
    <p:sldId id="364" r:id="rId22"/>
    <p:sldId id="325" r:id="rId23"/>
    <p:sldId id="348" r:id="rId24"/>
    <p:sldId id="326" r:id="rId25"/>
    <p:sldId id="327" r:id="rId2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30B9C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306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8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3197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8" name="Google Shape;8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3297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5" name="Google Shape;8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9493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CER\Desktop\VIDEO%20G&#7844;P%20QU&#7846;N%20&#193;O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8"/>
          <a:stretch>
            <a:fillRect/>
          </a:stretch>
        </p:blipFill>
        <p:spPr bwMode="auto">
          <a:xfrm>
            <a:off x="-1" y="27340"/>
            <a:ext cx="14630400" cy="83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069649" y="3734692"/>
            <a:ext cx="2998151" cy="5687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1B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77022"/>
            <a:ext cx="1950720" cy="8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273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5812" y="6273213"/>
            <a:ext cx="2311400" cy="1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45040" y="1268538"/>
            <a:ext cx="12801600" cy="62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69935"/>
            <a:ext cx="2829560" cy="1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7149" y="3448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1513" y="959202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050349" y="605829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212591" y="1179794"/>
            <a:ext cx="62052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4953000" y="4953000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GV:LÊ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KIM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VUI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438400"/>
            <a:ext cx="9861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STEM: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8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95755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5738260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539D3-7B03-D82A-9820-17CA2A315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10744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5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696" y="1243205"/>
            <a:ext cx="5125791" cy="29878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82355" y="2442524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2383" y="4980010"/>
            <a:ext cx="1944125" cy="1865504"/>
            <a:chOff x="4378523" y="5001474"/>
            <a:chExt cx="1944125" cy="1865504"/>
          </a:xfrm>
          <a:solidFill>
            <a:srgbClr val="C00000"/>
          </a:solidFill>
        </p:grpSpPr>
        <p:sp>
          <p:nvSpPr>
            <p:cNvPr id="10" name="Right Triangle 9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93175" y="4543415"/>
            <a:ext cx="1893194" cy="1841679"/>
            <a:chOff x="3231762" y="3889419"/>
            <a:chExt cx="1893194" cy="1841679"/>
          </a:xfrm>
          <a:solidFill>
            <a:srgbClr val="C000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721920" y="2593978"/>
            <a:ext cx="1841679" cy="867852"/>
            <a:chOff x="9995123" y="1654630"/>
            <a:chExt cx="1841679" cy="867852"/>
          </a:xfrm>
          <a:solidFill>
            <a:srgbClr val="FFC000"/>
          </a:solidFill>
        </p:grpSpPr>
        <p:sp>
          <p:nvSpPr>
            <p:cNvPr id="16" name="Rectangle 15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721921" y="3506410"/>
            <a:ext cx="1841679" cy="867852"/>
            <a:chOff x="9995123" y="1654630"/>
            <a:chExt cx="1841679" cy="867852"/>
          </a:xfrm>
          <a:solidFill>
            <a:srgbClr val="FFC000"/>
          </a:solidFill>
        </p:grpSpPr>
        <p:sp>
          <p:nvSpPr>
            <p:cNvPr id="19" name="Rectangle 18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76200" y="5164000"/>
            <a:ext cx="1893194" cy="1841679"/>
            <a:chOff x="256523" y="1190007"/>
            <a:chExt cx="1893194" cy="1841679"/>
          </a:xfrm>
        </p:grpSpPr>
        <p:sp>
          <p:nvSpPr>
            <p:cNvPr id="22" name="Rectangle 21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69394" y="5153157"/>
            <a:ext cx="905008" cy="1841679"/>
            <a:chOff x="7042597" y="4049584"/>
            <a:chExt cx="905008" cy="1841679"/>
          </a:xfrm>
          <a:solidFill>
            <a:srgbClr val="FFC000"/>
          </a:solidFill>
        </p:grpSpPr>
        <p:sp>
          <p:nvSpPr>
            <p:cNvPr id="25" name="Rectangle 24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061525" y="4970424"/>
              <a:ext cx="886080" cy="789476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89420" y="5164001"/>
            <a:ext cx="895665" cy="1841679"/>
            <a:chOff x="4262623" y="4049586"/>
            <a:chExt cx="895665" cy="1841679"/>
          </a:xfrm>
          <a:solidFill>
            <a:srgbClr val="FFC000"/>
          </a:solidFill>
        </p:grpSpPr>
        <p:sp>
          <p:nvSpPr>
            <p:cNvPr id="28" name="Rectangle 27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272208" y="4970424"/>
              <a:ext cx="886080" cy="789476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01397" y="5269606"/>
            <a:ext cx="1908831" cy="1893194"/>
            <a:chOff x="3242516" y="4155191"/>
            <a:chExt cx="1908831" cy="1893194"/>
          </a:xfrm>
          <a:solidFill>
            <a:srgbClr val="C00000"/>
          </a:solidFill>
        </p:grpSpPr>
        <p:sp>
          <p:nvSpPr>
            <p:cNvPr id="31" name="Right Triangle 30"/>
            <p:cNvSpPr/>
            <p:nvPr/>
          </p:nvSpPr>
          <p:spPr>
            <a:xfrm rot="2727912">
              <a:off x="3283911" y="4180948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242516" y="4786434"/>
              <a:ext cx="742604" cy="620584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84111" y="5173108"/>
            <a:ext cx="1959618" cy="1841679"/>
            <a:chOff x="7001008" y="4049584"/>
            <a:chExt cx="1959618" cy="1841679"/>
          </a:xfrm>
          <a:solidFill>
            <a:srgbClr val="C00000"/>
          </a:solidFill>
        </p:grpSpPr>
        <p:sp>
          <p:nvSpPr>
            <p:cNvPr id="34" name="Right Triangle 33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218022" y="4641368"/>
              <a:ext cx="742604" cy="620584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95755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5944EE4-C300-66A0-5ECA-6396356EB557}"/>
              </a:ext>
            </a:extLst>
          </p:cNvPr>
          <p:cNvGrpSpPr/>
          <p:nvPr/>
        </p:nvGrpSpPr>
        <p:grpSpPr>
          <a:xfrm>
            <a:off x="2182032" y="5822783"/>
            <a:ext cx="1893194" cy="1841679"/>
            <a:chOff x="256523" y="1190007"/>
            <a:chExt cx="1893194" cy="1841679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C1BFC03-F249-6935-46D4-12D9845FCC7E}"/>
                </a:ext>
              </a:extLst>
            </p:cNvPr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FB311312-56D6-1135-337A-97B7E65CE017}"/>
                </a:ext>
              </a:extLst>
            </p:cNvPr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78AE857-759A-D013-713B-C33E4BCCC9C4}"/>
              </a:ext>
            </a:extLst>
          </p:cNvPr>
          <p:cNvGrpSpPr/>
          <p:nvPr/>
        </p:nvGrpSpPr>
        <p:grpSpPr>
          <a:xfrm>
            <a:off x="4970842" y="5831309"/>
            <a:ext cx="1944125" cy="1865504"/>
            <a:chOff x="4378523" y="5001474"/>
            <a:chExt cx="1944125" cy="1865504"/>
          </a:xfrm>
          <a:solidFill>
            <a:srgbClr val="C00000"/>
          </a:solidFill>
        </p:grpSpPr>
        <p:sp>
          <p:nvSpPr>
            <p:cNvPr id="9" name="Right Triangle 8">
              <a:extLst>
                <a:ext uri="{FF2B5EF4-FFF2-40B4-BE49-F238E27FC236}">
                  <a16:creationId xmlns="" xmlns:a16="http://schemas.microsoft.com/office/drawing/2014/main" id="{3EBBF217-65AD-FC15-E663-0AB16F010210}"/>
                </a:ext>
              </a:extLst>
            </p:cNvPr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105210C6-09F1-F787-88BC-3EFEADC85718}"/>
                </a:ext>
              </a:extLst>
            </p:cNvPr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BFF7437-A428-9AAE-AB19-716EACCF69BB}"/>
              </a:ext>
            </a:extLst>
          </p:cNvPr>
          <p:cNvGrpSpPr/>
          <p:nvPr/>
        </p:nvGrpSpPr>
        <p:grpSpPr>
          <a:xfrm>
            <a:off x="8034015" y="5822783"/>
            <a:ext cx="1841679" cy="867852"/>
            <a:chOff x="9995123" y="1654630"/>
            <a:chExt cx="1841679" cy="867852"/>
          </a:xfrm>
          <a:solidFill>
            <a:srgbClr val="FFC000"/>
          </a:solidFill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1BAC475-EFBC-CC2D-623C-E55537061F30}"/>
                </a:ext>
              </a:extLst>
            </p:cNvPr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AE762D5F-827D-3665-4AEF-8F66EDEAECB0}"/>
                </a:ext>
              </a:extLst>
            </p:cNvPr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BB1E53C-E29A-1EB0-65F4-50105450A935}"/>
              </a:ext>
            </a:extLst>
          </p:cNvPr>
          <p:cNvGrpSpPr/>
          <p:nvPr/>
        </p:nvGrpSpPr>
        <p:grpSpPr>
          <a:xfrm>
            <a:off x="8034015" y="6690634"/>
            <a:ext cx="1841679" cy="867852"/>
            <a:chOff x="9995123" y="1654630"/>
            <a:chExt cx="1841679" cy="867852"/>
          </a:xfrm>
          <a:solidFill>
            <a:srgbClr val="FFC000"/>
          </a:solidFill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A06E6C2-AAF4-55FC-857B-600261C92A62}"/>
                </a:ext>
              </a:extLst>
            </p:cNvPr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AE6CDE7E-A0BC-FEF8-3ED9-CB18FAAEE28C}"/>
                </a:ext>
              </a:extLst>
            </p:cNvPr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DA96BA5-75FE-02B4-84A4-8A08148735E1}"/>
              </a:ext>
            </a:extLst>
          </p:cNvPr>
          <p:cNvGrpSpPr/>
          <p:nvPr/>
        </p:nvGrpSpPr>
        <p:grpSpPr>
          <a:xfrm>
            <a:off x="3601182" y="2733063"/>
            <a:ext cx="1893194" cy="1841679"/>
            <a:chOff x="256523" y="1190007"/>
            <a:chExt cx="1893194" cy="1841679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9BA34F4-1F10-36C3-5EB2-ABA22260523A}"/>
                </a:ext>
              </a:extLst>
            </p:cNvPr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C707441-3FE6-DB1F-2DDB-FA755FFE0A8F}"/>
                </a:ext>
              </a:extLst>
            </p:cNvPr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A4A9B86-7064-D34A-46C5-7C4CE9AD6181}"/>
              </a:ext>
            </a:extLst>
          </p:cNvPr>
          <p:cNvGrpSpPr/>
          <p:nvPr/>
        </p:nvGrpSpPr>
        <p:grpSpPr>
          <a:xfrm rot="5400000">
            <a:off x="5034692" y="4099190"/>
            <a:ext cx="867852" cy="1841679"/>
            <a:chOff x="7042597" y="4049584"/>
            <a:chExt cx="867852" cy="1841679"/>
          </a:xfrm>
          <a:solidFill>
            <a:srgbClr val="FFC000"/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970D35D-6B8A-A0D6-8633-CC050E92F5FE}"/>
                </a:ext>
              </a:extLst>
            </p:cNvPr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3C5D7F1-E54E-8F26-C566-A0C3ECC48A17}"/>
                </a:ext>
              </a:extLst>
            </p:cNvPr>
            <p:cNvSpPr/>
            <p:nvPr/>
          </p:nvSpPr>
          <p:spPr>
            <a:xfrm rot="16200000">
              <a:off x="7033483" y="5018726"/>
              <a:ext cx="886080" cy="789476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7A2CF08-E048-66E9-58BF-EED83FD95A5D}"/>
              </a:ext>
            </a:extLst>
          </p:cNvPr>
          <p:cNvGrpSpPr/>
          <p:nvPr/>
        </p:nvGrpSpPr>
        <p:grpSpPr>
          <a:xfrm rot="5400000">
            <a:off x="3188885" y="4098543"/>
            <a:ext cx="868589" cy="1849198"/>
            <a:chOff x="4262623" y="4049586"/>
            <a:chExt cx="868589" cy="1849198"/>
          </a:xfrm>
          <a:solidFill>
            <a:srgbClr val="FFC000"/>
          </a:solidFill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E3F656DB-D608-376F-50AE-D1E7A1DAB5FD}"/>
                </a:ext>
              </a:extLst>
            </p:cNvPr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BCF1AFB-9143-6ED5-BCD6-1655A209F5DC}"/>
                </a:ext>
              </a:extLst>
            </p:cNvPr>
            <p:cNvSpPr/>
            <p:nvPr/>
          </p:nvSpPr>
          <p:spPr>
            <a:xfrm rot="16200000">
              <a:off x="4293434" y="5061006"/>
              <a:ext cx="886080" cy="789476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B3A16E8-D134-3966-C732-CBF1E1B61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89" y="517658"/>
            <a:ext cx="5394611" cy="258261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F1EAF23-A10E-5A22-949E-6F5748F92B7F}"/>
              </a:ext>
            </a:extLst>
          </p:cNvPr>
          <p:cNvGrpSpPr/>
          <p:nvPr/>
        </p:nvGrpSpPr>
        <p:grpSpPr>
          <a:xfrm rot="18948779">
            <a:off x="4611279" y="870765"/>
            <a:ext cx="1893194" cy="1876398"/>
            <a:chOff x="3271537" y="4175764"/>
            <a:chExt cx="1893194" cy="1876398"/>
          </a:xfrm>
          <a:solidFill>
            <a:srgbClr val="C00000"/>
          </a:solidFill>
        </p:grpSpPr>
        <p:sp>
          <p:nvSpPr>
            <p:cNvPr id="28" name="Right Triangle 27">
              <a:extLst>
                <a:ext uri="{FF2B5EF4-FFF2-40B4-BE49-F238E27FC236}">
                  <a16:creationId xmlns="" xmlns:a16="http://schemas.microsoft.com/office/drawing/2014/main" id="{5D9DD6C0-9B82-7CB6-751F-541EAE2022A5}"/>
                </a:ext>
              </a:extLst>
            </p:cNvPr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E6CF2D8D-E0F5-1423-0A33-12448FA99CF2}"/>
                </a:ext>
              </a:extLst>
            </p:cNvPr>
            <p:cNvSpPr/>
            <p:nvPr/>
          </p:nvSpPr>
          <p:spPr>
            <a:xfrm rot="2651221">
              <a:off x="3301959" y="4963160"/>
              <a:ext cx="742604" cy="620584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545F15A-852B-5C6E-6433-37A92519CAB5}"/>
              </a:ext>
            </a:extLst>
          </p:cNvPr>
          <p:cNvGrpSpPr/>
          <p:nvPr/>
        </p:nvGrpSpPr>
        <p:grpSpPr>
          <a:xfrm rot="2763657">
            <a:off x="2766881" y="856949"/>
            <a:ext cx="1893194" cy="1841679"/>
            <a:chOff x="7001008" y="4049584"/>
            <a:chExt cx="1893194" cy="1841679"/>
          </a:xfrm>
          <a:solidFill>
            <a:srgbClr val="C00000"/>
          </a:solidFill>
        </p:grpSpPr>
        <p:sp>
          <p:nvSpPr>
            <p:cNvPr id="31" name="Right Triangle 30">
              <a:extLst>
                <a:ext uri="{FF2B5EF4-FFF2-40B4-BE49-F238E27FC236}">
                  <a16:creationId xmlns="" xmlns:a16="http://schemas.microsoft.com/office/drawing/2014/main" id="{E671365B-80FF-DB8B-6EDD-9640BF620A67}"/>
                </a:ext>
              </a:extLst>
            </p:cNvPr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414C12D1-1BDE-999B-546E-09F1438558C8}"/>
                </a:ext>
              </a:extLst>
            </p:cNvPr>
            <p:cNvSpPr/>
            <p:nvPr/>
          </p:nvSpPr>
          <p:spPr>
            <a:xfrm rot="19258885">
              <a:off x="8072393" y="5047357"/>
              <a:ext cx="742604" cy="620584"/>
            </a:xfrm>
            <a:prstGeom prst="ellipse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33" name="图片 43013" descr="1-36">
            <a:extLst>
              <a:ext uri="{FF2B5EF4-FFF2-40B4-BE49-F238E27FC236}">
                <a16:creationId xmlns:a16="http://schemas.microsoft.com/office/drawing/2014/main" xmlns="" id="{B2DD8714-39EE-E2B3-EC88-7C400A4EF5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2800" y="2133600"/>
            <a:ext cx="35052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95755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6A10863C-86B1-BC2F-B3DC-FB3DA742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68" y="693236"/>
            <a:ext cx="9689432" cy="2900195"/>
          </a:xfrm>
          <a:prstGeom prst="rect">
            <a:avLst/>
          </a:prstGeom>
        </p:spPr>
      </p:pic>
      <p:pic>
        <p:nvPicPr>
          <p:cNvPr id="6" name="图片 46087" descr="1-45">
            <a:extLst>
              <a:ext uri="{FF2B5EF4-FFF2-40B4-BE49-F238E27FC236}">
                <a16:creationId xmlns="" xmlns:a16="http://schemas.microsoft.com/office/drawing/2014/main" id="{EAB30183-202B-0CBA-E015-5F0355E1C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811" y="3969632"/>
            <a:ext cx="2662989" cy="29882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8134" descr="1-51">
            <a:extLst>
              <a:ext uri="{FF2B5EF4-FFF2-40B4-BE49-F238E27FC236}">
                <a16:creationId xmlns="" xmlns:a16="http://schemas.microsoft.com/office/drawing/2014/main" id="{0043069D-221F-E409-10DB-773CBEC5E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121" y="3969632"/>
            <a:ext cx="3167325" cy="278846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95755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3011" descr="1-17">
            <a:extLst>
              <a:ext uri="{FF2B5EF4-FFF2-40B4-BE49-F238E27FC236}">
                <a16:creationId xmlns:a16="http://schemas.microsoft.com/office/drawing/2014/main" xmlns="" id="{390898AC-D45B-2CEB-D866-CC1943FA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66" y="49077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6A10863C-86B1-BC2F-B3DC-FB3DA742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68" y="693236"/>
            <a:ext cx="9689432" cy="2900195"/>
          </a:xfrm>
          <a:prstGeom prst="rect">
            <a:avLst/>
          </a:prstGeom>
        </p:spPr>
      </p:pic>
      <p:pic>
        <p:nvPicPr>
          <p:cNvPr id="7" name="图片 46087" descr="1-45">
            <a:extLst>
              <a:ext uri="{FF2B5EF4-FFF2-40B4-BE49-F238E27FC236}">
                <a16:creationId xmlns="" xmlns:a16="http://schemas.microsoft.com/office/drawing/2014/main" id="{EAB30183-202B-0CBA-E015-5F0355E1C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811" y="3969632"/>
            <a:ext cx="2662989" cy="29882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8134" descr="1-51">
            <a:extLst>
              <a:ext uri="{FF2B5EF4-FFF2-40B4-BE49-F238E27FC236}">
                <a16:creationId xmlns="" xmlns:a16="http://schemas.microsoft.com/office/drawing/2014/main" id="{0043069D-221F-E409-10DB-773CBEC5E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121" y="3969632"/>
            <a:ext cx="3167325" cy="278846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95755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59" y="4916885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527" y="1153299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3013" descr="1-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74" y="1289694"/>
            <a:ext cx="5118026" cy="6635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3014" descr="1-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442076"/>
            <a:ext cx="4584779" cy="5263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0FF69C-FCD9-6B08-70F5-A7A079E9FDD0}"/>
              </a:ext>
            </a:extLst>
          </p:cNvPr>
          <p:cNvSpPr txBox="1"/>
          <p:nvPr/>
        </p:nvSpPr>
        <p:spPr>
          <a:xfrm>
            <a:off x="5029200" y="3627164"/>
            <a:ext cx="4635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ea typeface="Arrus-Black" panose="02020500000000000000" pitchFamily="18" charset="0"/>
                <a:cs typeface="Times New Roman" pitchFamily="18" charset="0"/>
              </a:rPr>
              <a:t>LÀM DỤNG CỤ GẤP ÁO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02EEB5-3563-175E-D0A8-558A7578B32C}"/>
              </a:ext>
            </a:extLst>
          </p:cNvPr>
          <p:cNvSpPr txBox="1"/>
          <p:nvPr/>
        </p:nvSpPr>
        <p:spPr>
          <a:xfrm>
            <a:off x="2514600" y="4209871"/>
            <a:ext cx="1187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ExoticH" panose="020B7200000000000000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2514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6238" y="1607403"/>
            <a:ext cx="4216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5891" y="3301425"/>
            <a:ext cx="8307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 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842" y="4038600"/>
            <a:ext cx="9592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5282625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6534" y="449759"/>
            <a:ext cx="6553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33550"/>
            <a:ext cx="2819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31503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533400"/>
            <a:ext cx="3886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7856" y="1676400"/>
            <a:ext cx="768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2860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6839" y="2844225"/>
            <a:ext cx="7202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1253" y="3433484"/>
            <a:ext cx="5118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8914" y="4030851"/>
            <a:ext cx="8606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64109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5120" y="6781800"/>
            <a:ext cx="7823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0992" y="5811560"/>
            <a:ext cx="561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4600109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5187296"/>
            <a:ext cx="4447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33550"/>
            <a:ext cx="4267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08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6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31503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457200"/>
            <a:ext cx="6172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55D3CCB2-E737-3CD2-8F3A-40B9C33CD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407179"/>
              </p:ext>
            </p:extLst>
          </p:nvPr>
        </p:nvGraphicFramePr>
        <p:xfrm>
          <a:off x="609600" y="1718908"/>
          <a:ext cx="13334999" cy="423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3212">
                  <a:extLst>
                    <a:ext uri="{9D8B030D-6E8A-4147-A177-3AD203B41FA5}">
                      <a16:colId xmlns:a16="http://schemas.microsoft.com/office/drawing/2014/main" xmlns="" val="3757782503"/>
                    </a:ext>
                  </a:extLst>
                </a:gridCol>
                <a:gridCol w="2979888">
                  <a:extLst>
                    <a:ext uri="{9D8B030D-6E8A-4147-A177-3AD203B41FA5}">
                      <a16:colId xmlns:a16="http://schemas.microsoft.com/office/drawing/2014/main" xmlns="" val="3402994287"/>
                    </a:ext>
                  </a:extLst>
                </a:gridCol>
                <a:gridCol w="2681899">
                  <a:extLst>
                    <a:ext uri="{9D8B030D-6E8A-4147-A177-3AD203B41FA5}">
                      <a16:colId xmlns:a16="http://schemas.microsoft.com/office/drawing/2014/main" xmlns="" val="3557482184"/>
                    </a:ext>
                  </a:extLst>
                </a:gridCol>
              </a:tblGrid>
              <a:tr h="966197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495873"/>
                  </a:ext>
                </a:extLst>
              </a:tr>
              <a:tr h="6054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696919"/>
                  </a:ext>
                </a:extLst>
              </a:tr>
              <a:tr h="770066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gấp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quần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áo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dạng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nhật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8175549"/>
                  </a:ext>
                </a:extLst>
              </a:tr>
              <a:tr h="928034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gấp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áo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0565948"/>
                  </a:ext>
                </a:extLst>
              </a:tr>
              <a:tr h="928034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xếp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gọn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30949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617445" y="34290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97677" y="34290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17445" y="42672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150077" y="42672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77400" y="51054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182600" y="51054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801" y="5882640"/>
          <a:ext cx="13334999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3212"/>
                <a:gridCol w="2979888"/>
                <a:gridCol w="2681899"/>
              </a:tblGrid>
              <a:tr h="928034"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áo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gấp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</a:tr>
              <a:tr h="928034"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3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677400" y="60960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77400" y="70104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122645" y="60960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22645" y="6934200"/>
            <a:ext cx="517155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31503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9296400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Chia sẻ, thảo luận và điều chỉnh: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53418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Các nhóm trưng bày sản phẩm 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2249269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Các nhóm nhận xét, chia sẻ 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7302" y="2858869"/>
            <a:ext cx="744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4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4038600" y="1752600"/>
            <a:ext cx="9601200" cy="2301240"/>
          </a:xfrm>
          <a:prstGeom prst="rect">
            <a:avLst/>
          </a:prstGeom>
          <a:noFill/>
        </p:spPr>
        <p:txBody>
          <a:bodyPr lIns="130622" tIns="65311" rIns="130622" bIns="65311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MỞ ĐẦU: </a:t>
            </a:r>
          </a:p>
          <a:p>
            <a:pPr algn="ctr">
              <a:defRPr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VẤN ĐỀ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3" name="Google Shape;25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1429440"/>
            <a:ext cx="2995486" cy="31861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5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26"/>
          <p:cNvGrpSpPr/>
          <p:nvPr/>
        </p:nvGrpSpPr>
        <p:grpSpPr>
          <a:xfrm>
            <a:off x="-255587" y="-345733"/>
            <a:ext cx="4013677" cy="8684880"/>
            <a:chOff x="-212990" y="-360681"/>
            <a:chExt cx="3344731" cy="7237400"/>
          </a:xfrm>
        </p:grpSpPr>
        <p:sp>
          <p:nvSpPr>
            <p:cNvPr id="861" name="Google Shape;861;p2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26"/>
          <p:cNvGrpSpPr/>
          <p:nvPr/>
        </p:nvGrpSpPr>
        <p:grpSpPr>
          <a:xfrm>
            <a:off x="-414563" y="-476868"/>
            <a:ext cx="4013677" cy="8816015"/>
            <a:chOff x="-345470" y="-469960"/>
            <a:chExt cx="3344731" cy="7376013"/>
          </a:xfrm>
        </p:grpSpPr>
        <p:sp>
          <p:nvSpPr>
            <p:cNvPr id="864" name="Google Shape;864;p2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26"/>
          <p:cNvGrpSpPr/>
          <p:nvPr/>
        </p:nvGrpSpPr>
        <p:grpSpPr>
          <a:xfrm>
            <a:off x="-554081" y="-631236"/>
            <a:ext cx="4013304" cy="8970383"/>
            <a:chOff x="-461734" y="-598600"/>
            <a:chExt cx="3344420" cy="7580186"/>
          </a:xfrm>
        </p:grpSpPr>
        <p:sp>
          <p:nvSpPr>
            <p:cNvPr id="867" name="Google Shape;867;p2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9" name="Google Shape;869;p26"/>
          <p:cNvSpPr/>
          <p:nvPr/>
        </p:nvSpPr>
        <p:spPr>
          <a:xfrm>
            <a:off x="10880684" y="185459"/>
            <a:ext cx="4013304" cy="8439029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6"/>
          <p:cNvSpPr/>
          <p:nvPr/>
        </p:nvSpPr>
        <p:spPr>
          <a:xfrm>
            <a:off x="13106715" y="-119"/>
            <a:ext cx="1787647" cy="4164396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6"/>
          <p:cNvSpPr/>
          <p:nvPr/>
        </p:nvSpPr>
        <p:spPr>
          <a:xfrm>
            <a:off x="11039660" y="124879"/>
            <a:ext cx="4013304" cy="8630743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6"/>
          <p:cNvSpPr/>
          <p:nvPr/>
        </p:nvSpPr>
        <p:spPr>
          <a:xfrm>
            <a:off x="13265691" y="-1"/>
            <a:ext cx="1787647" cy="4254918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3" name="Google Shape;873;p26"/>
          <p:cNvGrpSpPr/>
          <p:nvPr/>
        </p:nvGrpSpPr>
        <p:grpSpPr>
          <a:xfrm>
            <a:off x="11164647" y="-29489"/>
            <a:ext cx="4019473" cy="8939479"/>
            <a:chOff x="9303872" y="-24574"/>
            <a:chExt cx="3349561" cy="7449566"/>
          </a:xfrm>
        </p:grpSpPr>
        <p:sp>
          <p:nvSpPr>
            <p:cNvPr id="874" name="Google Shape;874;p26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6" name="Google Shape;8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94" y="2448455"/>
            <a:ext cx="3068446" cy="310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26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3048001" y="3063247"/>
            <a:ext cx="12789719" cy="2103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8" name="Google Shape;878;p26"/>
          <p:cNvGrpSpPr/>
          <p:nvPr/>
        </p:nvGrpSpPr>
        <p:grpSpPr>
          <a:xfrm>
            <a:off x="1030506" y="6720231"/>
            <a:ext cx="1746504" cy="1148327"/>
            <a:chOff x="5701962" y="0"/>
            <a:chExt cx="6490038" cy="4267200"/>
          </a:xfrm>
        </p:grpSpPr>
        <p:pic>
          <p:nvPicPr>
            <p:cNvPr id="879" name="Google Shape;879;p26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Google Shape;880;p26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1" name="Google Shape;881;p26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20</a:t>
            </a:fld>
            <a:endParaRPr/>
          </a:p>
        </p:txBody>
      </p:sp>
      <p:pic>
        <p:nvPicPr>
          <p:cNvPr id="882" name="Google Shape;882;p26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3986257" y="0"/>
            <a:ext cx="644143" cy="645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83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oogle Shape;887;p27"/>
          <p:cNvGrpSpPr/>
          <p:nvPr/>
        </p:nvGrpSpPr>
        <p:grpSpPr>
          <a:xfrm>
            <a:off x="-255587" y="-345733"/>
            <a:ext cx="4013677" cy="8684880"/>
            <a:chOff x="-212990" y="-360681"/>
            <a:chExt cx="3344731" cy="7237400"/>
          </a:xfrm>
        </p:grpSpPr>
        <p:sp>
          <p:nvSpPr>
            <p:cNvPr id="888" name="Google Shape;888;p27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7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27"/>
          <p:cNvGrpSpPr/>
          <p:nvPr/>
        </p:nvGrpSpPr>
        <p:grpSpPr>
          <a:xfrm>
            <a:off x="-414563" y="-476868"/>
            <a:ext cx="4013677" cy="8816015"/>
            <a:chOff x="-345470" y="-469960"/>
            <a:chExt cx="3344731" cy="7376013"/>
          </a:xfrm>
        </p:grpSpPr>
        <p:sp>
          <p:nvSpPr>
            <p:cNvPr id="891" name="Google Shape;891;p27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7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ED6EA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27"/>
          <p:cNvGrpSpPr/>
          <p:nvPr/>
        </p:nvGrpSpPr>
        <p:grpSpPr>
          <a:xfrm>
            <a:off x="-554081" y="-631236"/>
            <a:ext cx="4013304" cy="8970383"/>
            <a:chOff x="-461734" y="-598600"/>
            <a:chExt cx="3344420" cy="7580186"/>
          </a:xfrm>
        </p:grpSpPr>
        <p:sp>
          <p:nvSpPr>
            <p:cNvPr id="894" name="Google Shape;894;p27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7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6" name="Google Shape;896;p27"/>
          <p:cNvSpPr/>
          <p:nvPr/>
        </p:nvSpPr>
        <p:spPr>
          <a:xfrm>
            <a:off x="10880684" y="185459"/>
            <a:ext cx="4013304" cy="8439029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7"/>
          <p:cNvSpPr/>
          <p:nvPr/>
        </p:nvSpPr>
        <p:spPr>
          <a:xfrm>
            <a:off x="13106715" y="-119"/>
            <a:ext cx="1787647" cy="4164396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7"/>
          <p:cNvSpPr/>
          <p:nvPr/>
        </p:nvSpPr>
        <p:spPr>
          <a:xfrm>
            <a:off x="11039660" y="124879"/>
            <a:ext cx="4013304" cy="8630743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7"/>
          <p:cNvSpPr/>
          <p:nvPr/>
        </p:nvSpPr>
        <p:spPr>
          <a:xfrm>
            <a:off x="13265691" y="-1"/>
            <a:ext cx="1787647" cy="4254918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ED6EA"/>
          </a:solidFill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216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0" name="Google Shape;900;p27"/>
          <p:cNvGrpSpPr/>
          <p:nvPr/>
        </p:nvGrpSpPr>
        <p:grpSpPr>
          <a:xfrm>
            <a:off x="11164647" y="-29489"/>
            <a:ext cx="4047294" cy="8939479"/>
            <a:chOff x="9303872" y="-24574"/>
            <a:chExt cx="3349561" cy="7449566"/>
          </a:xfrm>
        </p:grpSpPr>
        <p:sp>
          <p:nvSpPr>
            <p:cNvPr id="901" name="Google Shape;901;p27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5CAE4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3" name="Google Shape;903;p27"/>
          <p:cNvSpPr/>
          <p:nvPr/>
        </p:nvSpPr>
        <p:spPr>
          <a:xfrm>
            <a:off x="1562292" y="376652"/>
            <a:ext cx="5181600" cy="1004554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16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4" name="Google Shape;904;p27" descr="A cartoon of a purple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84" y="116803"/>
            <a:ext cx="1514246" cy="1514246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06" name="Google Shape;906;p27"/>
          <p:cNvPicPr preferRelativeResize="0"/>
          <p:nvPr/>
        </p:nvPicPr>
        <p:blipFill rotWithShape="1">
          <a:blip r:embed="rId4">
            <a:alphaModFix/>
          </a:blip>
          <a:srcRect b="61722"/>
          <a:stretch/>
        </p:blipFill>
        <p:spPr>
          <a:xfrm>
            <a:off x="1595421" y="470541"/>
            <a:ext cx="5489828" cy="902732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27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21</a:t>
            </a:fld>
            <a:endParaRPr/>
          </a:p>
        </p:txBody>
      </p:sp>
      <p:pic>
        <p:nvPicPr>
          <p:cNvPr id="908" name="Google Shape;908;p27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3986257" y="0"/>
            <a:ext cx="644143" cy="64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3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3803" y="2335341"/>
            <a:ext cx="5619797" cy="50560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830;p27"/>
          <p:cNvSpPr/>
          <p:nvPr/>
        </p:nvSpPr>
        <p:spPr>
          <a:xfrm>
            <a:off x="932688" y="2133600"/>
            <a:ext cx="6534912" cy="5638800"/>
          </a:xfrm>
          <a:prstGeom prst="roundRect">
            <a:avLst>
              <a:gd name="adj" fmla="val 9194"/>
            </a:avLst>
          </a:prstGeom>
          <a:solidFill>
            <a:srgbClr val="EEE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Ở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nhà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máy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hoặc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công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xưởng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may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lớn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người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dùng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máy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gấp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áo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tự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động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những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loại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máy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còn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thể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tự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động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đóng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bao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bì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cho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áo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sz="480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1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1828800"/>
            <a:ext cx="12192000" cy="1524000"/>
          </a:xfrm>
          <a:prstGeom prst="rect">
            <a:avLst/>
          </a:prstGeom>
          <a:noFill/>
        </p:spPr>
        <p:txBody>
          <a:bodyPr lIns="130622" tIns="65311" rIns="130622" bIns="65311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2438400" y="3382963"/>
            <a:ext cx="2635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endParaRPr lang="en-US" sz="5700" b="1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23563" name="Group 37"/>
          <p:cNvGrpSpPr>
            <a:grpSpLocks/>
          </p:cNvGrpSpPr>
          <p:nvPr/>
        </p:nvGrpSpPr>
        <p:grpSpPr bwMode="auto">
          <a:xfrm>
            <a:off x="1155700" y="559454"/>
            <a:ext cx="4452938" cy="1004888"/>
            <a:chOff x="687258" y="433279"/>
            <a:chExt cx="1765796" cy="838201"/>
          </a:xfrm>
        </p:grpSpPr>
        <p:sp>
          <p:nvSpPr>
            <p:cNvPr id="39" name="Rounded Rectangle 38"/>
            <p:cNvSpPr/>
            <p:nvPr/>
          </p:nvSpPr>
          <p:spPr>
            <a:xfrm>
              <a:off x="961098" y="476432"/>
              <a:ext cx="1491956" cy="761398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100" b="1" dirty="0">
                  <a:solidFill>
                    <a:schemeClr val="bg1"/>
                  </a:solidFill>
                </a:rPr>
                <a:t> </a:t>
              </a:r>
              <a:r>
                <a:rPr lang="en-US" sz="5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Củng cố </a:t>
              </a:r>
              <a:endParaRPr lang="vi-VN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7258" y="433279"/>
              <a:ext cx="455770" cy="8382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100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5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326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10923098" cy="8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561" y="1005840"/>
            <a:ext cx="4872445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388" y="1823085"/>
            <a:ext cx="5252084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386" y="2527936"/>
            <a:ext cx="6183629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1040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88" y="49213"/>
            <a:ext cx="10922000" cy="80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0664" y="2314600"/>
            <a:ext cx="8424936" cy="156965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Tiết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học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đến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đây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là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hết</a:t>
            </a: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Chúc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các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con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vui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  <a:cs typeface="Arial" charset="0"/>
              </a:rPr>
              <a:t>vẻ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Avo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7.40741E-7 L 0.00027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:\Wallpaper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1538" y="-171450"/>
            <a:ext cx="15501938" cy="87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10485438" y="5837238"/>
            <a:ext cx="3048000" cy="2651125"/>
            <a:chOff x="-216" y="3820"/>
            <a:chExt cx="648" cy="281"/>
          </a:xfrm>
        </p:grpSpPr>
        <p:pic>
          <p:nvPicPr>
            <p:cNvPr id="25609" name="Picture 6" descr="9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7" descr="9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8" descr="9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4" name="Picture 15" descr="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1363" y="6019800"/>
            <a:ext cx="219551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8" descr="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7125" y="6751638"/>
            <a:ext cx="2006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9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12636500" y="2676525"/>
            <a:ext cx="15319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11922920" y="1253331"/>
            <a:ext cx="14398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WordArt 33"/>
          <p:cNvSpPr>
            <a:spLocks noChangeArrowheads="1" noChangeShapeType="1" noTextEdit="1"/>
          </p:cNvSpPr>
          <p:nvPr/>
        </p:nvSpPr>
        <p:spPr bwMode="auto">
          <a:xfrm>
            <a:off x="3743325" y="-465138"/>
            <a:ext cx="9791700" cy="4821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300" b="1" kern="10" spc="-331">
                <a:solidFill>
                  <a:srgbClr val="FF0000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Chân thành cảm ơn quý thầy cô!</a:t>
            </a:r>
          </a:p>
          <a:p>
            <a:pPr algn="ctr"/>
            <a:r>
              <a:rPr lang="vi-VN" sz="3300" b="1" kern="10" spc="-331">
                <a:solidFill>
                  <a:srgbClr val="FF0000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các em thân yêu ! </a:t>
            </a:r>
            <a:endParaRPr lang="en-US" sz="3300" b="1" kern="10" spc="-331">
              <a:solidFill>
                <a:srgbClr val="FF0000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6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hu-vien-hinh-nen-dep-cho-slide-powerpoint-2007-anh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4630400" cy="1011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590800" y="1389063"/>
            <a:ext cx="11058525" cy="5875337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19125" y="153988"/>
            <a:ext cx="13104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en-US" sz="4800" b="1">
                <a:solidFill>
                  <a:srgbClr val="FF0000"/>
                </a:solidFill>
                <a:latin typeface="HP001 4 hàng" pitchFamily="34" charset="0"/>
              </a:rPr>
              <a:t>Thứ </a:t>
            </a:r>
            <a:r>
              <a:rPr lang="en-US" sz="4800" b="1" smtClean="0">
                <a:solidFill>
                  <a:srgbClr val="FF0000"/>
                </a:solidFill>
                <a:latin typeface="HP001 4 hàng" pitchFamily="34" charset="0"/>
              </a:rPr>
              <a:t>tư </a:t>
            </a:r>
            <a:r>
              <a:rPr lang="en-US" sz="4800" b="1">
                <a:solidFill>
                  <a:srgbClr val="FF0000"/>
                </a:solidFill>
                <a:latin typeface="HP001 4 hàng" pitchFamily="34" charset="0"/>
              </a:rPr>
              <a:t>ngày </a:t>
            </a:r>
            <a:r>
              <a:rPr lang="en-US" sz="4800" b="1" smtClean="0">
                <a:solidFill>
                  <a:srgbClr val="FF0000"/>
                </a:solidFill>
                <a:latin typeface="HP001 4 hàng" pitchFamily="34" charset="0"/>
              </a:rPr>
              <a:t>25 </a:t>
            </a:r>
            <a:r>
              <a:rPr lang="en-US" sz="4800" b="1">
                <a:solidFill>
                  <a:srgbClr val="FF0000"/>
                </a:solidFill>
                <a:latin typeface="HP001 4 hàng" pitchFamily="34" charset="0"/>
              </a:rPr>
              <a:t>tháng </a:t>
            </a:r>
            <a:r>
              <a:rPr lang="en-US" sz="4800" b="1" smtClean="0">
                <a:solidFill>
                  <a:srgbClr val="FF0000"/>
                </a:solidFill>
                <a:latin typeface="HP001 4 hàng" pitchFamily="34" charset="0"/>
              </a:rPr>
              <a:t>10 </a:t>
            </a:r>
            <a:r>
              <a:rPr lang="en-US" sz="4800" b="1">
                <a:solidFill>
                  <a:srgbClr val="FF0000"/>
                </a:solidFill>
                <a:latin typeface="HP001 4 hàng" pitchFamily="34" charset="0"/>
              </a:rPr>
              <a:t>năm </a:t>
            </a:r>
            <a:r>
              <a:rPr lang="en-US" sz="4800" b="1" smtClean="0">
                <a:solidFill>
                  <a:srgbClr val="FF0000"/>
                </a:solidFill>
                <a:latin typeface="HP001 4 hàng" pitchFamily="34" charset="0"/>
              </a:rPr>
              <a:t>2023</a:t>
            </a:r>
            <a:endParaRPr lang="en-US" sz="4800" b="1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-677863" y="1019175"/>
            <a:ext cx="41052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en-US" sz="4800" b="1" u="sng">
                <a:solidFill>
                  <a:srgbClr val="FF0000"/>
                </a:solidFill>
                <a:latin typeface="HP001 4 hàng" pitchFamily="34" charset="0"/>
              </a:rPr>
              <a:t>Tiếng Việt</a:t>
            </a:r>
            <a:r>
              <a:rPr lang="en-US" sz="4800" b="1">
                <a:solidFill>
                  <a:srgbClr val="FF0000"/>
                </a:solidFill>
                <a:latin typeface="HP001 4 hàng" pitchFamily="34" charset="0"/>
              </a:rPr>
              <a:t>: </a:t>
            </a:r>
          </a:p>
        </p:txBody>
      </p:sp>
      <p:pic>
        <p:nvPicPr>
          <p:cNvPr id="7" name="VIDEO GẤP QUẦN Á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381000"/>
            <a:ext cx="1356360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4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2477869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Bống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11865" y="3352800"/>
            <a:ext cx="8127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Bống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143000" y="4191000"/>
            <a:ext cx="1303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Theo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99734" y="1371600"/>
            <a:ext cx="55630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đầu: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4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0000C7F2-C572-636A-07CF-33F9130F05EA}"/>
              </a:ext>
            </a:extLst>
          </p:cNvPr>
          <p:cNvSpPr/>
          <p:nvPr/>
        </p:nvSpPr>
        <p:spPr>
          <a:xfrm>
            <a:off x="4724400" y="588736"/>
            <a:ext cx="4620126" cy="782864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Amherst" panose="02020500000000000000" pitchFamily="18" charset="0"/>
                <a:cs typeface="Times New Roman" pitchFamily="18" charset="0"/>
              </a:rPr>
              <a:t>DỤNG CỤ GẤP 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46907F-51DE-5688-C15D-7CD3C43DC957}"/>
              </a:ext>
            </a:extLst>
          </p:cNvPr>
          <p:cNvSpPr txBox="1"/>
          <p:nvPr/>
        </p:nvSpPr>
        <p:spPr>
          <a:xfrm>
            <a:off x="3677652" y="2116887"/>
            <a:ext cx="904774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DEC446-93E1-59B4-0178-4F82F78EF92C}"/>
              </a:ext>
            </a:extLst>
          </p:cNvPr>
          <p:cNvSpPr txBox="1"/>
          <p:nvPr/>
        </p:nvSpPr>
        <p:spPr>
          <a:xfrm>
            <a:off x="3645567" y="3430671"/>
            <a:ext cx="904774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gấp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dễ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gấp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gọn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012F2A-4FC3-7145-D73E-FA8F24D7F8AF}"/>
              </a:ext>
            </a:extLst>
          </p:cNvPr>
          <p:cNvSpPr txBox="1"/>
          <p:nvPr/>
        </p:nvSpPr>
        <p:spPr>
          <a:xfrm>
            <a:off x="3595177" y="5229761"/>
            <a:ext cx="90981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gấp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áo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trí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đẹp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mắt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xmlns="" id="{288FC972-F74A-FF2A-5FDF-524CBEB18771}"/>
              </a:ext>
            </a:extLst>
          </p:cNvPr>
          <p:cNvSpPr/>
          <p:nvPr/>
        </p:nvSpPr>
        <p:spPr>
          <a:xfrm>
            <a:off x="2911439" y="2092101"/>
            <a:ext cx="749124" cy="725910"/>
          </a:xfrm>
          <a:prstGeom prst="hept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xmlns="" id="{E9AE8F63-1C7E-3289-85B9-BF0243AE613B}"/>
              </a:ext>
            </a:extLst>
          </p:cNvPr>
          <p:cNvSpPr/>
          <p:nvPr/>
        </p:nvSpPr>
        <p:spPr>
          <a:xfrm>
            <a:off x="2880401" y="3619617"/>
            <a:ext cx="749124" cy="725910"/>
          </a:xfrm>
          <a:prstGeom prst="hept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xmlns="" id="{EAA8EB7C-64B5-B6DC-2752-5B313AA61CCC}"/>
              </a:ext>
            </a:extLst>
          </p:cNvPr>
          <p:cNvSpPr/>
          <p:nvPr/>
        </p:nvSpPr>
        <p:spPr>
          <a:xfrm>
            <a:off x="2830011" y="5361904"/>
            <a:ext cx="749124" cy="725910"/>
          </a:xfrm>
          <a:prstGeom prst="hept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6" name="图片 33801" descr="1-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64" y="-8952"/>
            <a:ext cx="2479736" cy="21425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AFF654-EFF3-F96F-D448-9908F2A2529E}"/>
              </a:ext>
            </a:extLst>
          </p:cNvPr>
          <p:cNvSpPr txBox="1"/>
          <p:nvPr/>
        </p:nvSpPr>
        <p:spPr>
          <a:xfrm>
            <a:off x="457200" y="88064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imes New Roman" pitchFamily="18" charset="0"/>
                <a:ea typeface="Arrus-Black" panose="02020500000000000000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3816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4A22FD-8C2E-4788-AD1E-EB7A796ACB86}"/>
              </a:ext>
            </a:extLst>
          </p:cNvPr>
          <p:cNvSpPr txBox="1"/>
          <p:nvPr/>
        </p:nvSpPr>
        <p:spPr>
          <a:xfrm>
            <a:off x="2712529" y="725269"/>
            <a:ext cx="864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tư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</a:rPr>
              <a:t>25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</a:rPr>
              <a:t>10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</a:rPr>
              <a:t> 2023  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529" y="1524000"/>
            <a:ext cx="932707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"/>
          <p:cNvGrpSpPr/>
          <p:nvPr/>
        </p:nvGrpSpPr>
        <p:grpSpPr>
          <a:xfrm rot="10800000">
            <a:off x="-7201" y="0"/>
            <a:ext cx="3693414" cy="8229600"/>
            <a:chOff x="9114155" y="0"/>
            <a:chExt cx="3077845" cy="6858000"/>
          </a:xfrm>
        </p:grpSpPr>
        <p:sp>
          <p:nvSpPr>
            <p:cNvPr id="199" name="Google Shape;199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3"/>
          <p:cNvGrpSpPr/>
          <p:nvPr/>
        </p:nvGrpSpPr>
        <p:grpSpPr>
          <a:xfrm>
            <a:off x="10936987" y="0"/>
            <a:ext cx="3693414" cy="8229600"/>
            <a:chOff x="9114155" y="0"/>
            <a:chExt cx="3077845" cy="6858000"/>
          </a:xfrm>
        </p:grpSpPr>
        <p:sp>
          <p:nvSpPr>
            <p:cNvPr id="202" name="Google Shape;202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109710" tIns="54840" rIns="109710" bIns="54840" anchor="t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209800"/>
            <a:ext cx="11427036" cy="3404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3"/>
          <p:cNvGrpSpPr/>
          <p:nvPr/>
        </p:nvGrpSpPr>
        <p:grpSpPr>
          <a:xfrm>
            <a:off x="1030506" y="6720231"/>
            <a:ext cx="1746504" cy="1148327"/>
            <a:chOff x="5701962" y="0"/>
            <a:chExt cx="6490038" cy="4267200"/>
          </a:xfrm>
        </p:grpSpPr>
        <p:pic>
          <p:nvPicPr>
            <p:cNvPr id="206" name="Google Shape;206;p3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3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3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7</a:t>
            </a:fld>
            <a:endParaRPr/>
          </a:p>
        </p:txBody>
      </p:sp>
      <p:pic>
        <p:nvPicPr>
          <p:cNvPr id="209" name="Google Shape;209;p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3986257" y="0"/>
            <a:ext cx="644143" cy="645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32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86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0;p4"/>
          <p:cNvSpPr/>
          <p:nvPr/>
        </p:nvSpPr>
        <p:spPr>
          <a:xfrm>
            <a:off x="457201" y="1219200"/>
            <a:ext cx="13258800" cy="5791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Ghép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vuông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tròn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chữ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gấp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quần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gọn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gàng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cụ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gấp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✔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cụ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gấp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nhanh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đều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2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86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3012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96" y="426293"/>
            <a:ext cx="8371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3013" descr="1-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374" y="442341"/>
            <a:ext cx="4508426" cy="6635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3014" descr="1-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1219199"/>
            <a:ext cx="4059192" cy="57912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0FF69C-FCD9-6B08-70F5-A7A079E9FDD0}"/>
              </a:ext>
            </a:extLst>
          </p:cNvPr>
          <p:cNvSpPr txBox="1"/>
          <p:nvPr/>
        </p:nvSpPr>
        <p:spPr>
          <a:xfrm>
            <a:off x="4477648" y="3352240"/>
            <a:ext cx="481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ea typeface="Arrus-Black" panose="02020500000000000000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02EEB5-3563-175E-D0A8-558A7578B32C}"/>
              </a:ext>
            </a:extLst>
          </p:cNvPr>
          <p:cNvSpPr txBox="1"/>
          <p:nvPr/>
        </p:nvSpPr>
        <p:spPr>
          <a:xfrm>
            <a:off x="1839456" y="3124200"/>
            <a:ext cx="1187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644</Words>
  <Application>Microsoft Office PowerPoint</Application>
  <PresentationFormat>Custom</PresentationFormat>
  <Paragraphs>116</Paragraphs>
  <Slides>25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7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9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11</vt:lpstr>
      <vt:lpstr>Slide 12</vt:lpstr>
      <vt:lpstr>Slide 13</vt:lpstr>
      <vt:lpstr>Slide 14</vt:lpstr>
      <vt:lpstr>Slide 15</vt:lpstr>
      <vt:lpstr>Slide 16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18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224</cp:revision>
  <dcterms:created xsi:type="dcterms:W3CDTF">2020-11-02T09:03:52Z</dcterms:created>
  <dcterms:modified xsi:type="dcterms:W3CDTF">2024-01-17T17:00:46Z</dcterms:modified>
  <cp:contentStatus/>
</cp:coreProperties>
</file>