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6" r:id="rId5"/>
    <p:sldMasterId id="2147483739" r:id="rId6"/>
  </p:sldMasterIdLst>
  <p:notesMasterIdLst>
    <p:notesMasterId r:id="rId30"/>
  </p:notesMasterIdLst>
  <p:sldIdLst>
    <p:sldId id="266" r:id="rId7"/>
    <p:sldId id="272" r:id="rId8"/>
    <p:sldId id="273" r:id="rId9"/>
    <p:sldId id="274" r:id="rId10"/>
    <p:sldId id="275" r:id="rId11"/>
    <p:sldId id="276" r:id="rId12"/>
    <p:sldId id="288" r:id="rId13"/>
    <p:sldId id="298" r:id="rId14"/>
    <p:sldId id="280" r:id="rId15"/>
    <p:sldId id="297" r:id="rId16"/>
    <p:sldId id="546" r:id="rId17"/>
    <p:sldId id="547" r:id="rId18"/>
    <p:sldId id="2634" r:id="rId19"/>
    <p:sldId id="2635" r:id="rId20"/>
    <p:sldId id="2636" r:id="rId21"/>
    <p:sldId id="2637" r:id="rId22"/>
    <p:sldId id="2638" r:id="rId23"/>
    <p:sldId id="2639" r:id="rId24"/>
    <p:sldId id="2640" r:id="rId25"/>
    <p:sldId id="2641" r:id="rId26"/>
    <p:sldId id="545" r:id="rId27"/>
    <p:sldId id="261"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9" d="100"/>
          <a:sy n="79" d="100"/>
        </p:scale>
        <p:origin x="-384" y="13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507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604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4623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90050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6282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7771590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078943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6" name="Footer Placeholder 5">
            <a:extLst>
              <a:ext uri="{FF2B5EF4-FFF2-40B4-BE49-F238E27FC236}">
                <a16:creationId xmlns=""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3401439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8" name="Footer Placeholder 7">
            <a:extLst>
              <a:ext uri="{FF2B5EF4-FFF2-40B4-BE49-F238E27FC236}">
                <a16:creationId xmlns=""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71137407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4" name="Footer Placeholder 3">
            <a:extLst>
              <a:ext uri="{FF2B5EF4-FFF2-40B4-BE49-F238E27FC236}">
                <a16:creationId xmlns=""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960430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7662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3" name="Footer Placeholder 2">
            <a:extLst>
              <a:ext uri="{FF2B5EF4-FFF2-40B4-BE49-F238E27FC236}">
                <a16:creationId xmlns=""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181642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6" name="Footer Placeholder 5">
            <a:extLst>
              <a:ext uri="{FF2B5EF4-FFF2-40B4-BE49-F238E27FC236}">
                <a16:creationId xmlns=""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58066973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6" name="Footer Placeholder 5">
            <a:extLst>
              <a:ext uri="{FF2B5EF4-FFF2-40B4-BE49-F238E27FC236}">
                <a16:creationId xmlns=""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690787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1846747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03/01/67</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6959443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729E18-85A7-4378-9130-17901A99E1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3F8B0E6-2BDD-4B03-829B-30640AFACA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09BDB2C-FB94-4B61-8F38-F0C619F95A7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9C3FFBA-EBE1-4CC5-BC30-19D780F3B5A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63F8A73-707E-492A-9C8C-B9A0BDC20D2D}"/>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093044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097AC3-CD42-4C3A-AAFE-F84388B3A1E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C8CDC75-0C13-40CD-8231-78CC99348C54}"/>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97E3EE1-7448-4009-A740-B9384F21681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ECA5F5D-9BEE-4D62-97F0-C8BE464C694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5C4495C-E108-4BAE-9894-BEDECA3530DF}"/>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9298477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BA08F97-3BFC-4B11-8C56-675864FD843E}"/>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0B468CC-2F26-4AF8-8818-F8D227055CB8}"/>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6BE740B-8451-4498-AFE0-ED764F9986D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BC0F75F-1A8C-491E-8330-15915DEFE00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ACD5808-6714-4456-8162-79ACE5F2A49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944361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38E4F7-8790-4DD7-A468-3E01D6F3FCC1}"/>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21DB61B-53BB-465E-8A9A-FE23791BD1F3}"/>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FD3BF939-4E0C-4725-A258-4CDD814F5741}"/>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0938030B-51FC-48B9-BC13-787A578A870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71694764-C224-479B-9776-E8CA14C346E7}"/>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BFC0F00-E87F-4907-AEE8-0769D1F4E44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9951303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31DC0C-D07E-4D50-8F02-0D35FFE10C2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E517B4-B792-403E-A935-850E33CAC01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1176BFE-BD51-4D6D-BC6F-DB820C7E63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DFA237F-4481-4CCD-B9DD-C22B633C17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E3660F2-7139-4F6E-B630-27AD34057A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B5A06B-194D-449A-9628-E7F579FC48F5}"/>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6FB9607B-B1F4-4DF5-A63B-D5FA6707450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6F990778-FF6A-4DCE-97D7-9EA23EF568D1}"/>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180974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9570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88FF0B5-E9C3-4E7D-BB6A-8DC4AD7250B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FD4BE27-8B4F-4219-BCCB-016EE8CF2E31}"/>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A8FA8076-E9D2-4FD5-BE62-898F8BACBA4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7B0DC615-C77A-4A78-B472-7A00CE24C813}"/>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622660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4262B49-6518-495E-BBDD-BB36A2C6030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67C5A5D8-F936-4C91-9C4D-D7FE5AF531A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C068EFC7-AFAC-4597-AEA8-AD12C0C386EA}"/>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320095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53A0D0-A0CE-4BED-92F4-6EE64329374B}"/>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E409A7E-3865-4602-A992-B54555BAD78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03E41DA-706D-4B84-880C-D038E0C1EA9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C9C3AEC-2214-47DE-80E1-5F08FAFDE7C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950EB614-46FB-4731-B41E-B362374871F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9F82525B-2BA4-4B44-A0C3-04B315D68E1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24232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8E74EB-6404-443B-A94F-BBBE0D8BB07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1D98684-56AF-45FA-9AF4-D99F0FC7308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 xmlns:a16="http://schemas.microsoft.com/office/drawing/2014/main" id="{F736B8C4-4297-4621-BDE4-5D2D935BFB6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E16E74A-2368-4ED8-A9DF-9898F77F2CF0}"/>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4285288-7E74-4A21-9974-95F01C65235A}"/>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010E8E9-8281-4FFF-B5FB-A289BCEA312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73612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390427-7645-40B9-B518-F79387CA66F2}"/>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EF3A84F-45B7-4542-8B33-4614B6C6C96A}"/>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4B7DE6A-2E49-45BD-B54F-21BBF740CF2A}"/>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E993890-F175-4A0E-9D72-31D169976A2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AB95DD6-B038-4B3C-8A88-D8678084854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074070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B1F0D83-A614-47B1-B756-8826F309B938}"/>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B1114C1-82B3-41CD-8AEF-DF414A33A2F8}"/>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3D31ADD-4633-4714-9CE1-01F52B4FEF47}"/>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5B62AB1-E9F9-4A63-9944-264BF4FFC935}"/>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4A28525-33F0-40D6-9024-0A1A432DA39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712611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pPr defTabSz="914446"/>
            <a:fld id="{F86BAB08-D03A-4FEF-8092-001CB785BBAB}" type="datetimeFigureOut">
              <a:rPr lang="zh-CN" altLang="en-US" smtClean="0">
                <a:solidFill>
                  <a:prstClr val="black">
                    <a:tint val="75000"/>
                  </a:prstClr>
                </a:solidFill>
              </a:rPr>
              <a:pPr defTabSz="914446"/>
              <a:t>2024/1/3</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pPr defTabSz="914446"/>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25945503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65804023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485416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0276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9196024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2993318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27475998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1188827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631914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8704972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87060138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88125134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758123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681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028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70747676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751983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054771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0788245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45842852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04264261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99808394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68406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23275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5" name="Footer Placeholder 4">
            <a:extLst>
              <a:ext uri="{FF2B5EF4-FFF2-40B4-BE49-F238E27FC236}">
                <a16:creationId xmlns=""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55903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90574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5" name="Footer Placeholder 4">
            <a:extLst>
              <a:ext uri="{FF2B5EF4-FFF2-40B4-BE49-F238E27FC236}">
                <a16:creationId xmlns=""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969831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5" name="Footer Placeholder 4">
            <a:extLst>
              <a:ext uri="{FF2B5EF4-FFF2-40B4-BE49-F238E27FC236}">
                <a16:creationId xmlns=""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72212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6" name="Footer Placeholder 5">
            <a:extLst>
              <a:ext uri="{FF2B5EF4-FFF2-40B4-BE49-F238E27FC236}">
                <a16:creationId xmlns=""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283403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8" name="Footer Placeholder 7">
            <a:extLst>
              <a:ext uri="{FF2B5EF4-FFF2-40B4-BE49-F238E27FC236}">
                <a16:creationId xmlns=""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731160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4" name="Footer Placeholder 3">
            <a:extLst>
              <a:ext uri="{FF2B5EF4-FFF2-40B4-BE49-F238E27FC236}">
                <a16:creationId xmlns=""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04220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3" name="Footer Placeholder 2">
            <a:extLst>
              <a:ext uri="{FF2B5EF4-FFF2-40B4-BE49-F238E27FC236}">
                <a16:creationId xmlns=""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60184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6" name="Footer Placeholder 5">
            <a:extLst>
              <a:ext uri="{FF2B5EF4-FFF2-40B4-BE49-F238E27FC236}">
                <a16:creationId xmlns=""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392539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6" name="Footer Placeholder 5">
            <a:extLst>
              <a:ext uri="{FF2B5EF4-FFF2-40B4-BE49-F238E27FC236}">
                <a16:creationId xmlns=""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0401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5" name="Footer Placeholder 4">
            <a:extLst>
              <a:ext uri="{FF2B5EF4-FFF2-40B4-BE49-F238E27FC236}">
                <a16:creationId xmlns=""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049030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1/3/2024</a:t>
            </a:fld>
            <a:endParaRPr lang="en-US"/>
          </a:p>
        </p:txBody>
      </p:sp>
      <p:sp>
        <p:nvSpPr>
          <p:cNvPr id="5" name="Footer Placeholder 4">
            <a:extLst>
              <a:ext uri="{FF2B5EF4-FFF2-40B4-BE49-F238E27FC236}">
                <a16:creationId xmlns=""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7038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2878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8258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546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 xmlns:a16="http://schemas.microsoft.com/office/drawing/2014/main" id="{E4698D00-E25A-70A3-F9D3-6ACC1BC5086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15850" y="190500"/>
            <a:ext cx="1238250" cy="1238250"/>
          </a:xfrm>
          <a:prstGeom prst="rect">
            <a:avLst/>
          </a:prstGeom>
        </p:spPr>
      </p:pic>
    </p:spTree>
    <p:extLst>
      <p:ext uri="{BB962C8B-B14F-4D97-AF65-F5344CB8AC3E}">
        <p14:creationId xmlns:p14="http://schemas.microsoft.com/office/powerpoint/2010/main" val="3019434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5083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1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F86BAB08-D03A-4FEF-8092-001CB785BBAB}" type="datetimeFigureOut">
              <a:rPr lang="zh-CN" altLang="en-US" smtClean="0">
                <a:solidFill>
                  <a:prstClr val="black">
                    <a:tint val="75000"/>
                  </a:prstClr>
                </a:solidFill>
              </a:rPr>
              <a:pPr defTabSz="914446"/>
              <a:t>2024/1/3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497722385"/>
      </p:ext>
    </p:extLst>
  </p:cSld>
  <p:clrMap bg1="lt1" tx1="dk1" bg2="lt2" tx2="dk2" accent1="accent1" accent2="accent2" accent3="accent3" accent4="accent4" accent5="accent5" accent6="accent6" hlink="hlink" folHlink="folHlink"/>
  <p:sldLayoutIdLst>
    <p:sldLayoutId id="2147483699" r:id="rId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330720595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1/3/2024</a:t>
            </a:fld>
            <a:endParaRPr lang="en-US"/>
          </a:p>
        </p:txBody>
      </p:sp>
      <p:sp>
        <p:nvSpPr>
          <p:cNvPr id="5" name="Footer Placeholder 4">
            <a:extLst>
              <a:ext uri="{FF2B5EF4-FFF2-40B4-BE49-F238E27FC236}">
                <a16:creationId xmlns=""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1892946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36.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4.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2.jpg"/><Relationship Id="rId12" Type="http://schemas.openxmlformats.org/officeDocument/2006/relationships/slide" Target="slide6.xml"/><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slide" Target="slide8.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5.png"/><Relationship Id="rId5" Type="http://schemas.openxmlformats.org/officeDocument/2006/relationships/slideLayout" Target="../slideLayouts/slideLayout14.xml"/><Relationship Id="rId1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14.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4.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4.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extLst>
      <p:ext uri="{BB962C8B-B14F-4D97-AF65-F5344CB8AC3E}">
        <p14:creationId xmlns:p14="http://schemas.microsoft.com/office/powerpoint/2010/main" val="92802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extLst>
      <p:ext uri="{BB962C8B-B14F-4D97-AF65-F5344CB8AC3E}">
        <p14:creationId xmlns:p14="http://schemas.microsoft.com/office/powerpoint/2010/main" val="231117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713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3D960B42-4A30-F659-9667-8EEA0E07A20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85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CD92156-17EE-F88E-3012-7FC9B42072F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 xmlns:a16="http://schemas.microsoft.com/office/drawing/2014/main" id="{FC757144-C92A-C7B5-73AE-CAC6F8AF27B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 xmlns:a16="http://schemas.microsoft.com/office/drawing/2014/main" id="{6F699850-E476-FA6A-0F10-BA5DA998E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extLst>
      <p:ext uri="{BB962C8B-B14F-4D97-AF65-F5344CB8AC3E}">
        <p14:creationId xmlns:p14="http://schemas.microsoft.com/office/powerpoint/2010/main" val="251374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5" name="Picture 4">
            <a:extLst>
              <a:ext uri="{FF2B5EF4-FFF2-40B4-BE49-F238E27FC236}">
                <a16:creationId xmlns="" xmlns:a16="http://schemas.microsoft.com/office/drawing/2014/main" id="{3D960B42-4A30-F659-9667-8EEA0E07A204}"/>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 xmlns:a16="http://schemas.microsoft.com/office/drawing/2014/main" id="{9F958A8D-BFDC-796B-7815-9AFA7CC397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 xmlns:a16="http://schemas.microsoft.com/office/drawing/2014/main" id="{134C1816-BF8B-F711-36A7-D842CD3ADC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 xmlns:a16="http://schemas.microsoft.com/office/drawing/2014/main" id="{F547F3CD-9A60-D2F9-ECB8-85148213F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 xmlns:a16="http://schemas.microsoft.com/office/drawing/2014/main" id="{14725874-B7D0-5D68-0712-07C5A235DA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extLst>
      <p:ext uri="{BB962C8B-B14F-4D97-AF65-F5344CB8AC3E}">
        <p14:creationId xmlns:p14="http://schemas.microsoft.com/office/powerpoint/2010/main" val="3612197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 xmlns:ask="http://schemas.microsoft.com/office/drawing/2018/sketchyshape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 xmlns:a16="http://schemas.microsoft.com/office/drawing/2014/main" id="{CA4CD975-395C-6D0E-D615-8C2F92754915}"/>
              </a:ext>
            </a:extLst>
          </p:cNvPr>
          <p:cNvPicPr>
            <a:picLocks noChangeAspect="1"/>
          </p:cNvPicPr>
          <p:nvPr/>
        </p:nvPicPr>
        <p:blipFill>
          <a:blip r:embed="rId7"/>
          <a:stretch>
            <a:fillRect/>
          </a:stretch>
        </p:blipFill>
        <p:spPr>
          <a:xfrm>
            <a:off x="2268141" y="304800"/>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 xmlns:a16="http://schemas.microsoft.com/office/drawing/2014/main" id="{FA379371-F3CA-C904-7212-35D0460C5316}"/>
              </a:ext>
            </a:extLst>
          </p:cNvPr>
          <p:cNvSpPr/>
          <p:nvPr/>
        </p:nvSpPr>
        <p:spPr>
          <a:xfrm>
            <a:off x="1838325" y="3507323"/>
            <a:ext cx="49434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+ 10 100</a:t>
            </a:r>
          </a:p>
        </p:txBody>
      </p:sp>
      <p:sp>
        <p:nvSpPr>
          <p:cNvPr id="9" name="Rectangle 8">
            <a:extLst>
              <a:ext uri="{FF2B5EF4-FFF2-40B4-BE49-F238E27FC236}">
                <a16:creationId xmlns=""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extLst>
      <p:ext uri="{BB962C8B-B14F-4D97-AF65-F5344CB8AC3E}">
        <p14:creationId xmlns:p14="http://schemas.microsoft.com/office/powerpoint/2010/main" val="3114408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
        <p:nvSpPr>
          <p:cNvPr id="7" name="Rectangle 6">
            <a:extLst>
              <a:ext uri="{FF2B5EF4-FFF2-40B4-BE49-F238E27FC236}">
                <a16:creationId xmlns="" xmlns:a16="http://schemas.microsoft.com/office/drawing/2014/main" id="{6B1CEFD9-CE7D-1653-6305-490C9FA738DA}"/>
              </a:ext>
            </a:extLst>
          </p:cNvPr>
          <p:cNvSpPr/>
          <p:nvPr/>
        </p:nvSpPr>
        <p:spPr>
          <a:xfrm>
            <a:off x="2759279" y="2648201"/>
            <a:ext cx="63658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Vận</a:t>
            </a:r>
            <a:r>
              <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rPr>
              <a:t> </a:t>
            </a: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dụng</a:t>
            </a:r>
            <a:endPar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5590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 xmlns:a16="http://schemas.microsoft.com/office/drawing/2014/main" id="{C307B223-13C6-DBF5-CF4F-F2F2D2DA66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C2272D25-7EF7-8E4A-159C-87858366F6CF}"/>
              </a:ext>
            </a:extLst>
          </p:cNvPr>
          <p:cNvSpPr txBox="1"/>
          <p:nvPr/>
        </p:nvSpPr>
        <p:spPr>
          <a:xfrm>
            <a:off x="893055" y="829820"/>
            <a:ext cx="3782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rPr>
              <a:t>Đố bạn</a:t>
            </a:r>
            <a:endParaRPr kumimoji="0" lang="en-US"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endParaRPr>
          </a:p>
        </p:txBody>
      </p:sp>
      <p:pic>
        <p:nvPicPr>
          <p:cNvPr id="5" name="Picture 4" descr="A cartoon of a child with a megaphone&#10;&#10;Description automatically generated with medium confidence">
            <a:extLst>
              <a:ext uri="{FF2B5EF4-FFF2-40B4-BE49-F238E27FC236}">
                <a16:creationId xmlns="" xmlns:a16="http://schemas.microsoft.com/office/drawing/2014/main" id="{F39E27E1-99DC-5B3A-93C7-83E963344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 xmlns:a16="http://schemas.microsoft.com/office/drawing/2014/main" id="{876508B5-6CDC-B946-4D3A-21CBDC498285}"/>
                </a:ext>
              </a:extLst>
            </p:cNvPr>
            <p:cNvSpPr txBox="1"/>
            <p:nvPr/>
          </p:nvSpPr>
          <p:spPr>
            <a:xfrm>
              <a:off x="5585924" y="3135348"/>
              <a:ext cx="5127222"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N</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ghĩ ra 1 phép tính cộng, trừ trong phạm vi 1 000 000 để đố nhau tính kết quả.</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a:ln>
                  <a:noFill/>
                </a:ln>
                <a:solidFill>
                  <a:prstClr val="black">
                    <a:lumMod val="85000"/>
                    <a:lumOff val="15000"/>
                  </a:prstClr>
                </a:solidFill>
                <a:effectLst/>
                <a:uLnTx/>
                <a:uFillTx/>
                <a:latin typeface="SVN-Whimsy" panose="02040603050506020204" pitchFamily="18" charset="0"/>
                <a:ea typeface="+mn-ea"/>
                <a:cs typeface="+mn-cs"/>
              </a:rPr>
              <a:t>TẠM BIỆT</a:t>
            </a:r>
            <a:endPar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extLst>
      <p:ext uri="{BB962C8B-B14F-4D97-AF65-F5344CB8AC3E}">
        <p14:creationId xmlns:p14="http://schemas.microsoft.com/office/powerpoint/2010/main" val="4228409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 xmlns:a16="http://schemas.microsoft.com/office/drawing/2014/main" id="{6374EF71-B390-BBD8-FBD1-79B33340E7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 xmlns:a16="http://schemas.microsoft.com/office/drawing/2014/main" id="{4EB56AA6-8F54-282A-23FF-36BCA9D165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 xmlns:a16="http://schemas.microsoft.com/office/drawing/2014/main" id="{B3D3DCAC-1C78-89F3-E40B-7C50ED3553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2" action="ppaction://hlinksldjump"/>
            <a:extLst>
              <a:ext uri="{FF2B5EF4-FFF2-40B4-BE49-F238E27FC236}">
                <a16:creationId xmlns="" xmlns:a16="http://schemas.microsoft.com/office/drawing/2014/main" id="{30069D60-CD91-2527-64D2-B2E1A9FA0D99}"/>
              </a:ext>
            </a:extLst>
          </p:cNvPr>
          <p:cNvPicPr>
            <a:picLocks noChangeAspect="1"/>
          </p:cNvPicPr>
          <p:nvPr/>
        </p:nvPicPr>
        <p:blipFill>
          <a:blip r:embed="rId13"/>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2" action="ppaction://hlinksldjump"/>
            <a:extLst>
              <a:ext uri="{FF2B5EF4-FFF2-40B4-BE49-F238E27FC236}">
                <a16:creationId xmlns="" xmlns:a16="http://schemas.microsoft.com/office/drawing/2014/main" id="{A19EC6CF-097E-4842-BD96-C9236FC50815}"/>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2" action="ppaction://hlinksldjump"/>
            <a:extLst>
              <a:ext uri="{FF2B5EF4-FFF2-40B4-BE49-F238E27FC236}">
                <a16:creationId xmlns="" xmlns:a16="http://schemas.microsoft.com/office/drawing/2014/main" id="{A769708E-E29E-F918-B9E1-E230D361458F}"/>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4" y="-64311"/>
            <a:ext cx="12258087" cy="6986621"/>
          </a:xfrm>
          <a:prstGeom prst="rect">
            <a:avLst/>
          </a:prstGeom>
        </p:spPr>
      </p:pic>
      <p:pic>
        <p:nvPicPr>
          <p:cNvPr id="2" name="Picture 1">
            <a:extLst>
              <a:ext uri="{FF2B5EF4-FFF2-40B4-BE49-F238E27FC236}">
                <a16:creationId xmlns="" xmlns:a16="http://schemas.microsoft.com/office/drawing/2014/main" id="{7EC4E7C3-9845-44D9-E4F1-3322BBF66587}"/>
              </a:ext>
            </a:extLst>
          </p:cNvPr>
          <p:cNvPicPr>
            <a:picLocks noChangeAspect="1"/>
          </p:cNvPicPr>
          <p:nvPr/>
        </p:nvPicPr>
        <p:blipFill>
          <a:blip r:embed="rId4"/>
          <a:stretch>
            <a:fillRect/>
          </a:stretch>
        </p:blipFill>
        <p:spPr>
          <a:xfrm>
            <a:off x="292088" y="-265265"/>
            <a:ext cx="3206774" cy="2054530"/>
          </a:xfrm>
          <a:prstGeom prst="rect">
            <a:avLst/>
          </a:prstGeom>
        </p:spPr>
      </p:pic>
      <p:pic>
        <p:nvPicPr>
          <p:cNvPr id="6" name="Picture 5">
            <a:extLst>
              <a:ext uri="{FF2B5EF4-FFF2-40B4-BE49-F238E27FC236}">
                <a16:creationId xmlns="" xmlns:a16="http://schemas.microsoft.com/office/drawing/2014/main" id="{54AFBA62-2168-B0FA-991F-36724AD58344}"/>
              </a:ext>
            </a:extLst>
          </p:cNvPr>
          <p:cNvPicPr>
            <a:picLocks noChangeAspect="1"/>
          </p:cNvPicPr>
          <p:nvPr/>
        </p:nvPicPr>
        <p:blipFill>
          <a:blip r:embed="rId5"/>
          <a:stretch>
            <a:fillRect/>
          </a:stretch>
        </p:blipFill>
        <p:spPr>
          <a:xfrm>
            <a:off x="2277246" y="1365024"/>
            <a:ext cx="8590008" cy="2280102"/>
          </a:xfrm>
          <a:prstGeom prst="rect">
            <a:avLst/>
          </a:prstGeom>
        </p:spPr>
      </p:pic>
      <p:sp>
        <p:nvSpPr>
          <p:cNvPr id="7" name="TextBox 6">
            <a:extLst>
              <a:ext uri="{FF2B5EF4-FFF2-40B4-BE49-F238E27FC236}">
                <a16:creationId xmlns=""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8598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 xmlns:a16="http://schemas.microsoft.com/office/drawing/2014/main" id="{83A75FDB-6AB3-A1BC-9800-44221EB2A998}"/>
              </a:ext>
            </a:extLst>
          </p:cNvPr>
          <p:cNvPicPr>
            <a:picLocks noChangeAspect="1"/>
          </p:cNvPicPr>
          <p:nvPr/>
        </p:nvPicPr>
        <p:blipFill>
          <a:blip r:embed="rId4"/>
          <a:stretch>
            <a:fillRect/>
          </a:stretch>
        </p:blipFill>
        <p:spPr>
          <a:xfrm>
            <a:off x="1366995" y="720805"/>
            <a:ext cx="9553260" cy="1072989"/>
          </a:xfrm>
          <a:prstGeom prst="rect">
            <a:avLst/>
          </a:prstGeom>
        </p:spPr>
      </p:pic>
      <p:sp>
        <p:nvSpPr>
          <p:cNvPr id="9" name="TextBox 8">
            <a:extLst>
              <a:ext uri="{FF2B5EF4-FFF2-40B4-BE49-F238E27FC236}">
                <a16:creationId xmlns=""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85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 xmlns:a16="http://schemas.microsoft.com/office/drawing/2014/main" id="{6D6B3226-9C3F-0A2B-730C-C9720F5AD6B6}"/>
              </a:ext>
            </a:extLst>
          </p:cNvPr>
          <p:cNvPicPr>
            <a:picLocks noChangeAspect="1"/>
          </p:cNvPicPr>
          <p:nvPr/>
        </p:nvPicPr>
        <p:blipFill>
          <a:blip r:embed="rId9"/>
          <a:stretch>
            <a:fillRect/>
          </a:stretch>
        </p:blipFill>
        <p:spPr>
          <a:xfrm>
            <a:off x="1421096" y="1984876"/>
            <a:ext cx="9559357" cy="3078747"/>
          </a:xfrm>
          <a:prstGeom prst="rect">
            <a:avLst/>
          </a:prstGeom>
        </p:spPr>
      </p:pic>
    </p:spTree>
    <p:extLst>
      <p:ext uri="{BB962C8B-B14F-4D97-AF65-F5344CB8AC3E}">
        <p14:creationId xmlns:p14="http://schemas.microsoft.com/office/powerpoint/2010/main" val="3827061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967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710</Words>
  <Application>Microsoft Office PowerPoint</Application>
  <PresentationFormat>Custom</PresentationFormat>
  <Paragraphs>139</Paragraphs>
  <Slides>23</Slides>
  <Notes>12</Notes>
  <HiddenSlides>0</HiddenSlides>
  <MMClips>13</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1_Office Theme</vt:lpstr>
      <vt:lpstr>2_Office Theme</vt:lpstr>
      <vt:lpstr>1_Office 主题​​</vt:lpstr>
      <vt:lpstr>2_第一PPT，www.1ppt.com</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2023-10-16T13:22:33Z</dcterms:created>
  <dcterms:modified xsi:type="dcterms:W3CDTF">2024-01-03T07:32:26Z</dcterms:modified>
</cp:coreProperties>
</file>