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45" r:id="rId2"/>
    <p:sldId id="315" r:id="rId3"/>
    <p:sldId id="2662" r:id="rId4"/>
    <p:sldId id="2648" r:id="rId5"/>
    <p:sldId id="2646" r:id="rId6"/>
    <p:sldId id="2650" r:id="rId7"/>
    <p:sldId id="2663" r:id="rId8"/>
    <p:sldId id="2659" r:id="rId9"/>
    <p:sldId id="2664" r:id="rId10"/>
    <p:sldId id="2665" r:id="rId11"/>
    <p:sldId id="2653" r:id="rId12"/>
    <p:sldId id="2654" r:id="rId13"/>
    <p:sldId id="2666" r:id="rId14"/>
    <p:sldId id="33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633" autoAdjust="0"/>
  </p:normalViewPr>
  <p:slideViewPr>
    <p:cSldViewPr snapToGrid="0">
      <p:cViewPr varScale="1">
        <p:scale>
          <a:sx n="66" d="100"/>
          <a:sy n="66" d="100"/>
        </p:scale>
        <p:origin x="9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68F8A-80C2-42AE-9516-2DFDC7EDB8EA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1219F-3F2E-42B1-A82A-8E7572DC1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2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63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77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01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4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8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5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6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0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8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34D0E137-BFAE-471A-B898-C3C1DEB1C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909A3E-39AE-4F56-8BDF-6BE9D97DB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F0ADDAE2-E6E2-4CC2-8EC5-06536B71918A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164FCEA1-44E1-4F7F-9437-AC54BCA88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836C9FAC-5360-4ED5-8AEB-5F518058F7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832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2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5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EA5A1C-B905-4183-A020-0C3F978B6F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0"/>
            <a:ext cx="1290961" cy="12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6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0" y="-258090"/>
            <a:ext cx="12597001" cy="7086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8"/>
            <a:ext cx="2297118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20" y="5051026"/>
            <a:ext cx="1263617" cy="885254"/>
          </a:xfrm>
          <a:prstGeom prst="rect">
            <a:avLst/>
          </a:prstGeom>
        </p:spPr>
      </p:pic>
      <p:pic>
        <p:nvPicPr>
          <p:cNvPr id="41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059" y="-265189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992" y="-258090"/>
            <a:ext cx="2274542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6DBD09-B995-4A84-909A-CFCD7E6F67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7558" y="2213358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42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63 -0.00555 L -4.79167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81481E-6 L -3.33333E-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Vận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dụng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4714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6058FF5-7B88-410B-A8B4-0DF8AD726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44" y="0"/>
            <a:ext cx="8714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5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9FABE31-3EAC-4910-8C65-05EF73BC6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77E068D-A828-479E-8418-163F1557BE92}"/>
              </a:ext>
            </a:extLst>
          </p:cNvPr>
          <p:cNvSpPr/>
          <p:nvPr/>
        </p:nvSpPr>
        <p:spPr>
          <a:xfrm>
            <a:off x="2891152" y="1310641"/>
            <a:ext cx="7146928" cy="1528026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DFD16D-38EB-4D9B-8050-4E317A832247}"/>
              </a:ext>
            </a:extLst>
          </p:cNvPr>
          <p:cNvGrpSpPr/>
          <p:nvPr/>
        </p:nvGrpSpPr>
        <p:grpSpPr>
          <a:xfrm>
            <a:off x="4760601" y="3236859"/>
            <a:ext cx="5277479" cy="1732921"/>
            <a:chOff x="3595456" y="244265"/>
            <a:chExt cx="7776839" cy="1732921"/>
          </a:xfrm>
        </p:grpSpPr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0A1306DF-CEC4-4DCE-8640-691C174C6EB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48DE36-C79B-4DA9-8D65-844E94FCE84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" name="Graphic 7">
                <a:extLst>
                  <a:ext uri="{FF2B5EF4-FFF2-40B4-BE49-F238E27FC236}">
                    <a16:creationId xmlns:a16="http://schemas.microsoft.com/office/drawing/2014/main" id="{B3B84F84-0C8A-4845-AD6C-6F59C64C0CD3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330DEFF3-138C-43FC-9B75-00C323A43F8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57E0B365-FE50-44F3-8F71-CF415C3B316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AA86FEA5-B52E-40AE-9118-9720562C23A7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CF819884-C4DB-44E4-81F8-9970EA4158E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0FC6B698-BC28-4276-B50A-29F3553EAE1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53DE01FB-F3F5-4D2A-A58C-9674476197E1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aphic 7">
                  <a:extLst>
                    <a:ext uri="{FF2B5EF4-FFF2-40B4-BE49-F238E27FC236}">
                      <a16:creationId xmlns:a16="http://schemas.microsoft.com/office/drawing/2014/main" id="{F6C8B2E4-4AD1-45FC-B43E-33454628E375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CF048F5E-65BB-4039-9A29-739F55DEC8F9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3AC3C814-D6F8-45D6-B257-7479C50157BF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73D01360-FAA0-41A1-B614-2DCCC1561F0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A0163832-0630-4B87-B23D-0034C6B2FE18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FD1454-25DA-477F-ADBF-B028A670976C}"/>
                </a:ext>
              </a:extLst>
            </p:cNvPr>
            <p:cNvSpPr txBox="1"/>
            <p:nvPr/>
          </p:nvSpPr>
          <p:spPr>
            <a:xfrm>
              <a:off x="5994344" y="744850"/>
              <a:ext cx="33486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4 </a:t>
              </a: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0102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9FABE31-3EAC-4910-8C65-05EF73BC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77E068D-A828-479E-8418-163F1557BE92}"/>
              </a:ext>
            </a:extLst>
          </p:cNvPr>
          <p:cNvSpPr/>
          <p:nvPr/>
        </p:nvSpPr>
        <p:spPr>
          <a:xfrm>
            <a:off x="2891152" y="660400"/>
            <a:ext cx="8193408" cy="2178267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cm,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cm.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DFD16D-38EB-4D9B-8050-4E317A832247}"/>
              </a:ext>
            </a:extLst>
          </p:cNvPr>
          <p:cNvGrpSpPr/>
          <p:nvPr/>
        </p:nvGrpSpPr>
        <p:grpSpPr>
          <a:xfrm>
            <a:off x="4760601" y="3236859"/>
            <a:ext cx="5277479" cy="1732921"/>
            <a:chOff x="3595456" y="244265"/>
            <a:chExt cx="7776839" cy="1732921"/>
          </a:xfrm>
        </p:grpSpPr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0A1306DF-CEC4-4DCE-8640-691C174C6EB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48DE36-C79B-4DA9-8D65-844E94FCE84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" name="Graphic 7">
                <a:extLst>
                  <a:ext uri="{FF2B5EF4-FFF2-40B4-BE49-F238E27FC236}">
                    <a16:creationId xmlns:a16="http://schemas.microsoft.com/office/drawing/2014/main" id="{B3B84F84-0C8A-4845-AD6C-6F59C64C0CD3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330DEFF3-138C-43FC-9B75-00C323A43F8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57E0B365-FE50-44F3-8F71-CF415C3B316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AA86FEA5-B52E-40AE-9118-9720562C23A7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CF819884-C4DB-44E4-81F8-9970EA4158E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0FC6B698-BC28-4276-B50A-29F3553EAE1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53DE01FB-F3F5-4D2A-A58C-9674476197E1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aphic 7">
                  <a:extLst>
                    <a:ext uri="{FF2B5EF4-FFF2-40B4-BE49-F238E27FC236}">
                      <a16:creationId xmlns:a16="http://schemas.microsoft.com/office/drawing/2014/main" id="{F6C8B2E4-4AD1-45FC-B43E-33454628E375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CF048F5E-65BB-4039-9A29-739F55DEC8F9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3AC3C814-D6F8-45D6-B257-7479C50157BF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73D01360-FAA0-41A1-B614-2DCCC1561F0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A0163832-0630-4B87-B23D-0034C6B2FE18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FD1454-25DA-477F-ADBF-B028A670976C}"/>
                </a:ext>
              </a:extLst>
            </p:cNvPr>
            <p:cNvSpPr txBox="1"/>
            <p:nvPr/>
          </p:nvSpPr>
          <p:spPr>
            <a:xfrm>
              <a:off x="5201395" y="744850"/>
              <a:ext cx="493457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2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lần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307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496" cy="259200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0C1FB300-83AF-4736-9034-BDEF7C67B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32" y="3342313"/>
            <a:ext cx="3592889" cy="3342872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27B23765-5FFF-4A55-96EA-CA7BEB5B3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875" y="3656300"/>
            <a:ext cx="2368018" cy="2298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AC7792-8B2A-47CE-A94A-9DFB44432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4353" y="1495065"/>
            <a:ext cx="7004911" cy="36944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2143AD-2AAC-45BF-B34C-A714A1644B62}"/>
              </a:ext>
            </a:extLst>
          </p:cNvPr>
          <p:cNvSpPr txBox="1"/>
          <p:nvPr/>
        </p:nvSpPr>
        <p:spPr>
          <a:xfrm>
            <a:off x="4161623" y="6488668"/>
            <a:ext cx="6957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Hương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Thảo</a:t>
            </a:r>
            <a:r>
              <a:rPr lang="en-US" dirty="0">
                <a:solidFill>
                  <a:schemeClr val="bg1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95619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0" y="-258090"/>
            <a:ext cx="12597001" cy="7086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54" y="4304269"/>
            <a:ext cx="2297118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20" y="5051026"/>
            <a:ext cx="1263617" cy="885254"/>
          </a:xfrm>
          <a:prstGeom prst="rect">
            <a:avLst/>
          </a:prstGeom>
        </p:spPr>
      </p:pic>
      <p:pic>
        <p:nvPicPr>
          <p:cNvPr id="41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059" y="-265189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992" y="-258090"/>
            <a:ext cx="2274542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Baby Shark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64914417-41F8-4D45-97E2-E0DF02FC5D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8" end="116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2541" y="-258090"/>
            <a:ext cx="12700893" cy="714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02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63 -0.00555 L -4.79167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81481E-6 L -3.33333E-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496" cy="259200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0C1FB300-83AF-4736-9034-BDEF7C67B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32" y="3342313"/>
            <a:ext cx="3592889" cy="3342872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27B23765-5FFF-4A55-96EA-CA7BEB5B3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875" y="3656300"/>
            <a:ext cx="2368018" cy="2298158"/>
          </a:xfrm>
          <a:prstGeom prst="rect">
            <a:avLst/>
          </a:prstGeom>
        </p:spPr>
      </p:pic>
      <p:sp>
        <p:nvSpPr>
          <p:cNvPr id="13" name="Google Shape;487;p33">
            <a:extLst>
              <a:ext uri="{FF2B5EF4-FFF2-40B4-BE49-F238E27FC236}">
                <a16:creationId xmlns:a16="http://schemas.microsoft.com/office/drawing/2014/main" id="{A4119E43-857C-416C-8842-4DBECCD35192}"/>
              </a:ext>
            </a:extLst>
          </p:cNvPr>
          <p:cNvSpPr txBox="1">
            <a:spLocks/>
          </p:cNvSpPr>
          <p:nvPr/>
        </p:nvSpPr>
        <p:spPr>
          <a:xfrm>
            <a:off x="1073487" y="494692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3E1C14-7813-431E-B017-16930F5F401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4243" y="1323999"/>
            <a:ext cx="10272000" cy="1233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39FF43-8542-4A46-B878-9BE4FA4DC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2656" y="2073978"/>
            <a:ext cx="6895174" cy="134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0F12DD-3D46-4ABB-80A6-575181A4A4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7630" y="3377268"/>
            <a:ext cx="732193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94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Khám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phá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751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4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E5F6B1-E082-470E-BD4B-EC128A36D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99" y="-83597"/>
            <a:ext cx="3621338" cy="1072989"/>
          </a:xfrm>
          <a:prstGeom prst="rect">
            <a:avLst/>
          </a:prstGeom>
        </p:spPr>
      </p:pic>
      <p:pic>
        <p:nvPicPr>
          <p:cNvPr id="58" name="Picture 57" descr="A picture containing logo&#10;&#10;Description automatically generated">
            <a:extLst>
              <a:ext uri="{FF2B5EF4-FFF2-40B4-BE49-F238E27FC236}">
                <a16:creationId xmlns:a16="http://schemas.microsoft.com/office/drawing/2014/main" id="{826A66DE-B19D-44E6-B0DC-AB293A6CF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4625" y="2083517"/>
            <a:ext cx="1125452" cy="1290802"/>
          </a:xfrm>
          <a:prstGeom prst="rect">
            <a:avLst/>
          </a:prstGeom>
        </p:spPr>
      </p:pic>
      <p:pic>
        <p:nvPicPr>
          <p:cNvPr id="59" name="Picture 58" descr="A picture containing logo&#10;&#10;Description automatically generated">
            <a:extLst>
              <a:ext uri="{FF2B5EF4-FFF2-40B4-BE49-F238E27FC236}">
                <a16:creationId xmlns:a16="http://schemas.microsoft.com/office/drawing/2014/main" id="{F1781F40-D71C-43BB-8AA8-934F1D87594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9185" y="2083517"/>
            <a:ext cx="1125452" cy="1290802"/>
          </a:xfrm>
          <a:prstGeom prst="rect">
            <a:avLst/>
          </a:prstGeom>
        </p:spPr>
      </p:pic>
      <p:pic>
        <p:nvPicPr>
          <p:cNvPr id="60" name="Picture 59" descr="A picture containing logo&#10;&#10;Description automatically generated">
            <a:extLst>
              <a:ext uri="{FF2B5EF4-FFF2-40B4-BE49-F238E27FC236}">
                <a16:creationId xmlns:a16="http://schemas.microsoft.com/office/drawing/2014/main" id="{8F5A9281-6CB3-4B62-B27C-283DA12F6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3745" y="2083517"/>
            <a:ext cx="1125452" cy="1290802"/>
          </a:xfrm>
          <a:prstGeom prst="rect">
            <a:avLst/>
          </a:prstGeom>
        </p:spPr>
      </p:pic>
      <p:pic>
        <p:nvPicPr>
          <p:cNvPr id="61" name="Picture 60" descr="A picture containing logo&#10;&#10;Description automatically generated">
            <a:extLst>
              <a:ext uri="{FF2B5EF4-FFF2-40B4-BE49-F238E27FC236}">
                <a16:creationId xmlns:a16="http://schemas.microsoft.com/office/drawing/2014/main" id="{B79BC401-A822-43E0-9994-423F8C5BF01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8305" y="2083517"/>
            <a:ext cx="1125452" cy="1290802"/>
          </a:xfrm>
          <a:prstGeom prst="rect">
            <a:avLst/>
          </a:prstGeom>
        </p:spPr>
      </p:pic>
      <p:pic>
        <p:nvPicPr>
          <p:cNvPr id="62" name="Picture 61" descr="A picture containing logo&#10;&#10;Description automatically generated">
            <a:extLst>
              <a:ext uri="{FF2B5EF4-FFF2-40B4-BE49-F238E27FC236}">
                <a16:creationId xmlns:a16="http://schemas.microsoft.com/office/drawing/2014/main" id="{5D22A8A9-C00F-41DD-83BB-08E45670D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7138" y="2083517"/>
            <a:ext cx="1125452" cy="1290802"/>
          </a:xfrm>
          <a:prstGeom prst="rect">
            <a:avLst/>
          </a:prstGeom>
        </p:spPr>
      </p:pic>
      <p:pic>
        <p:nvPicPr>
          <p:cNvPr id="63" name="Picture 62" descr="A picture containing logo&#10;&#10;Description automatically generated">
            <a:extLst>
              <a:ext uri="{FF2B5EF4-FFF2-40B4-BE49-F238E27FC236}">
                <a16:creationId xmlns:a16="http://schemas.microsoft.com/office/drawing/2014/main" id="{020A1109-6DC2-4346-9D2E-B2392D8C3A3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34752" y="2083517"/>
            <a:ext cx="1125452" cy="1290802"/>
          </a:xfrm>
          <a:prstGeom prst="rect">
            <a:avLst/>
          </a:prstGeom>
        </p:spPr>
      </p:pic>
      <p:pic>
        <p:nvPicPr>
          <p:cNvPr id="64" name="Picture 63" descr="A picture containing logo&#10;&#10;Description automatically generated">
            <a:extLst>
              <a:ext uri="{FF2B5EF4-FFF2-40B4-BE49-F238E27FC236}">
                <a16:creationId xmlns:a16="http://schemas.microsoft.com/office/drawing/2014/main" id="{C83A30CC-A757-4A00-BBFB-369D134EA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6838" y="3211277"/>
            <a:ext cx="1125452" cy="1290802"/>
          </a:xfrm>
          <a:prstGeom prst="rect">
            <a:avLst/>
          </a:prstGeom>
        </p:spPr>
      </p:pic>
      <p:pic>
        <p:nvPicPr>
          <p:cNvPr id="65" name="Picture 64" descr="A picture containing logo&#10;&#10;Description automatically generated">
            <a:extLst>
              <a:ext uri="{FF2B5EF4-FFF2-40B4-BE49-F238E27FC236}">
                <a16:creationId xmlns:a16="http://schemas.microsoft.com/office/drawing/2014/main" id="{377B2D2F-FBAD-4872-928D-2174494C8D2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1398" y="3211277"/>
            <a:ext cx="1125452" cy="129080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CD36C2-4453-4AD7-A9A2-917A31020611}"/>
              </a:ext>
            </a:extLst>
          </p:cNvPr>
          <p:cNvCxnSpPr>
            <a:cxnSpLocks/>
          </p:cNvCxnSpPr>
          <p:nvPr/>
        </p:nvCxnSpPr>
        <p:spPr>
          <a:xfrm>
            <a:off x="2559656" y="2851706"/>
            <a:ext cx="562856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C99EA6-D6AF-4704-9209-D941485744BE}"/>
              </a:ext>
            </a:extLst>
          </p:cNvPr>
          <p:cNvCxnSpPr>
            <a:cxnSpLocks/>
          </p:cNvCxnSpPr>
          <p:nvPr/>
        </p:nvCxnSpPr>
        <p:spPr>
          <a:xfrm>
            <a:off x="2559656" y="3989626"/>
            <a:ext cx="187893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55A04B-1DBF-439E-A4FB-BE2FA6529B3E}"/>
              </a:ext>
            </a:extLst>
          </p:cNvPr>
          <p:cNvCxnSpPr>
            <a:cxnSpLocks/>
          </p:cNvCxnSpPr>
          <p:nvPr/>
        </p:nvCxnSpPr>
        <p:spPr>
          <a:xfrm>
            <a:off x="2559656" y="2851706"/>
            <a:ext cx="0" cy="11379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784B4B-BF71-44AD-8D16-776871236D12}"/>
              </a:ext>
            </a:extLst>
          </p:cNvPr>
          <p:cNvCxnSpPr>
            <a:cxnSpLocks/>
          </p:cNvCxnSpPr>
          <p:nvPr/>
        </p:nvCxnSpPr>
        <p:spPr>
          <a:xfrm>
            <a:off x="4438592" y="2839720"/>
            <a:ext cx="0" cy="11379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D99B0377-B53F-4ACE-A362-FA7C7C6F36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9" y="2488565"/>
            <a:ext cx="1685925" cy="257175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99D4824-1AE4-43BD-948C-8D7532EB01EF}"/>
              </a:ext>
            </a:extLst>
          </p:cNvPr>
          <p:cNvSpPr/>
          <p:nvPr/>
        </p:nvSpPr>
        <p:spPr>
          <a:xfrm>
            <a:off x="731526" y="1175395"/>
            <a:ext cx="4409750" cy="1072989"/>
          </a:xfrm>
          <a:prstGeom prst="wedgeRoundRectCallout">
            <a:avLst>
              <a:gd name="adj1" fmla="val -35841"/>
              <a:gd name="adj2" fmla="val 7228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 x 3 = 6 (ô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A81A0C6D-3248-4604-B67F-8D837F708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44" y="3245163"/>
            <a:ext cx="1317646" cy="1826029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90D30178-ED2C-45D5-B901-B0728B4D86F9}"/>
              </a:ext>
            </a:extLst>
          </p:cNvPr>
          <p:cNvSpPr/>
          <p:nvPr/>
        </p:nvSpPr>
        <p:spPr>
          <a:xfrm>
            <a:off x="7164709" y="1258868"/>
            <a:ext cx="4409750" cy="1072989"/>
          </a:xfrm>
          <a:prstGeom prst="wedgeRoundRectCallout">
            <a:avLst>
              <a:gd name="adj1" fmla="val 19454"/>
              <a:gd name="adj2" fmla="val 12057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6 : 2 = 3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5DFD48-A7C2-4623-8956-854DD005BFD9}"/>
              </a:ext>
            </a:extLst>
          </p:cNvPr>
          <p:cNvSpPr/>
          <p:nvPr/>
        </p:nvSpPr>
        <p:spPr>
          <a:xfrm>
            <a:off x="3804274" y="4372859"/>
            <a:ext cx="5512445" cy="1137920"/>
          </a:xfrm>
          <a:prstGeom prst="rect">
            <a:avLst/>
          </a:prstGeom>
          <a:solidFill>
            <a:srgbClr val="66C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73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7888FB7-07E9-4D41-AC02-B5CEB42ACA6C}"/>
              </a:ext>
            </a:extLst>
          </p:cNvPr>
          <p:cNvGrpSpPr/>
          <p:nvPr/>
        </p:nvGrpSpPr>
        <p:grpSpPr>
          <a:xfrm>
            <a:off x="1256474" y="390558"/>
            <a:ext cx="10210800" cy="1285842"/>
            <a:chOff x="2971800" y="403525"/>
            <a:chExt cx="10210800" cy="103698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74AB96-DC76-44F6-BD32-23F7BC6FC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-8064"/>
            <a:stretch/>
          </p:blipFill>
          <p:spPr>
            <a:xfrm>
              <a:off x="2971800" y="403525"/>
              <a:ext cx="102108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E1E66DC-B5F0-41D0-A8CA-497C11DB52AA}"/>
                </a:ext>
              </a:extLst>
            </p:cNvPr>
            <p:cNvSpPr txBox="1"/>
            <p:nvPr/>
          </p:nvSpPr>
          <p:spPr>
            <a:xfrm>
              <a:off x="3473006" y="520957"/>
              <a:ext cx="8859520" cy="5761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AB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cm,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CD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cm.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AB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gấp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mấy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CD?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49903A0-7416-43A4-9267-2D178D755728}"/>
              </a:ext>
            </a:extLst>
          </p:cNvPr>
          <p:cNvSpPr txBox="1"/>
          <p:nvPr/>
        </p:nvSpPr>
        <p:spPr>
          <a:xfrm>
            <a:off x="2465775" y="1736500"/>
            <a:ext cx="186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04FDA-DC85-4AED-B611-F759CD0D764F}"/>
              </a:ext>
            </a:extLst>
          </p:cNvPr>
          <p:cNvSpPr txBox="1"/>
          <p:nvPr/>
        </p:nvSpPr>
        <p:spPr>
          <a:xfrm>
            <a:off x="937543" y="2844652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008710-7692-400A-9546-1C037AF74EC7}"/>
              </a:ext>
            </a:extLst>
          </p:cNvPr>
          <p:cNvSpPr txBox="1"/>
          <p:nvPr/>
        </p:nvSpPr>
        <p:spPr>
          <a:xfrm>
            <a:off x="4930423" y="2844652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BBCA26-9A6E-4BA1-8932-2F779A531F3C}"/>
              </a:ext>
            </a:extLst>
          </p:cNvPr>
          <p:cNvCxnSpPr>
            <a:endCxn id="40" idx="1"/>
          </p:cNvCxnSpPr>
          <p:nvPr/>
        </p:nvCxnSpPr>
        <p:spPr>
          <a:xfrm>
            <a:off x="1455703" y="3137039"/>
            <a:ext cx="3474720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28778B01-D5DB-429A-AFE6-EBF2A8D94722}"/>
              </a:ext>
            </a:extLst>
          </p:cNvPr>
          <p:cNvSpPr/>
          <p:nvPr/>
        </p:nvSpPr>
        <p:spPr>
          <a:xfrm>
            <a:off x="1389663" y="3073825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A203C42-87B6-496D-97E2-DCA16892D297}"/>
              </a:ext>
            </a:extLst>
          </p:cNvPr>
          <p:cNvSpPr/>
          <p:nvPr/>
        </p:nvSpPr>
        <p:spPr>
          <a:xfrm>
            <a:off x="4874543" y="3073825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4AE75A-5B24-44D5-B54D-F9E739C73D65}"/>
              </a:ext>
            </a:extLst>
          </p:cNvPr>
          <p:cNvCxnSpPr>
            <a:cxnSpLocks/>
          </p:cNvCxnSpPr>
          <p:nvPr/>
        </p:nvCxnSpPr>
        <p:spPr>
          <a:xfrm>
            <a:off x="2339623" y="3056608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7DEA9C5-A067-4F79-AF41-A3C190B9D20D}"/>
              </a:ext>
            </a:extLst>
          </p:cNvPr>
          <p:cNvCxnSpPr>
            <a:cxnSpLocks/>
          </p:cNvCxnSpPr>
          <p:nvPr/>
        </p:nvCxnSpPr>
        <p:spPr>
          <a:xfrm>
            <a:off x="3233703" y="3066344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7F75D3E-392B-429F-A44D-12ED77289563}"/>
              </a:ext>
            </a:extLst>
          </p:cNvPr>
          <p:cNvCxnSpPr>
            <a:cxnSpLocks/>
          </p:cNvCxnSpPr>
          <p:nvPr/>
        </p:nvCxnSpPr>
        <p:spPr>
          <a:xfrm>
            <a:off x="4097303" y="3066344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A3B56C3-DC85-42C0-A72A-FB9922ED12DD}"/>
              </a:ext>
            </a:extLst>
          </p:cNvPr>
          <p:cNvSpPr txBox="1"/>
          <p:nvPr/>
        </p:nvSpPr>
        <p:spPr>
          <a:xfrm>
            <a:off x="881663" y="3786427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AF9517-7714-4738-AEAC-3A4CC0B25930}"/>
              </a:ext>
            </a:extLst>
          </p:cNvPr>
          <p:cNvSpPr txBox="1"/>
          <p:nvPr/>
        </p:nvSpPr>
        <p:spPr>
          <a:xfrm>
            <a:off x="2339623" y="3825790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6F75CD6-D15B-45B7-B223-CB5AA943AE6C}"/>
              </a:ext>
            </a:extLst>
          </p:cNvPr>
          <p:cNvCxnSpPr>
            <a:cxnSpLocks/>
          </p:cNvCxnSpPr>
          <p:nvPr/>
        </p:nvCxnSpPr>
        <p:spPr>
          <a:xfrm>
            <a:off x="1389663" y="4118179"/>
            <a:ext cx="9499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0840B606-0D54-43EC-96CE-BA80CAA69F61}"/>
              </a:ext>
            </a:extLst>
          </p:cNvPr>
          <p:cNvSpPr/>
          <p:nvPr/>
        </p:nvSpPr>
        <p:spPr>
          <a:xfrm>
            <a:off x="1389663" y="4056092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64DDAF8-D30D-4417-8EB8-FAD1A85E6A5D}"/>
              </a:ext>
            </a:extLst>
          </p:cNvPr>
          <p:cNvSpPr/>
          <p:nvPr/>
        </p:nvSpPr>
        <p:spPr>
          <a:xfrm>
            <a:off x="2258343" y="4056092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9C48B06-E2B8-4DCE-8417-ECFC497E8996}"/>
              </a:ext>
            </a:extLst>
          </p:cNvPr>
          <p:cNvCxnSpPr>
            <a:cxnSpLocks/>
            <a:stCxn id="6" idx="3"/>
            <a:endCxn id="56" idx="1"/>
          </p:cNvCxnSpPr>
          <p:nvPr/>
        </p:nvCxnSpPr>
        <p:spPr>
          <a:xfrm>
            <a:off x="1406030" y="3179813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9F8D27-1E79-401A-94B1-94605F00BAC2}"/>
              </a:ext>
            </a:extLst>
          </p:cNvPr>
          <p:cNvCxnSpPr>
            <a:cxnSpLocks/>
          </p:cNvCxnSpPr>
          <p:nvPr/>
        </p:nvCxnSpPr>
        <p:spPr>
          <a:xfrm>
            <a:off x="2339623" y="3161628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7DDCF6F6-CE76-4EB4-A5E1-2124A813B463}"/>
              </a:ext>
            </a:extLst>
          </p:cNvPr>
          <p:cNvSpPr/>
          <p:nvPr/>
        </p:nvSpPr>
        <p:spPr>
          <a:xfrm>
            <a:off x="5871352" y="2182146"/>
            <a:ext cx="5512445" cy="2877534"/>
          </a:xfrm>
          <a:prstGeom prst="rect">
            <a:avLst/>
          </a:prstGeom>
          <a:solidFill>
            <a:srgbClr val="66C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6592C8-E01A-4FBC-AF64-C5F5C0559F30}"/>
              </a:ext>
            </a:extLst>
          </p:cNvPr>
          <p:cNvSpPr txBox="1"/>
          <p:nvPr/>
        </p:nvSpPr>
        <p:spPr>
          <a:xfrm>
            <a:off x="7938912" y="2316480"/>
            <a:ext cx="222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A10CF9F-461F-4EBB-99EF-789C4E4FF498}"/>
              </a:ext>
            </a:extLst>
          </p:cNvPr>
          <p:cNvSpPr txBox="1"/>
          <p:nvPr/>
        </p:nvSpPr>
        <p:spPr>
          <a:xfrm>
            <a:off x="5879294" y="2893347"/>
            <a:ext cx="5256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7135D3E-C8CA-429B-BD4A-7BCBEE4B44C8}"/>
              </a:ext>
            </a:extLst>
          </p:cNvPr>
          <p:cNvSpPr txBox="1"/>
          <p:nvPr/>
        </p:nvSpPr>
        <p:spPr>
          <a:xfrm>
            <a:off x="5901831" y="3876779"/>
            <a:ext cx="525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 : 2 = 4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EFA5169-672B-4D2C-9A46-6AB8D5953986}"/>
              </a:ext>
            </a:extLst>
          </p:cNvPr>
          <p:cNvSpPr txBox="1"/>
          <p:nvPr/>
        </p:nvSpPr>
        <p:spPr>
          <a:xfrm>
            <a:off x="7364871" y="4373046"/>
            <a:ext cx="525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472C9EDC-E961-4220-B1FD-02539DFD3F14}"/>
              </a:ext>
            </a:extLst>
          </p:cNvPr>
          <p:cNvSpPr/>
          <p:nvPr/>
        </p:nvSpPr>
        <p:spPr>
          <a:xfrm rot="5400000">
            <a:off x="3061265" y="1219487"/>
            <a:ext cx="218519" cy="3474722"/>
          </a:xfrm>
          <a:prstGeom prst="leftBrace">
            <a:avLst>
              <a:gd name="adj1" fmla="val 3128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417C8-3EA9-4D2A-8D6F-C99A7F84F722}"/>
              </a:ext>
            </a:extLst>
          </p:cNvPr>
          <p:cNvSpPr txBox="1"/>
          <p:nvPr/>
        </p:nvSpPr>
        <p:spPr>
          <a:xfrm>
            <a:off x="2774526" y="2308572"/>
            <a:ext cx="1560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</p:spTree>
    <p:extLst>
      <p:ext uri="{BB962C8B-B14F-4D97-AF65-F5344CB8AC3E}">
        <p14:creationId xmlns:p14="http://schemas.microsoft.com/office/powerpoint/2010/main" val="4156628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/>
      <p:bldP spid="6" grpId="0" animBg="1"/>
      <p:bldP spid="47" grpId="0" animBg="1"/>
      <p:bldP spid="53" grpId="0"/>
      <p:bldP spid="54" grpId="0"/>
      <p:bldP spid="56" grpId="0" animBg="1"/>
      <p:bldP spid="57" grpId="0" animBg="1"/>
      <p:bldP spid="60" grpId="0" animBg="1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786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CD7A2211-8C82-4847-8DE3-7BA16AEAF318}"/>
              </a:ext>
            </a:extLst>
          </p:cNvPr>
          <p:cNvSpPr/>
          <p:nvPr/>
        </p:nvSpPr>
        <p:spPr>
          <a:xfrm>
            <a:off x="28829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杨任东竹石体-Medium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A5B53-93A8-4727-B077-B866D7BD9787}"/>
              </a:ext>
            </a:extLst>
          </p:cNvPr>
          <p:cNvGrpSpPr/>
          <p:nvPr/>
        </p:nvGrpSpPr>
        <p:grpSpPr>
          <a:xfrm>
            <a:off x="457200" y="275897"/>
            <a:ext cx="3470241" cy="1248103"/>
            <a:chOff x="457200" y="275897"/>
            <a:chExt cx="3470241" cy="124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AA5EC4-2003-42F5-99F3-BB792AD97B4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EA30AAF-882B-4453-AD48-B2804725C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7859D1-BD04-42A9-8DFB-9F7F67C3C67A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35F23F-B658-4B0C-AD2F-1F358B922B31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735B1663-C813-4B20-ADEF-8CDE89719101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FF39C3-457C-479A-AC52-FEBE76C8AC42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6A2C4A6-26F9-44E1-B5CA-CE8F3E93E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139707"/>
              </p:ext>
            </p:extLst>
          </p:nvPr>
        </p:nvGraphicFramePr>
        <p:xfrm>
          <a:off x="863600" y="2021275"/>
          <a:ext cx="10627360" cy="2815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6080">
                  <a:extLst>
                    <a:ext uri="{9D8B030D-6E8A-4147-A177-3AD203B41FA5}">
                      <a16:colId xmlns:a16="http://schemas.microsoft.com/office/drawing/2014/main" val="264411946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1950730922"/>
                    </a:ext>
                  </a:extLst>
                </a:gridCol>
                <a:gridCol w="2143760">
                  <a:extLst>
                    <a:ext uri="{9D8B030D-6E8A-4147-A177-3AD203B41FA5}">
                      <a16:colId xmlns:a16="http://schemas.microsoft.com/office/drawing/2014/main" val="155889049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18444153"/>
                    </a:ext>
                  </a:extLst>
                </a:gridCol>
              </a:tblGrid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57613"/>
                  </a:ext>
                </a:extLst>
              </a:tr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801918"/>
                  </a:ext>
                </a:extLst>
              </a:tr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vi-VN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4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812962"/>
                  </a:ext>
                </a:extLst>
              </a:tr>
            </a:tbl>
          </a:graphicData>
        </a:graphic>
      </p:graphicFrame>
      <p:grpSp>
        <p:nvGrpSpPr>
          <p:cNvPr id="68" name="Group 67">
            <a:extLst>
              <a:ext uri="{FF2B5EF4-FFF2-40B4-BE49-F238E27FC236}">
                <a16:creationId xmlns:a16="http://schemas.microsoft.com/office/drawing/2014/main" id="{FF81B05C-A3A8-4995-95F6-AF8B9B381E7F}"/>
              </a:ext>
            </a:extLst>
          </p:cNvPr>
          <p:cNvGrpSpPr/>
          <p:nvPr/>
        </p:nvGrpSpPr>
        <p:grpSpPr>
          <a:xfrm>
            <a:off x="2428240" y="4987572"/>
            <a:ext cx="8003841" cy="1490980"/>
            <a:chOff x="3722255" y="1490091"/>
            <a:chExt cx="5046771" cy="2074467"/>
          </a:xfrm>
        </p:grpSpPr>
        <p:grpSp>
          <p:nvGrpSpPr>
            <p:cNvPr id="69" name="Graphic 7">
              <a:extLst>
                <a:ext uri="{FF2B5EF4-FFF2-40B4-BE49-F238E27FC236}">
                  <a16:creationId xmlns:a16="http://schemas.microsoft.com/office/drawing/2014/main" id="{E3BF7325-A699-4E74-9373-79B4B576413C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DA7DB46-40BA-4458-8714-FA8970BF2858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72" name="Graphic 7">
                <a:extLst>
                  <a:ext uri="{FF2B5EF4-FFF2-40B4-BE49-F238E27FC236}">
                    <a16:creationId xmlns:a16="http://schemas.microsoft.com/office/drawing/2014/main" id="{B1E97403-0EFF-43DC-BB48-FACB0194B8C6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3" name="Graphic 7">
                  <a:extLst>
                    <a:ext uri="{FF2B5EF4-FFF2-40B4-BE49-F238E27FC236}">
                      <a16:creationId xmlns:a16="http://schemas.microsoft.com/office/drawing/2014/main" id="{5981D8A1-62FC-4B31-BFD9-A0E34FEA46A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17734F82-ED25-433F-ABC6-5CA5B04EB028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DF7CA882-FDDF-4901-B1EB-E98E854A2538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4" name="Graphic 7">
                  <a:extLst>
                    <a:ext uri="{FF2B5EF4-FFF2-40B4-BE49-F238E27FC236}">
                      <a16:creationId xmlns:a16="http://schemas.microsoft.com/office/drawing/2014/main" id="{3EFEA7A6-B6C8-4650-A86F-926D70EAB0F7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602379FB-C302-498A-93D9-33EFE0208412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712521C9-C7E5-41F0-AF7B-91FECC5345E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5" name="Graphic 7">
                  <a:extLst>
                    <a:ext uri="{FF2B5EF4-FFF2-40B4-BE49-F238E27FC236}">
                      <a16:creationId xmlns:a16="http://schemas.microsoft.com/office/drawing/2014/main" id="{214E2EAA-EF4C-4BE7-B1F9-1E158744A457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DAF25FA4-356F-4B3F-A18D-30541D1D2A2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ED61718B-22BD-4F4C-B194-404061384D9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F5003D07-2F25-4671-9783-38F80A4D69C3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A0EE012C-30AB-4EAC-A1B6-12262680E122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2619AEE-3081-40D2-B28D-C558394E6398}"/>
                </a:ext>
              </a:extLst>
            </p:cNvPr>
            <p:cNvSpPr txBox="1"/>
            <p:nvPr/>
          </p:nvSpPr>
          <p:spPr>
            <a:xfrm>
              <a:off x="4036932" y="1988828"/>
              <a:ext cx="4535348" cy="942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1096193-6840-48B4-89EB-6BF2332E8CC4}"/>
              </a:ext>
            </a:extLst>
          </p:cNvPr>
          <p:cNvSpPr/>
          <p:nvPr/>
        </p:nvSpPr>
        <p:spPr>
          <a:xfrm>
            <a:off x="785368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AA72D6-FE79-4CD3-B929-091097AA29ED}"/>
              </a:ext>
            </a:extLst>
          </p:cNvPr>
          <p:cNvSpPr/>
          <p:nvPr/>
        </p:nvSpPr>
        <p:spPr>
          <a:xfrm>
            <a:off x="1001776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655663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CD7A2211-8C82-4847-8DE3-7BA16AEAF318}"/>
              </a:ext>
            </a:extLst>
          </p:cNvPr>
          <p:cNvSpPr/>
          <p:nvPr/>
        </p:nvSpPr>
        <p:spPr>
          <a:xfrm>
            <a:off x="28829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杨任东竹石体-Medium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A5B53-93A8-4727-B077-B866D7BD9787}"/>
              </a:ext>
            </a:extLst>
          </p:cNvPr>
          <p:cNvGrpSpPr/>
          <p:nvPr/>
        </p:nvGrpSpPr>
        <p:grpSpPr>
          <a:xfrm>
            <a:off x="457200" y="275897"/>
            <a:ext cx="3470241" cy="1248103"/>
            <a:chOff x="457200" y="275897"/>
            <a:chExt cx="3470241" cy="124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AA5EC4-2003-42F5-99F3-BB792AD97B4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EA30AAF-882B-4453-AD48-B2804725C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7859D1-BD04-42A9-8DFB-9F7F67C3C67A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35F23F-B658-4B0C-AD2F-1F358B922B31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735B1663-C813-4B20-ADEF-8CDE89719101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FF39C3-457C-479A-AC52-FEBE76C8AC42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88481A8-A7D1-4EC9-9BE7-748921486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76" y="1698483"/>
            <a:ext cx="7181972" cy="1087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FAA161-2AF0-44E9-B893-DCBAF3BF8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92" y="3131184"/>
            <a:ext cx="3571448" cy="1163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5462E1-633C-46CE-BE1B-A95FC53A5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9369" y="1485613"/>
            <a:ext cx="1808480" cy="14976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0736533-1688-43EC-81A4-16B773E865B5}"/>
              </a:ext>
            </a:extLst>
          </p:cNvPr>
          <p:cNvGrpSpPr/>
          <p:nvPr/>
        </p:nvGrpSpPr>
        <p:grpSpPr>
          <a:xfrm>
            <a:off x="350142" y="4473227"/>
            <a:ext cx="7609840" cy="584775"/>
            <a:chOff x="1747520" y="4439920"/>
            <a:chExt cx="7609840" cy="58477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96563E-6022-4EF6-9294-2DE61EE35CA6}"/>
                </a:ext>
              </a:extLst>
            </p:cNvPr>
            <p:cNvSpPr txBox="1"/>
            <p:nvPr/>
          </p:nvSpPr>
          <p:spPr>
            <a:xfrm>
              <a:off x="1747520" y="4439920"/>
              <a:ext cx="7609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sáp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5B711D-0963-4CC0-869B-E769C132B110}"/>
                </a:ext>
              </a:extLst>
            </p:cNvPr>
            <p:cNvSpPr/>
            <p:nvPr/>
          </p:nvSpPr>
          <p:spPr>
            <a:xfrm>
              <a:off x="5163924" y="4439920"/>
              <a:ext cx="777032" cy="584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CC42DDF-F02A-4790-AFFD-B0A310D8A97C}"/>
              </a:ext>
            </a:extLst>
          </p:cNvPr>
          <p:cNvGrpSpPr/>
          <p:nvPr/>
        </p:nvGrpSpPr>
        <p:grpSpPr>
          <a:xfrm>
            <a:off x="457200" y="5443077"/>
            <a:ext cx="7609840" cy="584775"/>
            <a:chOff x="1747520" y="4439920"/>
            <a:chExt cx="7609840" cy="5847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94DDDC0-172E-4041-B9B1-93F2A67A8668}"/>
                </a:ext>
              </a:extLst>
            </p:cNvPr>
            <p:cNvSpPr txBox="1"/>
            <p:nvPr/>
          </p:nvSpPr>
          <p:spPr>
            <a:xfrm>
              <a:off x="1747520" y="4439920"/>
              <a:ext cx="7609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ghim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1B33D72-2404-4B17-9287-1FEBB2D6327D}"/>
                </a:ext>
              </a:extLst>
            </p:cNvPr>
            <p:cNvSpPr/>
            <p:nvPr/>
          </p:nvSpPr>
          <p:spPr>
            <a:xfrm>
              <a:off x="5163924" y="4439920"/>
              <a:ext cx="777032" cy="584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FFDECE1-785E-4E75-AF03-55660A70279F}"/>
              </a:ext>
            </a:extLst>
          </p:cNvPr>
          <p:cNvSpPr txBox="1"/>
          <p:nvPr/>
        </p:nvSpPr>
        <p:spPr>
          <a:xfrm>
            <a:off x="6746240" y="3050028"/>
            <a:ext cx="4764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AD12B0-45C9-464E-9C4B-370C1B44C1B8}"/>
              </a:ext>
            </a:extLst>
          </p:cNvPr>
          <p:cNvSpPr txBox="1"/>
          <p:nvPr/>
        </p:nvSpPr>
        <p:spPr>
          <a:xfrm>
            <a:off x="7087919" y="4085363"/>
            <a:ext cx="461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5 = 2 (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BCC236-EEA9-4001-B3E4-D517404134D4}"/>
              </a:ext>
            </a:extLst>
          </p:cNvPr>
          <p:cNvSpPr/>
          <p:nvPr/>
        </p:nvSpPr>
        <p:spPr>
          <a:xfrm>
            <a:off x="3927441" y="4517999"/>
            <a:ext cx="481999" cy="4197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5B258E-B2F2-46C8-AC77-E33F9B950C0C}"/>
              </a:ext>
            </a:extLst>
          </p:cNvPr>
          <p:cNvSpPr txBox="1"/>
          <p:nvPr/>
        </p:nvSpPr>
        <p:spPr>
          <a:xfrm>
            <a:off x="6892596" y="4650114"/>
            <a:ext cx="5008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ghim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F217BC-741B-4F3E-83E7-84A99F03E0E0}"/>
              </a:ext>
            </a:extLst>
          </p:cNvPr>
          <p:cNvSpPr txBox="1"/>
          <p:nvPr/>
        </p:nvSpPr>
        <p:spPr>
          <a:xfrm>
            <a:off x="7283242" y="5677871"/>
            <a:ext cx="461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2 = 5 (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566D4B4-583C-4867-B6E2-6B244E84BCC4}"/>
              </a:ext>
            </a:extLst>
          </p:cNvPr>
          <p:cNvSpPr/>
          <p:nvPr/>
        </p:nvSpPr>
        <p:spPr>
          <a:xfrm>
            <a:off x="4021120" y="5542524"/>
            <a:ext cx="481999" cy="4197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69797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2" grpId="0"/>
      <p:bldP spid="22" grpId="0" animBg="1"/>
      <p:bldP spid="44" grpId="0"/>
      <p:bldP spid="45" grpId="0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359</Words>
  <Application>Microsoft Office PowerPoint</Application>
  <PresentationFormat>Màn hình rộng</PresentationFormat>
  <Paragraphs>64</Paragraphs>
  <Slides>14</Slides>
  <Notes>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0" baseType="lpstr">
      <vt:lpstr>等线</vt:lpstr>
      <vt:lpstr>等线 Light</vt:lpstr>
      <vt:lpstr>Arial</vt:lpstr>
      <vt:lpstr>Bubblegum Sans</vt:lpstr>
      <vt:lpstr>Calibri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hoaquan123@outlook.com</cp:lastModifiedBy>
  <cp:revision>28</cp:revision>
  <dcterms:created xsi:type="dcterms:W3CDTF">2022-08-05T08:52:36Z</dcterms:created>
  <dcterms:modified xsi:type="dcterms:W3CDTF">2023-12-20T02:32:22Z</dcterms:modified>
</cp:coreProperties>
</file>