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Lst>
  <p:sldIdLst>
    <p:sldId id="285" r:id="rId3"/>
    <p:sldId id="304" r:id="rId4"/>
    <p:sldId id="311" r:id="rId5"/>
    <p:sldId id="305" r:id="rId6"/>
    <p:sldId id="287" r:id="rId7"/>
    <p:sldId id="289" r:id="rId8"/>
    <p:sldId id="306" r:id="rId9"/>
    <p:sldId id="307" r:id="rId10"/>
    <p:sldId id="308" r:id="rId11"/>
    <p:sldId id="309" r:id="rId12"/>
    <p:sldId id="310"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AFA"/>
    <a:srgbClr val="FFD863"/>
    <a:srgbClr val="90E3EC"/>
    <a:srgbClr val="FDDD82"/>
    <a:srgbClr val="EDA85B"/>
    <a:srgbClr val="FCC8C3"/>
    <a:srgbClr val="C4EBFC"/>
    <a:srgbClr val="FFD472"/>
    <a:srgbClr val="FACAC8"/>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63" d="100"/>
          <a:sy n="63" d="100"/>
        </p:scale>
        <p:origin x="56" y="112"/>
      </p:cViewPr>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B79B26D3-4B79-7111-B07E-2FCB33429FCF}"/>
              </a:ext>
            </a:extLst>
          </p:cNvPr>
          <p:cNvSpPr>
            <a:spLocks noGrp="1"/>
          </p:cNvSpPr>
          <p:nvPr>
            <p:ph type="dt" sz="half" idx="10"/>
          </p:nvPr>
        </p:nvSpPr>
        <p:spPr/>
        <p:txBody>
          <a:bodyPr/>
          <a:lstStyle>
            <a:lvl1pPr>
              <a:defRPr/>
            </a:lvl1pPr>
          </a:lstStyle>
          <a:p>
            <a:pPr>
              <a:defRPr/>
            </a:pPr>
            <a:fld id="{BDED002D-C0AD-429B-B756-D3B6C4641580}" type="datetimeFigureOut">
              <a:rPr lang="en-US">
                <a:solidFill>
                  <a:prstClr val="black">
                    <a:tint val="75000"/>
                  </a:prstClr>
                </a:solidFill>
              </a:rPr>
              <a:pPr>
                <a:defRPr/>
              </a:pPr>
              <a:t>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A0A978C-67A9-4282-54CA-A780DA97DC6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CD4EE6-D944-7DD8-F656-2770C85A1417}"/>
              </a:ext>
            </a:extLst>
          </p:cNvPr>
          <p:cNvSpPr>
            <a:spLocks noGrp="1"/>
          </p:cNvSpPr>
          <p:nvPr>
            <p:ph type="sldNum" sz="quarter" idx="12"/>
          </p:nvPr>
        </p:nvSpPr>
        <p:spPr/>
        <p:txBody>
          <a:bodyPr/>
          <a:lstStyle>
            <a:lvl1pPr>
              <a:defRPr/>
            </a:lvl1pPr>
          </a:lstStyle>
          <a:p>
            <a:pPr>
              <a:defRPr/>
            </a:pPr>
            <a:fld id="{CFFB946F-9331-4876-82C7-EA868D89DCB6}" type="slidenum">
              <a:rPr lang="en-US" altLang="en-US"/>
              <a:pPr>
                <a:defRPr/>
              </a:pPr>
              <a:t>‹#›</a:t>
            </a:fld>
            <a:endParaRPr lang="en-US" altLang="en-US"/>
          </a:p>
        </p:txBody>
      </p:sp>
    </p:spTree>
    <p:extLst>
      <p:ext uri="{BB962C8B-B14F-4D97-AF65-F5344CB8AC3E}">
        <p14:creationId xmlns:p14="http://schemas.microsoft.com/office/powerpoint/2010/main" val="1361071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9A589E-A7F7-D988-0EF6-9CE145FE8422}"/>
              </a:ext>
            </a:extLst>
          </p:cNvPr>
          <p:cNvSpPr>
            <a:spLocks noGrp="1"/>
          </p:cNvSpPr>
          <p:nvPr>
            <p:ph type="dt" sz="half" idx="10"/>
          </p:nvPr>
        </p:nvSpPr>
        <p:spPr/>
        <p:txBody>
          <a:bodyPr/>
          <a:lstStyle>
            <a:lvl1pPr>
              <a:defRPr/>
            </a:lvl1pPr>
          </a:lstStyle>
          <a:p>
            <a:pPr>
              <a:defRPr/>
            </a:pPr>
            <a:fld id="{EAB4244D-2DC6-4C76-91C2-3E0F6E62D30C}" type="datetimeFigureOut">
              <a:rPr lang="en-US">
                <a:solidFill>
                  <a:prstClr val="black">
                    <a:tint val="75000"/>
                  </a:prstClr>
                </a:solidFill>
              </a:rPr>
              <a:pPr>
                <a:defRPr/>
              </a:pPr>
              <a:t>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8C5A05B-85C1-2992-028D-D1498493CB16}"/>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2003C41-5125-8172-562A-FF8E37647F53}"/>
              </a:ext>
            </a:extLst>
          </p:cNvPr>
          <p:cNvSpPr>
            <a:spLocks noGrp="1"/>
          </p:cNvSpPr>
          <p:nvPr>
            <p:ph type="sldNum" sz="quarter" idx="12"/>
          </p:nvPr>
        </p:nvSpPr>
        <p:spPr/>
        <p:txBody>
          <a:bodyPr/>
          <a:lstStyle>
            <a:lvl1pPr>
              <a:defRPr/>
            </a:lvl1pPr>
          </a:lstStyle>
          <a:p>
            <a:pPr>
              <a:defRPr/>
            </a:pPr>
            <a:fld id="{C988C981-443B-43A1-AED4-87017E1F7169}" type="slidenum">
              <a:rPr lang="en-US" altLang="en-US"/>
              <a:pPr>
                <a:defRPr/>
              </a:pPr>
              <a:t>‹#›</a:t>
            </a:fld>
            <a:endParaRPr lang="en-US" altLang="en-US"/>
          </a:p>
        </p:txBody>
      </p:sp>
    </p:spTree>
    <p:extLst>
      <p:ext uri="{BB962C8B-B14F-4D97-AF65-F5344CB8AC3E}">
        <p14:creationId xmlns:p14="http://schemas.microsoft.com/office/powerpoint/2010/main" val="2358469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7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17">
                <a:solidFill>
                  <a:schemeClr val="tx1">
                    <a:tint val="75000"/>
                  </a:schemeClr>
                </a:solidFill>
              </a:defRPr>
            </a:lvl1pPr>
            <a:lvl2pPr marL="544237" indent="0">
              <a:buNone/>
              <a:defRPr sz="2167">
                <a:solidFill>
                  <a:schemeClr val="tx1">
                    <a:tint val="75000"/>
                  </a:schemeClr>
                </a:solidFill>
              </a:defRPr>
            </a:lvl2pPr>
            <a:lvl3pPr marL="1088473" indent="0">
              <a:buNone/>
              <a:defRPr sz="1917">
                <a:solidFill>
                  <a:schemeClr val="tx1">
                    <a:tint val="75000"/>
                  </a:schemeClr>
                </a:solidFill>
              </a:defRPr>
            </a:lvl3pPr>
            <a:lvl4pPr marL="1632711" indent="0">
              <a:buNone/>
              <a:defRPr sz="1667">
                <a:solidFill>
                  <a:schemeClr val="tx1">
                    <a:tint val="75000"/>
                  </a:schemeClr>
                </a:solidFill>
              </a:defRPr>
            </a:lvl4pPr>
            <a:lvl5pPr marL="2176947" indent="0">
              <a:buNone/>
              <a:defRPr sz="1667">
                <a:solidFill>
                  <a:schemeClr val="tx1">
                    <a:tint val="75000"/>
                  </a:schemeClr>
                </a:solidFill>
              </a:defRPr>
            </a:lvl5pPr>
            <a:lvl6pPr marL="2721184" indent="0">
              <a:buNone/>
              <a:defRPr sz="1667">
                <a:solidFill>
                  <a:schemeClr val="tx1">
                    <a:tint val="75000"/>
                  </a:schemeClr>
                </a:solidFill>
              </a:defRPr>
            </a:lvl6pPr>
            <a:lvl7pPr marL="3265420" indent="0">
              <a:buNone/>
              <a:defRPr sz="1667">
                <a:solidFill>
                  <a:schemeClr val="tx1">
                    <a:tint val="75000"/>
                  </a:schemeClr>
                </a:solidFill>
              </a:defRPr>
            </a:lvl7pPr>
            <a:lvl8pPr marL="3809657" indent="0">
              <a:buNone/>
              <a:defRPr sz="1667">
                <a:solidFill>
                  <a:schemeClr val="tx1">
                    <a:tint val="75000"/>
                  </a:schemeClr>
                </a:solidFill>
              </a:defRPr>
            </a:lvl8pPr>
            <a:lvl9pPr marL="4353894" indent="0">
              <a:buNone/>
              <a:defRPr sz="16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BB011A-4D5E-60A6-5D8C-229BDAB586E5}"/>
              </a:ext>
            </a:extLst>
          </p:cNvPr>
          <p:cNvSpPr>
            <a:spLocks noGrp="1"/>
          </p:cNvSpPr>
          <p:nvPr>
            <p:ph type="dt" sz="half" idx="10"/>
          </p:nvPr>
        </p:nvSpPr>
        <p:spPr/>
        <p:txBody>
          <a:bodyPr/>
          <a:lstStyle>
            <a:lvl1pPr>
              <a:defRPr/>
            </a:lvl1pPr>
          </a:lstStyle>
          <a:p>
            <a:pPr>
              <a:defRPr/>
            </a:pPr>
            <a:fld id="{4DA208A3-5523-4117-A16D-5D0A745A3A1A}" type="datetimeFigureOut">
              <a:rPr lang="en-US">
                <a:solidFill>
                  <a:prstClr val="black">
                    <a:tint val="75000"/>
                  </a:prstClr>
                </a:solidFill>
              </a:rPr>
              <a:pPr>
                <a:defRPr/>
              </a:pPr>
              <a:t>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7219BF1-4C6C-A353-DC81-CAE3B69A8725}"/>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1CC01DC-DD43-3563-F67D-27A57A6A6442}"/>
              </a:ext>
            </a:extLst>
          </p:cNvPr>
          <p:cNvSpPr>
            <a:spLocks noGrp="1"/>
          </p:cNvSpPr>
          <p:nvPr>
            <p:ph type="sldNum" sz="quarter" idx="12"/>
          </p:nvPr>
        </p:nvSpPr>
        <p:spPr/>
        <p:txBody>
          <a:bodyPr/>
          <a:lstStyle>
            <a:lvl1pPr>
              <a:defRPr/>
            </a:lvl1pPr>
          </a:lstStyle>
          <a:p>
            <a:pPr>
              <a:defRPr/>
            </a:pPr>
            <a:fld id="{AD0F3D97-A1DE-4D59-8582-9736F2B2EF51}" type="slidenum">
              <a:rPr lang="en-US" altLang="en-US"/>
              <a:pPr>
                <a:defRPr/>
              </a:pPr>
              <a:t>‹#›</a:t>
            </a:fld>
            <a:endParaRPr lang="en-US" altLang="en-US"/>
          </a:p>
        </p:txBody>
      </p:sp>
    </p:spTree>
    <p:extLst>
      <p:ext uri="{BB962C8B-B14F-4D97-AF65-F5344CB8AC3E}">
        <p14:creationId xmlns:p14="http://schemas.microsoft.com/office/powerpoint/2010/main" val="108759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C4670A9A-D8B8-FDEA-2B6B-C0EC6F8F0A40}"/>
              </a:ext>
            </a:extLst>
          </p:cNvPr>
          <p:cNvSpPr>
            <a:spLocks noGrp="1"/>
          </p:cNvSpPr>
          <p:nvPr>
            <p:ph type="dt" sz="half" idx="10"/>
          </p:nvPr>
        </p:nvSpPr>
        <p:spPr/>
        <p:txBody>
          <a:bodyPr/>
          <a:lstStyle>
            <a:lvl1pPr>
              <a:defRPr/>
            </a:lvl1pPr>
          </a:lstStyle>
          <a:p>
            <a:pPr>
              <a:defRPr/>
            </a:pPr>
            <a:fld id="{E8CD0471-C85F-4089-B5E3-773E1E8648EE}" type="datetimeFigureOut">
              <a:rPr lang="en-US">
                <a:solidFill>
                  <a:prstClr val="black">
                    <a:tint val="75000"/>
                  </a:prstClr>
                </a:solidFill>
              </a:rPr>
              <a:pPr>
                <a:defRPr/>
              </a:pPr>
              <a:t>1/4/2024</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E6E1522B-756C-D3FA-BB3D-28BAF08AA569}"/>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F58BBB97-F6B3-DD96-07E1-C5A79A666CC5}"/>
              </a:ext>
            </a:extLst>
          </p:cNvPr>
          <p:cNvSpPr>
            <a:spLocks noGrp="1"/>
          </p:cNvSpPr>
          <p:nvPr>
            <p:ph type="sldNum" sz="quarter" idx="12"/>
          </p:nvPr>
        </p:nvSpPr>
        <p:spPr/>
        <p:txBody>
          <a:bodyPr/>
          <a:lstStyle>
            <a:lvl1pPr>
              <a:defRPr/>
            </a:lvl1pPr>
          </a:lstStyle>
          <a:p>
            <a:pPr>
              <a:defRPr/>
            </a:pPr>
            <a:fld id="{1885FFB8-5583-478A-9F2B-07728CE51457}" type="slidenum">
              <a:rPr lang="en-US" altLang="en-US"/>
              <a:pPr>
                <a:defRPr/>
              </a:pPr>
              <a:t>‹#›</a:t>
            </a:fld>
            <a:endParaRPr lang="en-US" altLang="en-US"/>
          </a:p>
        </p:txBody>
      </p:sp>
    </p:spTree>
    <p:extLst>
      <p:ext uri="{BB962C8B-B14F-4D97-AF65-F5344CB8AC3E}">
        <p14:creationId xmlns:p14="http://schemas.microsoft.com/office/powerpoint/2010/main" val="1042919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CF7C6B7E-B237-7EE3-ED5F-DA4A3BEBB4D0}"/>
              </a:ext>
            </a:extLst>
          </p:cNvPr>
          <p:cNvSpPr>
            <a:spLocks noGrp="1"/>
          </p:cNvSpPr>
          <p:nvPr>
            <p:ph type="dt" sz="half" idx="10"/>
          </p:nvPr>
        </p:nvSpPr>
        <p:spPr/>
        <p:txBody>
          <a:bodyPr/>
          <a:lstStyle>
            <a:lvl1pPr>
              <a:defRPr/>
            </a:lvl1pPr>
          </a:lstStyle>
          <a:p>
            <a:pPr>
              <a:defRPr/>
            </a:pPr>
            <a:fld id="{C60CE893-4B2D-4496-AD46-34E69D27C6DB}" type="datetimeFigureOut">
              <a:rPr lang="en-US">
                <a:solidFill>
                  <a:prstClr val="black">
                    <a:tint val="75000"/>
                  </a:prstClr>
                </a:solidFill>
              </a:rPr>
              <a:pPr>
                <a:defRPr/>
              </a:pPr>
              <a:t>1/4/2024</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xmlns="" id="{B2991D52-C6D2-412B-CB4C-992B7F6D51A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xmlns="" id="{B8751489-F8D9-2657-0F10-C6C18C280906}"/>
              </a:ext>
            </a:extLst>
          </p:cNvPr>
          <p:cNvSpPr>
            <a:spLocks noGrp="1"/>
          </p:cNvSpPr>
          <p:nvPr>
            <p:ph type="sldNum" sz="quarter" idx="12"/>
          </p:nvPr>
        </p:nvSpPr>
        <p:spPr/>
        <p:txBody>
          <a:bodyPr/>
          <a:lstStyle>
            <a:lvl1pPr>
              <a:defRPr/>
            </a:lvl1pPr>
          </a:lstStyle>
          <a:p>
            <a:pPr>
              <a:defRPr/>
            </a:pPr>
            <a:fld id="{D2C2DD14-E276-4C28-9204-8171BDF9B7DA}" type="slidenum">
              <a:rPr lang="en-US" altLang="en-US"/>
              <a:pPr>
                <a:defRPr/>
              </a:pPr>
              <a:t>‹#›</a:t>
            </a:fld>
            <a:endParaRPr lang="en-US" altLang="en-US"/>
          </a:p>
        </p:txBody>
      </p:sp>
    </p:spTree>
    <p:extLst>
      <p:ext uri="{BB962C8B-B14F-4D97-AF65-F5344CB8AC3E}">
        <p14:creationId xmlns:p14="http://schemas.microsoft.com/office/powerpoint/2010/main" val="2650082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FCD2FD38-AFB2-73B1-37FC-984237D96DAC}"/>
              </a:ext>
            </a:extLst>
          </p:cNvPr>
          <p:cNvSpPr>
            <a:spLocks noGrp="1"/>
          </p:cNvSpPr>
          <p:nvPr>
            <p:ph type="dt" sz="half" idx="10"/>
          </p:nvPr>
        </p:nvSpPr>
        <p:spPr/>
        <p:txBody>
          <a:bodyPr/>
          <a:lstStyle>
            <a:lvl1pPr>
              <a:defRPr/>
            </a:lvl1pPr>
          </a:lstStyle>
          <a:p>
            <a:pPr>
              <a:defRPr/>
            </a:pPr>
            <a:fld id="{205EA8C9-B634-44A8-B963-2959125019DE}" type="datetimeFigureOut">
              <a:rPr lang="en-US">
                <a:solidFill>
                  <a:prstClr val="black">
                    <a:tint val="75000"/>
                  </a:prstClr>
                </a:solidFill>
              </a:rPr>
              <a:pPr>
                <a:defRPr/>
              </a:pPr>
              <a:t>1/4/2024</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xmlns="" id="{48B6C94F-4D45-3E81-9EE2-527DA5340931}"/>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xmlns="" id="{DDAE13C0-F779-BB18-2A14-3254380CD3E5}"/>
              </a:ext>
            </a:extLst>
          </p:cNvPr>
          <p:cNvSpPr>
            <a:spLocks noGrp="1"/>
          </p:cNvSpPr>
          <p:nvPr>
            <p:ph type="sldNum" sz="quarter" idx="12"/>
          </p:nvPr>
        </p:nvSpPr>
        <p:spPr/>
        <p:txBody>
          <a:bodyPr/>
          <a:lstStyle>
            <a:lvl1pPr>
              <a:defRPr/>
            </a:lvl1pPr>
          </a:lstStyle>
          <a:p>
            <a:pPr>
              <a:defRPr/>
            </a:pPr>
            <a:fld id="{647F3C4F-800B-45E5-A628-7766FB71C66D}" type="slidenum">
              <a:rPr lang="en-US" altLang="en-US"/>
              <a:pPr>
                <a:defRPr/>
              </a:pPr>
              <a:t>‹#›</a:t>
            </a:fld>
            <a:endParaRPr lang="en-US" altLang="en-US"/>
          </a:p>
        </p:txBody>
      </p:sp>
    </p:spTree>
    <p:extLst>
      <p:ext uri="{BB962C8B-B14F-4D97-AF65-F5344CB8AC3E}">
        <p14:creationId xmlns:p14="http://schemas.microsoft.com/office/powerpoint/2010/main" val="26145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182749A-A530-8FDD-1B36-335B99415C32}"/>
              </a:ext>
            </a:extLst>
          </p:cNvPr>
          <p:cNvSpPr>
            <a:spLocks noGrp="1"/>
          </p:cNvSpPr>
          <p:nvPr>
            <p:ph type="dt" sz="half" idx="10"/>
          </p:nvPr>
        </p:nvSpPr>
        <p:spPr/>
        <p:txBody>
          <a:bodyPr/>
          <a:lstStyle>
            <a:lvl1pPr>
              <a:defRPr/>
            </a:lvl1pPr>
          </a:lstStyle>
          <a:p>
            <a:pPr>
              <a:defRPr/>
            </a:pPr>
            <a:fld id="{072DB3B2-D552-4C95-9404-18C6997FCAB1}" type="datetimeFigureOut">
              <a:rPr lang="en-US">
                <a:solidFill>
                  <a:prstClr val="black">
                    <a:tint val="75000"/>
                  </a:prstClr>
                </a:solidFill>
              </a:rPr>
              <a:pPr>
                <a:defRPr/>
              </a:pPr>
              <a:t>1/4/2024</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xmlns="" id="{6B550651-07D9-4B98-1243-46C3E08F3C16}"/>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xmlns="" id="{FCCDAA37-1A04-E9B0-B73E-2BADBDF4975E}"/>
              </a:ext>
            </a:extLst>
          </p:cNvPr>
          <p:cNvSpPr>
            <a:spLocks noGrp="1"/>
          </p:cNvSpPr>
          <p:nvPr>
            <p:ph type="sldNum" sz="quarter" idx="12"/>
          </p:nvPr>
        </p:nvSpPr>
        <p:spPr/>
        <p:txBody>
          <a:bodyPr/>
          <a:lstStyle>
            <a:lvl1pPr>
              <a:defRPr/>
            </a:lvl1pPr>
          </a:lstStyle>
          <a:p>
            <a:pPr>
              <a:defRPr/>
            </a:pPr>
            <a:fld id="{DE731AAA-AA96-4645-B998-EBE6C26BFCE9}" type="slidenum">
              <a:rPr lang="en-US" altLang="en-US"/>
              <a:pPr>
                <a:defRPr/>
              </a:pPr>
              <a:t>‹#›</a:t>
            </a:fld>
            <a:endParaRPr lang="en-US" altLang="en-US"/>
          </a:p>
        </p:txBody>
      </p:sp>
    </p:spTree>
    <p:extLst>
      <p:ext uri="{BB962C8B-B14F-4D97-AF65-F5344CB8AC3E}">
        <p14:creationId xmlns:p14="http://schemas.microsoft.com/office/powerpoint/2010/main" val="192240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17"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833"/>
            </a:lvl1pPr>
            <a:lvl2pPr>
              <a:defRPr sz="3333"/>
            </a:lvl2pPr>
            <a:lvl3pPr>
              <a:defRPr sz="2833"/>
            </a:lvl3pPr>
            <a:lvl4pPr>
              <a:defRPr sz="2417"/>
            </a:lvl4pPr>
            <a:lvl5pPr>
              <a:defRPr sz="2417"/>
            </a:lvl5pPr>
            <a:lvl6pPr>
              <a:defRPr sz="2417"/>
            </a:lvl6pPr>
            <a:lvl7pPr>
              <a:defRPr sz="2417"/>
            </a:lvl7pPr>
            <a:lvl8pPr>
              <a:defRPr sz="2417"/>
            </a:lvl8pPr>
            <a:lvl9pPr>
              <a:defRPr sz="2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5" name="Date Placeholder 3">
            <a:extLst>
              <a:ext uri="{FF2B5EF4-FFF2-40B4-BE49-F238E27FC236}">
                <a16:creationId xmlns:a16="http://schemas.microsoft.com/office/drawing/2014/main" xmlns="" id="{867E34A2-541D-9159-6B92-34E81ECA7611}"/>
              </a:ext>
            </a:extLst>
          </p:cNvPr>
          <p:cNvSpPr>
            <a:spLocks noGrp="1"/>
          </p:cNvSpPr>
          <p:nvPr>
            <p:ph type="dt" sz="half" idx="10"/>
          </p:nvPr>
        </p:nvSpPr>
        <p:spPr/>
        <p:txBody>
          <a:bodyPr/>
          <a:lstStyle>
            <a:lvl1pPr>
              <a:defRPr/>
            </a:lvl1pPr>
          </a:lstStyle>
          <a:p>
            <a:pPr>
              <a:defRPr/>
            </a:pPr>
            <a:fld id="{9869920E-8C62-4383-ABD6-252EA7288354}" type="datetimeFigureOut">
              <a:rPr lang="en-US">
                <a:solidFill>
                  <a:prstClr val="black">
                    <a:tint val="75000"/>
                  </a:prstClr>
                </a:solidFill>
              </a:rPr>
              <a:pPr>
                <a:defRPr/>
              </a:pPr>
              <a:t>1/4/2024</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6DA9F49F-345E-60D9-4836-C3B7C7E4004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F5351A3C-30B3-B8B5-329D-BED023CF4350}"/>
              </a:ext>
            </a:extLst>
          </p:cNvPr>
          <p:cNvSpPr>
            <a:spLocks noGrp="1"/>
          </p:cNvSpPr>
          <p:nvPr>
            <p:ph type="sldNum" sz="quarter" idx="12"/>
          </p:nvPr>
        </p:nvSpPr>
        <p:spPr/>
        <p:txBody>
          <a:bodyPr/>
          <a:lstStyle>
            <a:lvl1pPr>
              <a:defRPr/>
            </a:lvl1pPr>
          </a:lstStyle>
          <a:p>
            <a:pPr>
              <a:defRPr/>
            </a:pPr>
            <a:fld id="{15379DDD-9FAE-4248-AD06-ADBE4BA4A678}" type="slidenum">
              <a:rPr lang="en-US" altLang="en-US"/>
              <a:pPr>
                <a:defRPr/>
              </a:pPr>
              <a:t>‹#›</a:t>
            </a:fld>
            <a:endParaRPr lang="en-US" altLang="en-US"/>
          </a:p>
        </p:txBody>
      </p:sp>
    </p:spTree>
    <p:extLst>
      <p:ext uri="{BB962C8B-B14F-4D97-AF65-F5344CB8AC3E}">
        <p14:creationId xmlns:p14="http://schemas.microsoft.com/office/powerpoint/2010/main" val="1578919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41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833"/>
            </a:lvl1pPr>
            <a:lvl2pPr marL="544237" indent="0">
              <a:buNone/>
              <a:defRPr sz="3333"/>
            </a:lvl2pPr>
            <a:lvl3pPr marL="1088473" indent="0">
              <a:buNone/>
              <a:defRPr sz="2833"/>
            </a:lvl3pPr>
            <a:lvl4pPr marL="1632711" indent="0">
              <a:buNone/>
              <a:defRPr sz="2417"/>
            </a:lvl4pPr>
            <a:lvl5pPr marL="2176947" indent="0">
              <a:buNone/>
              <a:defRPr sz="2417"/>
            </a:lvl5pPr>
            <a:lvl6pPr marL="2721184" indent="0">
              <a:buNone/>
              <a:defRPr sz="2417"/>
            </a:lvl6pPr>
            <a:lvl7pPr marL="3265420" indent="0">
              <a:buNone/>
              <a:defRPr sz="2417"/>
            </a:lvl7pPr>
            <a:lvl8pPr marL="3809657" indent="0">
              <a:buNone/>
              <a:defRPr sz="2417"/>
            </a:lvl8pPr>
            <a:lvl9pPr marL="4353894" indent="0">
              <a:buNone/>
              <a:defRPr sz="2417"/>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5" name="Date Placeholder 3">
            <a:extLst>
              <a:ext uri="{FF2B5EF4-FFF2-40B4-BE49-F238E27FC236}">
                <a16:creationId xmlns:a16="http://schemas.microsoft.com/office/drawing/2014/main" xmlns="" id="{7C17C892-FB13-99D7-8897-10065B76060B}"/>
              </a:ext>
            </a:extLst>
          </p:cNvPr>
          <p:cNvSpPr>
            <a:spLocks noGrp="1"/>
          </p:cNvSpPr>
          <p:nvPr>
            <p:ph type="dt" sz="half" idx="10"/>
          </p:nvPr>
        </p:nvSpPr>
        <p:spPr/>
        <p:txBody>
          <a:bodyPr/>
          <a:lstStyle>
            <a:lvl1pPr>
              <a:defRPr/>
            </a:lvl1pPr>
          </a:lstStyle>
          <a:p>
            <a:pPr>
              <a:defRPr/>
            </a:pPr>
            <a:fld id="{34255CBD-5A16-46DB-AD23-8D462442DCDD}" type="datetimeFigureOut">
              <a:rPr lang="en-US">
                <a:solidFill>
                  <a:prstClr val="black">
                    <a:tint val="75000"/>
                  </a:prstClr>
                </a:solidFill>
              </a:rPr>
              <a:pPr>
                <a:defRPr/>
              </a:pPr>
              <a:t>1/4/2024</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xmlns="" id="{69172E42-FAB1-3AE3-834F-DDE9E259DCA8}"/>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xmlns="" id="{2833CD98-B772-1353-93E7-64A28D3D3E8E}"/>
              </a:ext>
            </a:extLst>
          </p:cNvPr>
          <p:cNvSpPr>
            <a:spLocks noGrp="1"/>
          </p:cNvSpPr>
          <p:nvPr>
            <p:ph type="sldNum" sz="quarter" idx="12"/>
          </p:nvPr>
        </p:nvSpPr>
        <p:spPr/>
        <p:txBody>
          <a:bodyPr/>
          <a:lstStyle>
            <a:lvl1pPr>
              <a:defRPr/>
            </a:lvl1pPr>
          </a:lstStyle>
          <a:p>
            <a:pPr>
              <a:defRPr/>
            </a:pPr>
            <a:fld id="{532EEF9E-2792-44E3-A2E2-44891FB1AF71}" type="slidenum">
              <a:rPr lang="en-US" altLang="en-US"/>
              <a:pPr>
                <a:defRPr/>
              </a:pPr>
              <a:t>‹#›</a:t>
            </a:fld>
            <a:endParaRPr lang="en-US" altLang="en-US"/>
          </a:p>
        </p:txBody>
      </p:sp>
    </p:spTree>
    <p:extLst>
      <p:ext uri="{BB962C8B-B14F-4D97-AF65-F5344CB8AC3E}">
        <p14:creationId xmlns:p14="http://schemas.microsoft.com/office/powerpoint/2010/main" val="2967391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0CDE6F-AAC5-497A-6267-1BA81C34897C}"/>
              </a:ext>
            </a:extLst>
          </p:cNvPr>
          <p:cNvSpPr>
            <a:spLocks noGrp="1"/>
          </p:cNvSpPr>
          <p:nvPr>
            <p:ph type="dt" sz="half" idx="10"/>
          </p:nvPr>
        </p:nvSpPr>
        <p:spPr/>
        <p:txBody>
          <a:bodyPr/>
          <a:lstStyle>
            <a:lvl1pPr>
              <a:defRPr/>
            </a:lvl1pPr>
          </a:lstStyle>
          <a:p>
            <a:pPr>
              <a:defRPr/>
            </a:pPr>
            <a:fld id="{2C15F778-4B0E-493E-B43C-9D58393F68D9}" type="datetimeFigureOut">
              <a:rPr lang="en-US">
                <a:solidFill>
                  <a:prstClr val="black">
                    <a:tint val="75000"/>
                  </a:prstClr>
                </a:solidFill>
              </a:rPr>
              <a:pPr>
                <a:defRPr/>
              </a:pPr>
              <a:t>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BE0127D-2539-30B8-714E-0CF2432B02BB}"/>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9F4D327-8FD6-B7CC-21C9-AF13935ECF98}"/>
              </a:ext>
            </a:extLst>
          </p:cNvPr>
          <p:cNvSpPr>
            <a:spLocks noGrp="1"/>
          </p:cNvSpPr>
          <p:nvPr>
            <p:ph type="sldNum" sz="quarter" idx="12"/>
          </p:nvPr>
        </p:nvSpPr>
        <p:spPr/>
        <p:txBody>
          <a:bodyPr/>
          <a:lstStyle>
            <a:lvl1pPr>
              <a:defRPr/>
            </a:lvl1pPr>
          </a:lstStyle>
          <a:p>
            <a:pPr>
              <a:defRPr/>
            </a:pPr>
            <a:fld id="{ECB112DA-969D-465A-A042-E669939481DE}" type="slidenum">
              <a:rPr lang="en-US" altLang="en-US"/>
              <a:pPr>
                <a:defRPr/>
              </a:pPr>
              <a:t>‹#›</a:t>
            </a:fld>
            <a:endParaRPr lang="en-US" altLang="en-US"/>
          </a:p>
        </p:txBody>
      </p:sp>
    </p:spTree>
    <p:extLst>
      <p:ext uri="{BB962C8B-B14F-4D97-AF65-F5344CB8AC3E}">
        <p14:creationId xmlns:p14="http://schemas.microsoft.com/office/powerpoint/2010/main" val="591498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4C40BB-E2D8-63E3-E8B0-C4900617835F}"/>
              </a:ext>
            </a:extLst>
          </p:cNvPr>
          <p:cNvSpPr>
            <a:spLocks noGrp="1"/>
          </p:cNvSpPr>
          <p:nvPr>
            <p:ph type="dt" sz="half" idx="10"/>
          </p:nvPr>
        </p:nvSpPr>
        <p:spPr/>
        <p:txBody>
          <a:bodyPr/>
          <a:lstStyle>
            <a:lvl1pPr>
              <a:defRPr/>
            </a:lvl1pPr>
          </a:lstStyle>
          <a:p>
            <a:pPr>
              <a:defRPr/>
            </a:pPr>
            <a:fld id="{89458380-02D3-411D-8ECF-AAC0F26662CE}" type="datetimeFigureOut">
              <a:rPr lang="en-US">
                <a:solidFill>
                  <a:prstClr val="black">
                    <a:tint val="75000"/>
                  </a:prstClr>
                </a:solidFill>
              </a:rPr>
              <a:pPr>
                <a:defRPr/>
              </a:pPr>
              <a:t>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3579AE3-51D8-1A00-252A-1925331707D5}"/>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E68472-E75F-F759-A566-A010B2B4D95C}"/>
              </a:ext>
            </a:extLst>
          </p:cNvPr>
          <p:cNvSpPr>
            <a:spLocks noGrp="1"/>
          </p:cNvSpPr>
          <p:nvPr>
            <p:ph type="sldNum" sz="quarter" idx="12"/>
          </p:nvPr>
        </p:nvSpPr>
        <p:spPr/>
        <p:txBody>
          <a:bodyPr/>
          <a:lstStyle>
            <a:lvl1pPr>
              <a:defRPr/>
            </a:lvl1pPr>
          </a:lstStyle>
          <a:p>
            <a:pPr>
              <a:defRPr/>
            </a:pPr>
            <a:fld id="{2AAE81C8-AAA9-4EA6-B9E2-9FDFA18E6916}" type="slidenum">
              <a:rPr lang="en-US" altLang="en-US"/>
              <a:pPr>
                <a:defRPr/>
              </a:pPr>
              <a:t>‹#›</a:t>
            </a:fld>
            <a:endParaRPr lang="en-US" altLang="en-US"/>
          </a:p>
        </p:txBody>
      </p:sp>
    </p:spTree>
    <p:extLst>
      <p:ext uri="{BB962C8B-B14F-4D97-AF65-F5344CB8AC3E}">
        <p14:creationId xmlns:p14="http://schemas.microsoft.com/office/powerpoint/2010/main" val="192183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52ECA2FC-E4EE-203C-522A-F6CE93F2D457}"/>
              </a:ext>
            </a:extLst>
          </p:cNvPr>
          <p:cNvSpPr>
            <a:spLocks noGrp="1"/>
          </p:cNvSpPr>
          <p:nvPr>
            <p:ph type="title"/>
          </p:nvPr>
        </p:nvSpPr>
        <p:spPr bwMode="auto">
          <a:xfrm>
            <a:off x="609865" y="275167"/>
            <a:ext cx="10972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6AC4CFB2-29A5-D205-7F0B-8679D05D7D88}"/>
              </a:ext>
            </a:extLst>
          </p:cNvPr>
          <p:cNvSpPr>
            <a:spLocks noGrp="1"/>
          </p:cNvSpPr>
          <p:nvPr>
            <p:ph type="body" idx="1"/>
          </p:nvPr>
        </p:nvSpPr>
        <p:spPr bwMode="auto">
          <a:xfrm>
            <a:off x="609865" y="1600729"/>
            <a:ext cx="10972271" cy="45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27025BEA-0C26-8A9F-6FE2-509DA3FAE229}"/>
              </a:ext>
            </a:extLst>
          </p:cNvPr>
          <p:cNvSpPr>
            <a:spLocks noGrp="1"/>
          </p:cNvSpPr>
          <p:nvPr>
            <p:ph type="dt" sz="half" idx="2"/>
          </p:nvPr>
        </p:nvSpPr>
        <p:spPr>
          <a:xfrm>
            <a:off x="609865" y="6356615"/>
            <a:ext cx="2844271" cy="365125"/>
          </a:xfrm>
          <a:prstGeom prst="rect">
            <a:avLst/>
          </a:prstGeom>
        </p:spPr>
        <p:txBody>
          <a:bodyPr vert="horz" lIns="130622" tIns="65311" rIns="130622" bIns="65311" rtlCol="0" anchor="ctr"/>
          <a:lstStyle>
            <a:lvl1pPr algn="l" defTabSz="1088473" eaLnBrk="1" fontAlgn="auto" hangingPunct="1">
              <a:spcBef>
                <a:spcPts val="0"/>
              </a:spcBef>
              <a:spcAft>
                <a:spcPts val="0"/>
              </a:spcAft>
              <a:defRPr sz="1417">
                <a:solidFill>
                  <a:schemeClr val="tx1">
                    <a:tint val="75000"/>
                  </a:schemeClr>
                </a:solidFill>
                <a:latin typeface="+mn-lt"/>
                <a:cs typeface="+mn-cs"/>
              </a:defRPr>
            </a:lvl1pPr>
          </a:lstStyle>
          <a:p>
            <a:pPr>
              <a:defRPr/>
            </a:pPr>
            <a:fld id="{10C62A57-F4D7-4F31-8668-BDF13621E3C1}" type="datetimeFigureOut">
              <a:rPr lang="en-US">
                <a:solidFill>
                  <a:prstClr val="black">
                    <a:tint val="75000"/>
                  </a:prstClr>
                </a:solidFill>
              </a:rPr>
              <a:pPr>
                <a:defRPr/>
              </a:pPr>
              <a:t>1/4/2024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B51045-8465-E88C-7BB4-7E0496AFC235}"/>
              </a:ext>
            </a:extLst>
          </p:cNvPr>
          <p:cNvSpPr>
            <a:spLocks noGrp="1"/>
          </p:cNvSpPr>
          <p:nvPr>
            <p:ph type="ftr" sz="quarter" idx="3"/>
          </p:nvPr>
        </p:nvSpPr>
        <p:spPr>
          <a:xfrm>
            <a:off x="4165865" y="6356615"/>
            <a:ext cx="3860271" cy="365125"/>
          </a:xfrm>
          <a:prstGeom prst="rect">
            <a:avLst/>
          </a:prstGeom>
        </p:spPr>
        <p:txBody>
          <a:bodyPr vert="horz" lIns="130622" tIns="65311" rIns="130622" bIns="65311" rtlCol="0" anchor="ctr"/>
          <a:lstStyle>
            <a:lvl1pPr algn="ctr" defTabSz="1088473" eaLnBrk="1" fontAlgn="auto" hangingPunct="1">
              <a:spcBef>
                <a:spcPts val="0"/>
              </a:spcBef>
              <a:spcAft>
                <a:spcPts val="0"/>
              </a:spcAft>
              <a:defRPr sz="1417">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1AC2C83-766C-947B-CAB0-900BA755242E}"/>
              </a:ext>
            </a:extLst>
          </p:cNvPr>
          <p:cNvSpPr>
            <a:spLocks noGrp="1"/>
          </p:cNvSpPr>
          <p:nvPr>
            <p:ph type="sldNum" sz="quarter" idx="4"/>
          </p:nvPr>
        </p:nvSpPr>
        <p:spPr>
          <a:xfrm>
            <a:off x="8737865" y="6356615"/>
            <a:ext cx="2844271" cy="365125"/>
          </a:xfrm>
          <a:prstGeom prst="rect">
            <a:avLst/>
          </a:prstGeom>
        </p:spPr>
        <p:txBody>
          <a:bodyPr vert="horz" wrap="square" lIns="130622" tIns="65311" rIns="130622" bIns="65311" numCol="1" anchor="ctr" anchorCtr="0" compatLnSpc="1">
            <a:prstTxWarp prst="textNoShape">
              <a:avLst/>
            </a:prstTxWarp>
          </a:bodyPr>
          <a:lstStyle>
            <a:lvl1pPr algn="r" eaLnBrk="1" hangingPunct="1">
              <a:defRPr sz="1417">
                <a:solidFill>
                  <a:srgbClr val="898989"/>
                </a:solidFill>
              </a:defRPr>
            </a:lvl1pPr>
          </a:lstStyle>
          <a:p>
            <a:pPr>
              <a:defRPr/>
            </a:pPr>
            <a:fld id="{7BFA4F66-3469-4E7B-A224-4B62A5909454}" type="slidenum">
              <a:rPr lang="en-US" altLang="en-US"/>
              <a:pPr>
                <a:defRPr/>
              </a:pPr>
              <a:t>‹#›</a:t>
            </a:fld>
            <a:endParaRPr lang="en-US" altLang="en-US"/>
          </a:p>
        </p:txBody>
      </p:sp>
    </p:spTree>
    <p:extLst>
      <p:ext uri="{BB962C8B-B14F-4D97-AF65-F5344CB8AC3E}">
        <p14:creationId xmlns:p14="http://schemas.microsoft.com/office/powerpoint/2010/main" val="28059398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1087394" rtl="0" eaLnBrk="0" fontAlgn="base" hangingPunct="0">
        <a:spcBef>
          <a:spcPct val="0"/>
        </a:spcBef>
        <a:spcAft>
          <a:spcPct val="0"/>
        </a:spcAft>
        <a:defRPr sz="5250" kern="1200">
          <a:solidFill>
            <a:schemeClr val="tx1"/>
          </a:solidFill>
          <a:latin typeface="+mj-lt"/>
          <a:ea typeface="+mj-ea"/>
          <a:cs typeface="+mj-cs"/>
        </a:defRPr>
      </a:lvl1pPr>
      <a:lvl2pPr algn="ctr" defTabSz="1087394" rtl="0" eaLnBrk="0" fontAlgn="base" hangingPunct="0">
        <a:spcBef>
          <a:spcPct val="0"/>
        </a:spcBef>
        <a:spcAft>
          <a:spcPct val="0"/>
        </a:spcAft>
        <a:defRPr sz="5250">
          <a:solidFill>
            <a:schemeClr val="tx1"/>
          </a:solidFill>
          <a:latin typeface="Calibri"/>
        </a:defRPr>
      </a:lvl2pPr>
      <a:lvl3pPr algn="ctr" defTabSz="1087394" rtl="0" eaLnBrk="0" fontAlgn="base" hangingPunct="0">
        <a:spcBef>
          <a:spcPct val="0"/>
        </a:spcBef>
        <a:spcAft>
          <a:spcPct val="0"/>
        </a:spcAft>
        <a:defRPr sz="5250">
          <a:solidFill>
            <a:schemeClr val="tx1"/>
          </a:solidFill>
          <a:latin typeface="Calibri"/>
        </a:defRPr>
      </a:lvl3pPr>
      <a:lvl4pPr algn="ctr" defTabSz="1087394" rtl="0" eaLnBrk="0" fontAlgn="base" hangingPunct="0">
        <a:spcBef>
          <a:spcPct val="0"/>
        </a:spcBef>
        <a:spcAft>
          <a:spcPct val="0"/>
        </a:spcAft>
        <a:defRPr sz="5250">
          <a:solidFill>
            <a:schemeClr val="tx1"/>
          </a:solidFill>
          <a:latin typeface="Calibri"/>
        </a:defRPr>
      </a:lvl4pPr>
      <a:lvl5pPr algn="ctr" defTabSz="1087394" rtl="0" eaLnBrk="0" fontAlgn="base" hangingPunct="0">
        <a:spcBef>
          <a:spcPct val="0"/>
        </a:spcBef>
        <a:spcAft>
          <a:spcPct val="0"/>
        </a:spcAft>
        <a:defRPr sz="5250">
          <a:solidFill>
            <a:schemeClr val="tx1"/>
          </a:solidFill>
          <a:latin typeface="Calibri"/>
        </a:defRPr>
      </a:lvl5pPr>
      <a:lvl6pPr marL="380985" algn="ctr" defTabSz="1087394" rtl="0" fontAlgn="base">
        <a:spcBef>
          <a:spcPct val="0"/>
        </a:spcBef>
        <a:spcAft>
          <a:spcPct val="0"/>
        </a:spcAft>
        <a:defRPr sz="5250">
          <a:solidFill>
            <a:schemeClr val="tx1"/>
          </a:solidFill>
          <a:latin typeface="Calibri"/>
        </a:defRPr>
      </a:lvl6pPr>
      <a:lvl7pPr marL="761970" algn="ctr" defTabSz="1087394" rtl="0" fontAlgn="base">
        <a:spcBef>
          <a:spcPct val="0"/>
        </a:spcBef>
        <a:spcAft>
          <a:spcPct val="0"/>
        </a:spcAft>
        <a:defRPr sz="5250">
          <a:solidFill>
            <a:schemeClr val="tx1"/>
          </a:solidFill>
          <a:latin typeface="Calibri"/>
        </a:defRPr>
      </a:lvl7pPr>
      <a:lvl8pPr marL="1142954" algn="ctr" defTabSz="1087394" rtl="0" fontAlgn="base">
        <a:spcBef>
          <a:spcPct val="0"/>
        </a:spcBef>
        <a:spcAft>
          <a:spcPct val="0"/>
        </a:spcAft>
        <a:defRPr sz="5250">
          <a:solidFill>
            <a:schemeClr val="tx1"/>
          </a:solidFill>
          <a:latin typeface="Calibri"/>
        </a:defRPr>
      </a:lvl8pPr>
      <a:lvl9pPr marL="1523939" algn="ctr" defTabSz="1087394" rtl="0" fontAlgn="base">
        <a:spcBef>
          <a:spcPct val="0"/>
        </a:spcBef>
        <a:spcAft>
          <a:spcPct val="0"/>
        </a:spcAft>
        <a:defRPr sz="5250">
          <a:solidFill>
            <a:schemeClr val="tx1"/>
          </a:solidFill>
          <a:latin typeface="Calibri"/>
        </a:defRPr>
      </a:lvl9pPr>
    </p:titleStyle>
    <p:bodyStyle>
      <a:lvl1pPr marL="407442" indent="-407442" algn="l" defTabSz="1087394" rtl="0" eaLnBrk="0" fontAlgn="base" hangingPunct="0">
        <a:spcBef>
          <a:spcPct val="20000"/>
        </a:spcBef>
        <a:spcAft>
          <a:spcPct val="0"/>
        </a:spcAft>
        <a:buFont typeface="Arial" panose="020B0604020202020204" pitchFamily="34" charset="0"/>
        <a:buChar char="•"/>
        <a:defRPr sz="3833" kern="1200">
          <a:solidFill>
            <a:schemeClr val="tx1"/>
          </a:solidFill>
          <a:latin typeface="+mn-lt"/>
          <a:ea typeface="+mn-ea"/>
          <a:cs typeface="+mn-cs"/>
        </a:defRPr>
      </a:lvl1pPr>
      <a:lvl2pPr marL="883673" indent="-339976" algn="l" defTabSz="1087394" rtl="0" eaLnBrk="0" fontAlgn="base" hangingPunct="0">
        <a:spcBef>
          <a:spcPct val="20000"/>
        </a:spcBef>
        <a:spcAft>
          <a:spcPct val="0"/>
        </a:spcAft>
        <a:buFont typeface="Arial" panose="020B0604020202020204" pitchFamily="34" charset="0"/>
        <a:buChar char="–"/>
        <a:defRPr sz="3333" kern="1200">
          <a:solidFill>
            <a:schemeClr val="tx1"/>
          </a:solidFill>
          <a:latin typeface="+mn-lt"/>
          <a:ea typeface="+mn-ea"/>
          <a:cs typeface="+mn-cs"/>
        </a:defRPr>
      </a:lvl2pPr>
      <a:lvl3pPr marL="1359904" indent="-271187" algn="l" defTabSz="1087394" rtl="0" eaLnBrk="0" fontAlgn="base" hangingPunct="0">
        <a:spcBef>
          <a:spcPct val="20000"/>
        </a:spcBef>
        <a:spcAft>
          <a:spcPct val="0"/>
        </a:spcAft>
        <a:buFont typeface="Arial" panose="020B0604020202020204" pitchFamily="34" charset="0"/>
        <a:buChar char="•"/>
        <a:defRPr sz="2833" kern="1200">
          <a:solidFill>
            <a:schemeClr val="tx1"/>
          </a:solidFill>
          <a:latin typeface="+mn-lt"/>
          <a:ea typeface="+mn-ea"/>
          <a:cs typeface="+mn-cs"/>
        </a:defRPr>
      </a:lvl3pPr>
      <a:lvl4pPr marL="1903601" indent="-271187" algn="l" defTabSz="1087394" rtl="0" eaLnBrk="0" fontAlgn="base" hangingPunct="0">
        <a:spcBef>
          <a:spcPct val="20000"/>
        </a:spcBef>
        <a:spcAft>
          <a:spcPct val="0"/>
        </a:spcAft>
        <a:buFont typeface="Arial" panose="020B0604020202020204" pitchFamily="34" charset="0"/>
        <a:buChar char="–"/>
        <a:defRPr sz="2417" kern="1200">
          <a:solidFill>
            <a:schemeClr val="tx1"/>
          </a:solidFill>
          <a:latin typeface="+mn-lt"/>
          <a:ea typeface="+mn-ea"/>
          <a:cs typeface="+mn-cs"/>
        </a:defRPr>
      </a:lvl4pPr>
      <a:lvl5pPr marL="2448621" indent="-271187" algn="l" defTabSz="1087394" rtl="0" eaLnBrk="0" fontAlgn="base" hangingPunct="0">
        <a:spcBef>
          <a:spcPct val="20000"/>
        </a:spcBef>
        <a:spcAft>
          <a:spcPct val="0"/>
        </a:spcAft>
        <a:buFont typeface="Arial" panose="020B0604020202020204" pitchFamily="34" charset="0"/>
        <a:buChar char="»"/>
        <a:defRPr sz="2417" kern="1200">
          <a:solidFill>
            <a:schemeClr val="tx1"/>
          </a:solidFill>
          <a:latin typeface="+mn-lt"/>
          <a:ea typeface="+mn-ea"/>
          <a:cs typeface="+mn-cs"/>
        </a:defRPr>
      </a:lvl5pPr>
      <a:lvl6pPr marL="2993302"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6pPr>
      <a:lvl7pPr marL="3537538"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7pPr>
      <a:lvl8pPr marL="4081776"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8pPr>
      <a:lvl9pPr marL="4626012"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9pPr>
    </p:bodyStyle>
    <p:otherStyle>
      <a:defPPr>
        <a:defRPr lang="en-US"/>
      </a:defPPr>
      <a:lvl1pPr marL="0" algn="l" defTabSz="1088473" rtl="0" eaLnBrk="1" latinLnBrk="0" hangingPunct="1">
        <a:defRPr sz="2167" kern="1200">
          <a:solidFill>
            <a:schemeClr val="tx1"/>
          </a:solidFill>
          <a:latin typeface="+mn-lt"/>
          <a:ea typeface="+mn-ea"/>
          <a:cs typeface="+mn-cs"/>
        </a:defRPr>
      </a:lvl1pPr>
      <a:lvl2pPr marL="544237" algn="l" defTabSz="1088473" rtl="0" eaLnBrk="1" latinLnBrk="0" hangingPunct="1">
        <a:defRPr sz="2167" kern="1200">
          <a:solidFill>
            <a:schemeClr val="tx1"/>
          </a:solidFill>
          <a:latin typeface="+mn-lt"/>
          <a:ea typeface="+mn-ea"/>
          <a:cs typeface="+mn-cs"/>
        </a:defRPr>
      </a:lvl2pPr>
      <a:lvl3pPr marL="1088473" algn="l" defTabSz="1088473" rtl="0" eaLnBrk="1" latinLnBrk="0" hangingPunct="1">
        <a:defRPr sz="2167" kern="1200">
          <a:solidFill>
            <a:schemeClr val="tx1"/>
          </a:solidFill>
          <a:latin typeface="+mn-lt"/>
          <a:ea typeface="+mn-ea"/>
          <a:cs typeface="+mn-cs"/>
        </a:defRPr>
      </a:lvl3pPr>
      <a:lvl4pPr marL="1632711" algn="l" defTabSz="1088473" rtl="0" eaLnBrk="1" latinLnBrk="0" hangingPunct="1">
        <a:defRPr sz="2167" kern="1200">
          <a:solidFill>
            <a:schemeClr val="tx1"/>
          </a:solidFill>
          <a:latin typeface="+mn-lt"/>
          <a:ea typeface="+mn-ea"/>
          <a:cs typeface="+mn-cs"/>
        </a:defRPr>
      </a:lvl4pPr>
      <a:lvl5pPr marL="2176947" algn="l" defTabSz="1088473" rtl="0" eaLnBrk="1" latinLnBrk="0" hangingPunct="1">
        <a:defRPr sz="2167" kern="1200">
          <a:solidFill>
            <a:schemeClr val="tx1"/>
          </a:solidFill>
          <a:latin typeface="+mn-lt"/>
          <a:ea typeface="+mn-ea"/>
          <a:cs typeface="+mn-cs"/>
        </a:defRPr>
      </a:lvl5pPr>
      <a:lvl6pPr marL="2721184" algn="l" defTabSz="1088473" rtl="0" eaLnBrk="1" latinLnBrk="0" hangingPunct="1">
        <a:defRPr sz="2167" kern="1200">
          <a:solidFill>
            <a:schemeClr val="tx1"/>
          </a:solidFill>
          <a:latin typeface="+mn-lt"/>
          <a:ea typeface="+mn-ea"/>
          <a:cs typeface="+mn-cs"/>
        </a:defRPr>
      </a:lvl6pPr>
      <a:lvl7pPr marL="3265420" algn="l" defTabSz="1088473" rtl="0" eaLnBrk="1" latinLnBrk="0" hangingPunct="1">
        <a:defRPr sz="2167" kern="1200">
          <a:solidFill>
            <a:schemeClr val="tx1"/>
          </a:solidFill>
          <a:latin typeface="+mn-lt"/>
          <a:ea typeface="+mn-ea"/>
          <a:cs typeface="+mn-cs"/>
        </a:defRPr>
      </a:lvl7pPr>
      <a:lvl8pPr marL="3809657" algn="l" defTabSz="1088473" rtl="0" eaLnBrk="1" latinLnBrk="0" hangingPunct="1">
        <a:defRPr sz="2167" kern="1200">
          <a:solidFill>
            <a:schemeClr val="tx1"/>
          </a:solidFill>
          <a:latin typeface="+mn-lt"/>
          <a:ea typeface="+mn-ea"/>
          <a:cs typeface="+mn-cs"/>
        </a:defRPr>
      </a:lvl8pPr>
      <a:lvl9pPr marL="4353894" algn="l" defTabSz="1088473" rtl="0" eaLnBrk="1" latinLnBrk="0" hangingPunct="1">
        <a:defRPr sz="21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1.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5138C25-CF3A-465B-B7E6-42C30821173C}"/>
              </a:ext>
            </a:extLst>
          </p:cNvPr>
          <p:cNvGrpSpPr/>
          <p:nvPr/>
        </p:nvGrpSpPr>
        <p:grpSpPr>
          <a:xfrm>
            <a:off x="993911" y="106016"/>
            <a:ext cx="2190751" cy="980661"/>
            <a:chOff x="1523998" y="0"/>
            <a:chExt cx="2190751" cy="980661"/>
          </a:xfrm>
        </p:grpSpPr>
        <p:grpSp>
          <p:nvGrpSpPr>
            <p:cNvPr id="3" name="Group 2">
              <a:extLst>
                <a:ext uri="{FF2B5EF4-FFF2-40B4-BE49-F238E27FC236}">
                  <a16:creationId xmlns="" xmlns:a16="http://schemas.microsoft.com/office/drawing/2014/main" id="{C384A053-A1E6-439B-A919-2F424B13516D}"/>
                </a:ext>
              </a:extLst>
            </p:cNvPr>
            <p:cNvGrpSpPr/>
            <p:nvPr/>
          </p:nvGrpSpPr>
          <p:grpSpPr>
            <a:xfrm>
              <a:off x="1523998" y="0"/>
              <a:ext cx="2190751" cy="980661"/>
              <a:chOff x="1523999" y="0"/>
              <a:chExt cx="1285462" cy="1828800"/>
            </a:xfrm>
          </p:grpSpPr>
          <p:sp>
            <p:nvSpPr>
              <p:cNvPr id="5" name="Rectangle: Top Corners Rounded 4">
                <a:extLst>
                  <a:ext uri="{FF2B5EF4-FFF2-40B4-BE49-F238E27FC236}">
                    <a16:creationId xmlns="" xmlns:a16="http://schemas.microsoft.com/office/drawing/2014/main" id="{B6063A08-A60E-4694-ABCC-273A3D0953EE}"/>
                  </a:ext>
                </a:extLst>
              </p:cNvPr>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a:extLst>
                  <a:ext uri="{FF2B5EF4-FFF2-40B4-BE49-F238E27FC236}">
                    <a16:creationId xmlns="" xmlns:a16="http://schemas.microsoft.com/office/drawing/2014/main" id="{4C41FB10-03C2-4D3E-9855-319623548209}"/>
                  </a:ext>
                </a:extLst>
              </p:cNvPr>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BE7F5520-C5D5-4F4E-96E0-A72DCF2CB46C}"/>
                </a:ext>
              </a:extLst>
            </p:cNvPr>
            <p:cNvSpPr txBox="1"/>
            <p:nvPr/>
          </p:nvSpPr>
          <p:spPr>
            <a:xfrm>
              <a:off x="1523998" y="206880"/>
              <a:ext cx="2125815" cy="584775"/>
            </a:xfrm>
            <a:prstGeom prst="rect">
              <a:avLst/>
            </a:prstGeom>
            <a:noFill/>
          </p:spPr>
          <p:txBody>
            <a:bodyPr wrap="square" rtlCol="0">
              <a:spAutoFit/>
            </a:bodyPr>
            <a:lstStyle/>
            <a:p>
              <a:pPr algn="ctr"/>
              <a:r>
                <a:rPr lang="vi-VN" sz="3200" dirty="0">
                  <a:solidFill>
                    <a:srgbClr val="7030A0"/>
                  </a:solidFill>
                  <a:latin typeface="Times New Roman" panose="02020603050405020304" pitchFamily="18" charset="0"/>
                  <a:cs typeface="Times New Roman" panose="02020603050405020304" pitchFamily="18" charset="0"/>
                </a:rPr>
                <a:t>CHỦ ĐỀ 7</a:t>
              </a:r>
            </a:p>
          </p:txBody>
        </p:sp>
      </p:grpSp>
      <p:sp>
        <p:nvSpPr>
          <p:cNvPr id="7" name="TextBox 6">
            <a:extLst>
              <a:ext uri="{FF2B5EF4-FFF2-40B4-BE49-F238E27FC236}">
                <a16:creationId xmlns="" xmlns:a16="http://schemas.microsoft.com/office/drawing/2014/main" id="{7E1D5657-02F9-4206-8D9F-84DE1BC35A4E}"/>
              </a:ext>
            </a:extLst>
          </p:cNvPr>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Times New Roman" panose="02020603050405020304" pitchFamily="18" charset="0"/>
                <a:cs typeface="Times New Roman" panose="02020603050405020304" pitchFamily="18" charset="0"/>
              </a:rPr>
              <a:t>ÔN TẬP HỌC KÌ 1</a:t>
            </a:r>
          </a:p>
        </p:txBody>
      </p:sp>
      <p:sp>
        <p:nvSpPr>
          <p:cNvPr id="8" name="TextBox 7">
            <a:extLst>
              <a:ext uri="{FF2B5EF4-FFF2-40B4-BE49-F238E27FC236}">
                <a16:creationId xmlns="" xmlns:a16="http://schemas.microsoft.com/office/drawing/2014/main" id="{55A2A65E-4925-443C-973E-2B692A7DB1DB}"/>
              </a:ext>
            </a:extLst>
          </p:cNvPr>
          <p:cNvSpPr txBox="1"/>
          <p:nvPr/>
        </p:nvSpPr>
        <p:spPr>
          <a:xfrm>
            <a:off x="1078747" y="1528369"/>
            <a:ext cx="9585189" cy="2862322"/>
          </a:xfrm>
          <a:prstGeom prst="rect">
            <a:avLst/>
          </a:prstGeom>
          <a:noFill/>
          <a:ln>
            <a:noFill/>
          </a:ln>
        </p:spPr>
        <p:txBody>
          <a:bodyPr wrap="square" rtlCol="0">
            <a:spAutoFit/>
          </a:bodyPr>
          <a:lstStyle/>
          <a:p>
            <a:pPr algn="ctr">
              <a:lnSpc>
                <a:spcPct val="120000"/>
              </a:lnSpc>
            </a:pPr>
            <a:r>
              <a:rPr lang="vi-VN" sz="5400" dirty="0">
                <a:ln>
                  <a:solidFill>
                    <a:srgbClr val="7030A0"/>
                  </a:solidFill>
                </a:ln>
                <a:solidFill>
                  <a:srgbClr val="FFFF00"/>
                </a:solidFill>
                <a:latin typeface="+mj-lt"/>
              </a:rPr>
              <a:t>BÀI 33</a:t>
            </a:r>
          </a:p>
          <a:p>
            <a:pPr algn="ctr">
              <a:lnSpc>
                <a:spcPct val="120000"/>
              </a:lnSpc>
            </a:pPr>
            <a:r>
              <a:rPr lang="vi-VN" sz="4800" dirty="0">
                <a:ln>
                  <a:solidFill>
                    <a:srgbClr val="7030A0"/>
                  </a:solidFill>
                </a:ln>
                <a:solidFill>
                  <a:srgbClr val="FFFF00"/>
                </a:solidFill>
                <a:latin typeface="+mj-lt"/>
              </a:rPr>
              <a:t>ÔN TẬP PHÉP CỘNG, PHÉP TRỪ TRONG PHẠM VI 20,100</a:t>
            </a:r>
          </a:p>
        </p:txBody>
      </p:sp>
    </p:spTree>
    <p:extLst>
      <p:ext uri="{BB962C8B-B14F-4D97-AF65-F5344CB8AC3E}">
        <p14:creationId xmlns:p14="http://schemas.microsoft.com/office/powerpoint/2010/main" val="820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493776"/>
            <a:ext cx="4645152" cy="461665"/>
          </a:xfrm>
          <a:prstGeom prst="rect">
            <a:avLst/>
          </a:prstGeom>
          <a:noFill/>
        </p:spPr>
        <p:txBody>
          <a:bodyPr wrap="square" rtlCol="0">
            <a:spAutoFit/>
          </a:bodyPr>
          <a:lstStyle/>
          <a:p>
            <a:r>
              <a:rPr lang="vi-VN" sz="2400" smtClean="0">
                <a:solidFill>
                  <a:prstClr val="black"/>
                </a:solidFill>
                <a:latin typeface="Times New Roman" panose="02020603050405020304" pitchFamily="18" charset="0"/>
                <a:cs typeface="Times New Roman" panose="02020603050405020304" pitchFamily="18" charset="0"/>
              </a:rPr>
              <a:t>Thứ hai ngày 25 tháng 12 năm 2023</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8096" y="941832"/>
            <a:ext cx="2203704" cy="584775"/>
          </a:xfrm>
          <a:prstGeom prst="rect">
            <a:avLst/>
          </a:prstGeom>
          <a:noFill/>
        </p:spPr>
        <p:txBody>
          <a:bodyPr wrap="square" rtlCol="0">
            <a:spAutoFit/>
          </a:bodyPr>
          <a:lstStyle/>
          <a:p>
            <a:r>
              <a:rPr lang="vi-VN" sz="3200" dirty="0" smtClean="0">
                <a:solidFill>
                  <a:prstClr val="black"/>
                </a:solidFill>
                <a:latin typeface="Times New Roman" panose="02020603050405020304" pitchFamily="18" charset="0"/>
                <a:cs typeface="Times New Roman" panose="02020603050405020304" pitchFamily="18" charset="0"/>
              </a:rPr>
              <a:t>Toán:</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A78B4B53-6728-4BE9-AD45-7BB9E013E58B}"/>
              </a:ext>
            </a:extLst>
          </p:cNvPr>
          <p:cNvSpPr txBox="1"/>
          <p:nvPr/>
        </p:nvSpPr>
        <p:spPr>
          <a:xfrm>
            <a:off x="1947672" y="938788"/>
            <a:ext cx="9345168" cy="553998"/>
          </a:xfrm>
          <a:prstGeom prst="rect">
            <a:avLst/>
          </a:prstGeom>
          <a:noFill/>
        </p:spPr>
        <p:txBody>
          <a:bodyPr wrap="square" rtlCol="0">
            <a:spAutoFit/>
          </a:bodyPr>
          <a:lstStyle/>
          <a:p>
            <a:pPr algn="ctr"/>
            <a:r>
              <a:rPr lang="vi-VN" sz="3000" b="1" dirty="0">
                <a:solidFill>
                  <a:srgbClr val="FF0000"/>
                </a:solidFill>
                <a:latin typeface="Times New Roman" panose="02020603050405020304" pitchFamily="18" charset="0"/>
                <a:cs typeface="Times New Roman" panose="02020603050405020304" pitchFamily="18" charset="0"/>
              </a:rPr>
              <a:t>Ôn tập phép cộng, phép </a:t>
            </a:r>
            <a:r>
              <a:rPr lang="vi-VN" sz="3000" b="1" dirty="0" smtClean="0">
                <a:solidFill>
                  <a:srgbClr val="FF0000"/>
                </a:solidFill>
                <a:latin typeface="Times New Roman" panose="02020603050405020304" pitchFamily="18" charset="0"/>
                <a:cs typeface="Times New Roman" panose="02020603050405020304" pitchFamily="18" charset="0"/>
              </a:rPr>
              <a:t>trừ trong </a:t>
            </a:r>
            <a:r>
              <a:rPr lang="vi-VN" sz="3000" b="1" dirty="0">
                <a:solidFill>
                  <a:srgbClr val="FF0000"/>
                </a:solidFill>
                <a:latin typeface="Times New Roman" panose="02020603050405020304" pitchFamily="18" charset="0"/>
                <a:cs typeface="Times New Roman" panose="02020603050405020304" pitchFamily="18" charset="0"/>
              </a:rPr>
              <a:t>phạm vi </a:t>
            </a:r>
            <a:r>
              <a:rPr lang="vi-VN" sz="3000" b="1" dirty="0" smtClean="0">
                <a:solidFill>
                  <a:srgbClr val="FF0000"/>
                </a:solidFill>
                <a:latin typeface="Times New Roman" panose="02020603050405020304" pitchFamily="18" charset="0"/>
                <a:cs typeface="Times New Roman" panose="02020603050405020304" pitchFamily="18" charset="0"/>
              </a:rPr>
              <a:t>20 (tiết 1)</a:t>
            </a:r>
            <a:endParaRPr lang="vi-VN" sz="3000" b="1" dirty="0">
              <a:solidFill>
                <a:srgbClr val="FF000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0B2ABE36-4D79-8EC7-BE05-0BE8B73A6EBA}"/>
              </a:ext>
            </a:extLst>
          </p:cNvPr>
          <p:cNvGrpSpPr/>
          <p:nvPr/>
        </p:nvGrpSpPr>
        <p:grpSpPr>
          <a:xfrm>
            <a:off x="3215203" y="2233312"/>
            <a:ext cx="6008915" cy="2808514"/>
            <a:chOff x="3298370" y="1730828"/>
            <a:chExt cx="6008915" cy="2808514"/>
          </a:xfrm>
        </p:grpSpPr>
        <p:sp>
          <p:nvSpPr>
            <p:cNvPr id="6" name="Cloud 5">
              <a:extLst>
                <a:ext uri="{FF2B5EF4-FFF2-40B4-BE49-F238E27FC236}">
                  <a16:creationId xmlns:a16="http://schemas.microsoft.com/office/drawing/2014/main" xmlns="" id="{823975BB-D941-B814-E1F3-14842511D884}"/>
                </a:ext>
              </a:extLst>
            </p:cNvPr>
            <p:cNvSpPr/>
            <p:nvPr/>
          </p:nvSpPr>
          <p:spPr>
            <a:xfrm>
              <a:off x="3298370" y="1730828"/>
              <a:ext cx="6008915" cy="2808514"/>
            </a:xfrm>
            <a:prstGeom prst="cloud">
              <a:avLst/>
            </a:prstGeom>
            <a:solidFill>
              <a:srgbClr val="09C2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EFB2A644-AD93-926F-94A5-AAA95814C353}"/>
                </a:ext>
              </a:extLst>
            </p:cNvPr>
            <p:cNvSpPr txBox="1"/>
            <p:nvPr/>
          </p:nvSpPr>
          <p:spPr>
            <a:xfrm>
              <a:off x="5426811" y="2730091"/>
              <a:ext cx="2131811" cy="923330"/>
            </a:xfrm>
            <a:prstGeom prst="rect">
              <a:avLst/>
            </a:prstGeom>
            <a:noFill/>
          </p:spPr>
          <p:txBody>
            <a:bodyPr wrap="square" rtlCol="0">
              <a:spAutoFit/>
            </a:bodyPr>
            <a:lstStyle/>
            <a:p>
              <a:r>
                <a:rPr lang="vi-VN" sz="3600" b="1" smtClean="0">
                  <a:latin typeface="Times New Roman" panose="02020603050405020304" pitchFamily="18" charset="0"/>
                  <a:cs typeface="Times New Roman" panose="02020603050405020304" pitchFamily="18" charset="0"/>
                </a:rPr>
                <a:t>Dặn dò</a:t>
              </a:r>
              <a:endParaRPr lang="vi-VN" sz="3600" b="1" dirty="0">
                <a:latin typeface="Times New Roman" panose="02020603050405020304" pitchFamily="18" charset="0"/>
                <a:cs typeface="Times New Roman" panose="02020603050405020304" pitchFamily="18" charset="0"/>
              </a:endParaRPr>
            </a:p>
            <a:p>
              <a:endParaRPr lang="en-US" b="1" dirty="0"/>
            </a:p>
          </p:txBody>
        </p:sp>
      </p:grpSp>
    </p:spTree>
    <p:extLst>
      <p:ext uri="{BB962C8B-B14F-4D97-AF65-F5344CB8AC3E}">
        <p14:creationId xmlns:p14="http://schemas.microsoft.com/office/powerpoint/2010/main" val="522198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ordArt 13">
            <a:extLst>
              <a:ext uri="{FF2B5EF4-FFF2-40B4-BE49-F238E27FC236}">
                <a16:creationId xmlns:a16="http://schemas.microsoft.com/office/drawing/2014/main" xmlns="" id="{4800EC29-F19E-AFAA-E295-C686D6C4D5DD}"/>
              </a:ext>
            </a:extLst>
          </p:cNvPr>
          <p:cNvSpPr>
            <a:spLocks noChangeArrowheads="1" noChangeShapeType="1" noTextEdit="1"/>
          </p:cNvSpPr>
          <p:nvPr/>
        </p:nvSpPr>
        <p:spPr bwMode="auto">
          <a:xfrm>
            <a:off x="2358761" y="2464595"/>
            <a:ext cx="7683500" cy="128190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defTabSz="1087394" eaLnBrk="0" fontAlgn="base" hangingPunct="0">
              <a:spcBef>
                <a:spcPct val="0"/>
              </a:spcBef>
              <a:spcAft>
                <a:spcPct val="0"/>
              </a:spcAft>
            </a:pPr>
            <a:r>
              <a:rPr lang="en-US" sz="1667" b="1" kern="10">
                <a:solidFill>
                  <a:srgbClr val="CC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CHÚC THẦY CÔ  SỨC KHỎE!</a:t>
            </a:r>
          </a:p>
        </p:txBody>
      </p:sp>
      <p:pic>
        <p:nvPicPr>
          <p:cNvPr id="28677" name="Picture 6" descr="POINSET2">
            <a:extLst>
              <a:ext uri="{FF2B5EF4-FFF2-40B4-BE49-F238E27FC236}">
                <a16:creationId xmlns:a16="http://schemas.microsoft.com/office/drawing/2014/main" xmlns="" id="{56370B5B-8F00-C13E-6EE4-F7D12E5876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453688" y="5511271"/>
            <a:ext cx="1484313" cy="121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POINSET2">
            <a:extLst>
              <a:ext uri="{FF2B5EF4-FFF2-40B4-BE49-F238E27FC236}">
                <a16:creationId xmlns:a16="http://schemas.microsoft.com/office/drawing/2014/main" xmlns="" id="{0C7883A9-53FA-237D-92C4-6B188BC6AF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7" y="18521"/>
            <a:ext cx="1736989"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descr="POINSET2">
            <a:extLst>
              <a:ext uri="{FF2B5EF4-FFF2-40B4-BE49-F238E27FC236}">
                <a16:creationId xmlns:a16="http://schemas.microsoft.com/office/drawing/2014/main" xmlns="" id="{37195558-E667-C460-5F75-BA69362EBF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654771" y="215636"/>
            <a:ext cx="1484313" cy="121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6" descr="POINSET2">
            <a:extLst>
              <a:ext uri="{FF2B5EF4-FFF2-40B4-BE49-F238E27FC236}">
                <a16:creationId xmlns:a16="http://schemas.microsoft.com/office/drawing/2014/main" xmlns="" id="{73836BE9-F0EB-8DA2-BA7A-E3485BAD01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89838" y="5334662"/>
            <a:ext cx="1736990"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xmlns="" id="{E243C320-6CC4-8B8F-CBE1-6583368B3BC9}"/>
              </a:ext>
            </a:extLst>
          </p:cNvPr>
          <p:cNvSpPr/>
          <p:nvPr/>
        </p:nvSpPr>
        <p:spPr>
          <a:xfrm>
            <a:off x="6019028" y="2222500"/>
            <a:ext cx="153945" cy="769437"/>
          </a:xfrm>
          <a:prstGeom prst="rect">
            <a:avLst/>
          </a:prstGeom>
          <a:noFill/>
        </p:spPr>
        <p:txBody>
          <a:bodyPr wrap="none" lIns="76196" tIns="38098" rIns="76196" bIns="38098">
            <a:spAutoFit/>
          </a:bodyPr>
          <a:lstStyle/>
          <a:p>
            <a:pPr algn="ctr" defTabSz="1088473">
              <a:defRPr/>
            </a:pPr>
            <a:endParaRPr lang="en-US" sz="4500" b="1">
              <a:ln w="19050">
                <a:solidFill>
                  <a:srgbClr val="FF0000"/>
                </a:solidFill>
                <a:prstDash val="solid"/>
              </a:ln>
              <a:solidFill>
                <a:srgbClr val="9BBB59"/>
              </a:solidFill>
              <a:effectLst>
                <a:outerShdw blurRad="60007" dist="310007" dir="7680000" sy="30000" kx="1300200" algn="ctr" rotWithShape="0">
                  <a:prstClr val="black">
                    <a:alpha val="32000"/>
                  </a:prstClr>
                </a:outerShdw>
              </a:effectLst>
              <a:cs typeface="Arial" panose="020B0604020202020204" pitchFamily="34" charset="0"/>
            </a:endParaRPr>
          </a:p>
        </p:txBody>
      </p:sp>
      <p:sp>
        <p:nvSpPr>
          <p:cNvPr id="10" name="Rectangle 9">
            <a:extLst>
              <a:ext uri="{FF2B5EF4-FFF2-40B4-BE49-F238E27FC236}">
                <a16:creationId xmlns:a16="http://schemas.microsoft.com/office/drawing/2014/main" xmlns="" id="{5C277274-D5AE-8B7F-886B-61DBF4D87137}"/>
              </a:ext>
            </a:extLst>
          </p:cNvPr>
          <p:cNvSpPr/>
          <p:nvPr/>
        </p:nvSpPr>
        <p:spPr>
          <a:xfrm>
            <a:off x="1748896" y="4064000"/>
            <a:ext cx="8684948" cy="10080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6193" tIns="38097" rIns="76193" bIns="38097" anchor="ctr"/>
          <a:lstStyle/>
          <a:p>
            <a:pPr algn="ctr" defTabSz="1088419">
              <a:defRPr/>
            </a:pPr>
            <a:r>
              <a:rPr lang="en-US" sz="4083" b="1">
                <a:solidFill>
                  <a:srgbClr val="FF0000"/>
                </a:solidFill>
                <a:latin typeface="Times New Roman" pitchFamily="18" charset="0"/>
                <a:cs typeface="Times New Roman" pitchFamily="18" charset="0"/>
              </a:rPr>
              <a:t>THÂN ÁI CHÀO TẠM BIỆT!</a:t>
            </a:r>
            <a:endParaRPr lang="vi-VN" sz="4083" b="1" dirty="0">
              <a:solidFill>
                <a:srgbClr val="FF0000"/>
              </a:solidFill>
              <a:latin typeface="Times New Roman" pitchFamily="18" charset="0"/>
              <a:cs typeface="Times New Roman" pitchFamily="18" charset="0"/>
            </a:endParaRPr>
          </a:p>
        </p:txBody>
      </p:sp>
      <p:pic>
        <p:nvPicPr>
          <p:cNvPr id="11" name="Picture 67" descr="29">
            <a:extLst>
              <a:ext uri="{FF2B5EF4-FFF2-40B4-BE49-F238E27FC236}">
                <a16:creationId xmlns:a16="http://schemas.microsoft.com/office/drawing/2014/main" xmlns="" id="{E13D0006-25EB-8B51-7836-A69BF73D2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54" y="-182880"/>
            <a:ext cx="13713354" cy="748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388511"/>
      </p:ext>
    </p:extLst>
  </p:cSld>
  <p:clrMapOvr>
    <a:masterClrMapping/>
  </p:clrMapOvr>
  <p:transition spd="slow"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600" y="493776"/>
            <a:ext cx="4645152" cy="461665"/>
          </a:xfrm>
          <a:prstGeom prst="rect">
            <a:avLst/>
          </a:prstGeom>
          <a:noFill/>
        </p:spPr>
        <p:txBody>
          <a:bodyPr wrap="square" rtlCol="0">
            <a:spAutoFit/>
          </a:bodyPr>
          <a:lstStyle/>
          <a:p>
            <a:r>
              <a:rPr lang="vi-VN" sz="2400" dirty="0" smtClean="0">
                <a:solidFill>
                  <a:prstClr val="black"/>
                </a:solidFill>
                <a:latin typeface="Times New Roman" panose="02020603050405020304" pitchFamily="18" charset="0"/>
                <a:cs typeface="Times New Roman" panose="02020603050405020304" pitchFamily="18" charset="0"/>
              </a:rPr>
              <a:t>Thứ hai ngày 25 tháng 12 năm 2023</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78408" y="941832"/>
            <a:ext cx="2203704" cy="584775"/>
          </a:xfrm>
          <a:prstGeom prst="rect">
            <a:avLst/>
          </a:prstGeom>
          <a:noFill/>
        </p:spPr>
        <p:txBody>
          <a:bodyPr wrap="square" rtlCol="0">
            <a:spAutoFit/>
          </a:bodyPr>
          <a:lstStyle/>
          <a:p>
            <a:r>
              <a:rPr lang="vi-VN" sz="3200" dirty="0" smtClean="0">
                <a:solidFill>
                  <a:prstClr val="black"/>
                </a:solidFill>
                <a:latin typeface="Times New Roman" panose="02020603050405020304" pitchFamily="18" charset="0"/>
                <a:cs typeface="Times New Roman" panose="02020603050405020304" pitchFamily="18" charset="0"/>
              </a:rPr>
              <a:t>Toán:</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340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Children Playing Music Clip Art">
            <a:extLst>
              <a:ext uri="{FF2B5EF4-FFF2-40B4-BE49-F238E27FC236}">
                <a16:creationId xmlns:a16="http://schemas.microsoft.com/office/drawing/2014/main" xmlns="" id="{719667FB-2C21-0AC9-5870-CA9DF7562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46" y="250371"/>
            <a:ext cx="6085114" cy="6139543"/>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7">
            <a:extLst>
              <a:ext uri="{FF2B5EF4-FFF2-40B4-BE49-F238E27FC236}">
                <a16:creationId xmlns:a16="http://schemas.microsoft.com/office/drawing/2014/main" xmlns="" id="{5024450E-4511-4C75-D724-38280531CEB5}"/>
              </a:ext>
            </a:extLst>
          </p:cNvPr>
          <p:cNvSpPr>
            <a:spLocks noChangeArrowheads="1" noChangeShapeType="1" noTextEdit="1"/>
          </p:cNvSpPr>
          <p:nvPr/>
        </p:nvSpPr>
        <p:spPr bwMode="auto">
          <a:xfrm>
            <a:off x="6794500" y="2594751"/>
            <a:ext cx="4127500" cy="1596249"/>
          </a:xfrm>
          <a:prstGeom prst="rect">
            <a:avLst/>
          </a:prstGeom>
        </p:spPr>
        <p:txBody>
          <a:bodyPr wrap="none" fromWordArt="1">
            <a:prstTxWarp prst="textPlain">
              <a:avLst>
                <a:gd name="adj" fmla="val 50000"/>
              </a:avLst>
            </a:prstTxWarp>
          </a:bodyPr>
          <a:lstStyle/>
          <a:p>
            <a:pPr algn="ctr"/>
            <a:r>
              <a:rPr lang="en-US" sz="4500" b="1" kern="10" dirty="0">
                <a:ln w="12700">
                  <a:solidFill>
                    <a:srgbClr val="FF0000"/>
                  </a:solidFill>
                  <a:round/>
                  <a:headEnd/>
                  <a:tailEnd/>
                </a:ln>
                <a:solidFill>
                  <a:srgbClr val="FF0066"/>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608037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493776"/>
            <a:ext cx="4645152" cy="461665"/>
          </a:xfrm>
          <a:prstGeom prst="rect">
            <a:avLst/>
          </a:prstGeom>
          <a:noFill/>
        </p:spPr>
        <p:txBody>
          <a:bodyPr wrap="square" rtlCol="0">
            <a:spAutoFit/>
          </a:bodyPr>
          <a:lstStyle/>
          <a:p>
            <a:r>
              <a:rPr lang="vi-VN" sz="2400" dirty="0" smtClean="0">
                <a:solidFill>
                  <a:prstClr val="black"/>
                </a:solidFill>
                <a:latin typeface="Times New Roman" panose="02020603050405020304" pitchFamily="18" charset="0"/>
                <a:cs typeface="Times New Roman" panose="02020603050405020304" pitchFamily="18" charset="0"/>
              </a:rPr>
              <a:t>Thứ hai ngày 25 tháng 12 năm 2023</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78408" y="941832"/>
            <a:ext cx="2203704" cy="584775"/>
          </a:xfrm>
          <a:prstGeom prst="rect">
            <a:avLst/>
          </a:prstGeom>
          <a:noFill/>
        </p:spPr>
        <p:txBody>
          <a:bodyPr wrap="square" rtlCol="0">
            <a:spAutoFit/>
          </a:bodyPr>
          <a:lstStyle/>
          <a:p>
            <a:r>
              <a:rPr lang="vi-VN" sz="3200" dirty="0" smtClean="0">
                <a:solidFill>
                  <a:prstClr val="black"/>
                </a:solidFill>
                <a:latin typeface="Times New Roman" panose="02020603050405020304" pitchFamily="18" charset="0"/>
                <a:cs typeface="Times New Roman" panose="02020603050405020304" pitchFamily="18" charset="0"/>
              </a:rPr>
              <a:t>Toán:</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2194560" y="2045073"/>
            <a:ext cx="7287768" cy="3688215"/>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00B050"/>
                </a:solidFill>
                <a:latin typeface="Times New Roman" panose="02020603050405020304" pitchFamily="18" charset="0"/>
                <a:cs typeface="Times New Roman" panose="02020603050405020304" pitchFamily="18" charset="0"/>
              </a:rPr>
              <a:t>Yêu cầu cần đạt</a:t>
            </a:r>
          </a:p>
          <a:p>
            <a:pPr algn="ctr"/>
            <a:r>
              <a:rPr lang="vi-VN" sz="3200" dirty="0" smtClean="0">
                <a:solidFill>
                  <a:srgbClr val="00B050"/>
                </a:solidFill>
                <a:latin typeface="Times New Roman" panose="02020603050405020304" pitchFamily="18" charset="0"/>
                <a:cs typeface="Times New Roman" panose="02020603050405020304" pitchFamily="18" charset="0"/>
              </a:rPr>
              <a:t>Ôn tập, củng cố các kiến thức kĩ năng liên quan đến phép cộng, phép trừ (qua 10) các số trong phạm vi 20 và vận dụng giải các bài toán thực tế </a:t>
            </a:r>
            <a:endParaRPr lang="en-US" sz="3200"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A78B4B53-6728-4BE9-AD45-7BB9E013E58B}"/>
              </a:ext>
            </a:extLst>
          </p:cNvPr>
          <p:cNvSpPr txBox="1"/>
          <p:nvPr/>
        </p:nvSpPr>
        <p:spPr>
          <a:xfrm>
            <a:off x="1947672" y="938788"/>
            <a:ext cx="9345168" cy="553998"/>
          </a:xfrm>
          <a:prstGeom prst="rect">
            <a:avLst/>
          </a:prstGeom>
          <a:noFill/>
        </p:spPr>
        <p:txBody>
          <a:bodyPr wrap="square" rtlCol="0">
            <a:spAutoFit/>
          </a:bodyPr>
          <a:lstStyle/>
          <a:p>
            <a:pPr algn="ctr"/>
            <a:r>
              <a:rPr lang="vi-VN" sz="3000" b="1" dirty="0">
                <a:solidFill>
                  <a:srgbClr val="FF0000"/>
                </a:solidFill>
                <a:latin typeface="Times New Roman" panose="02020603050405020304" pitchFamily="18" charset="0"/>
                <a:cs typeface="Times New Roman" panose="02020603050405020304" pitchFamily="18" charset="0"/>
              </a:rPr>
              <a:t>Ôn tập phép cộng, phép </a:t>
            </a:r>
            <a:r>
              <a:rPr lang="vi-VN" sz="3000" b="1" dirty="0" smtClean="0">
                <a:solidFill>
                  <a:srgbClr val="FF0000"/>
                </a:solidFill>
                <a:latin typeface="Times New Roman" panose="02020603050405020304" pitchFamily="18" charset="0"/>
                <a:cs typeface="Times New Roman" panose="02020603050405020304" pitchFamily="18" charset="0"/>
              </a:rPr>
              <a:t>trừ trong </a:t>
            </a:r>
            <a:r>
              <a:rPr lang="vi-VN" sz="3000" b="1" dirty="0">
                <a:solidFill>
                  <a:srgbClr val="FF0000"/>
                </a:solidFill>
                <a:latin typeface="Times New Roman" panose="02020603050405020304" pitchFamily="18" charset="0"/>
                <a:cs typeface="Times New Roman" panose="02020603050405020304" pitchFamily="18" charset="0"/>
              </a:rPr>
              <a:t>phạm vi </a:t>
            </a:r>
            <a:r>
              <a:rPr lang="vi-VN" sz="3000" b="1" dirty="0" smtClean="0">
                <a:solidFill>
                  <a:srgbClr val="FF0000"/>
                </a:solidFill>
                <a:latin typeface="Times New Roman" panose="02020603050405020304" pitchFamily="18" charset="0"/>
                <a:cs typeface="Times New Roman" panose="02020603050405020304" pitchFamily="18" charset="0"/>
              </a:rPr>
              <a:t>20 (tiết 1)</a:t>
            </a:r>
            <a:endParaRPr lang="vi-VN"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6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 xmlns:a16="http://schemas.microsoft.com/office/drawing/2014/main" id="{19B20532-FB07-4848-91BB-7181F8B0E95B}"/>
              </a:ext>
            </a:extLst>
          </p:cNvPr>
          <p:cNvSpPr/>
          <p:nvPr/>
        </p:nvSpPr>
        <p:spPr>
          <a:xfrm>
            <a:off x="3170870" y="68366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endParaRPr lang="vi-VN" sz="3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19D20F8D-7545-4E33-BF00-A45C28ABB1F4}"/>
              </a:ext>
            </a:extLst>
          </p:cNvPr>
          <p:cNvSpPr txBox="1"/>
          <p:nvPr/>
        </p:nvSpPr>
        <p:spPr>
          <a:xfrm>
            <a:off x="3608192" y="632865"/>
            <a:ext cx="2076209" cy="584775"/>
          </a:xfrm>
          <a:prstGeom prst="rect">
            <a:avLst/>
          </a:prstGeom>
          <a:noFill/>
        </p:spPr>
        <p:txBody>
          <a:bodyPr wrap="none" rtlCol="0">
            <a:spAutoFit/>
          </a:bodyPr>
          <a:lstStyle/>
          <a:p>
            <a:r>
              <a:rPr lang="vi-VN" sz="3200" dirty="0">
                <a:latin typeface="Times New Roman" panose="02020603050405020304" pitchFamily="18" charset="0"/>
                <a:cs typeface="Times New Roman" panose="02020603050405020304" pitchFamily="18" charset="0"/>
              </a:rPr>
              <a:t>Tính nhẩm.</a:t>
            </a:r>
          </a:p>
        </p:txBody>
      </p:sp>
      <p:sp>
        <p:nvSpPr>
          <p:cNvPr id="5" name="TextBox 4">
            <a:extLst>
              <a:ext uri="{FF2B5EF4-FFF2-40B4-BE49-F238E27FC236}">
                <a16:creationId xmlns="" xmlns:a16="http://schemas.microsoft.com/office/drawing/2014/main" id="{4DEF7476-C23D-445D-BCF6-4C09684F6AEA}"/>
              </a:ext>
            </a:extLst>
          </p:cNvPr>
          <p:cNvSpPr txBox="1"/>
          <p:nvPr/>
        </p:nvSpPr>
        <p:spPr>
          <a:xfrm>
            <a:off x="974858" y="1401230"/>
            <a:ext cx="10392589" cy="2308324"/>
          </a:xfrm>
          <a:prstGeom prst="rect">
            <a:avLst/>
          </a:prstGeom>
          <a:solidFill>
            <a:schemeClr val="accent5">
              <a:lumMod val="20000"/>
              <a:lumOff val="80000"/>
            </a:schemeClr>
          </a:solidFill>
          <a:ln>
            <a:solidFill>
              <a:schemeClr val="accent5">
                <a:lumMod val="20000"/>
                <a:lumOff val="80000"/>
              </a:schemeClr>
            </a:solidFill>
          </a:ln>
          <a:effectLst>
            <a:softEdge rad="63500"/>
          </a:effectLst>
        </p:spPr>
        <p:txBody>
          <a:bodyPr wrap="none" rtlCol="0">
            <a:spAutoFit/>
          </a:bodyPr>
          <a:lstStyle/>
          <a:p>
            <a:pPr>
              <a:lnSpc>
                <a:spcPct val="150000"/>
              </a:lnSpc>
            </a:pPr>
            <a:r>
              <a:rPr lang="vi-VN" sz="3200" dirty="0">
                <a:latin typeface="Times New Roman" panose="02020603050405020304" pitchFamily="18" charset="0"/>
                <a:cs typeface="Times New Roman" panose="02020603050405020304" pitchFamily="18" charset="0"/>
              </a:rPr>
              <a:t>  7 + 7 =		  9 + 6 =		  8 + 4 =   		  5 + 7 =     </a:t>
            </a:r>
          </a:p>
          <a:p>
            <a:pPr>
              <a:lnSpc>
                <a:spcPct val="150000"/>
              </a:lnSpc>
            </a:pPr>
            <a:r>
              <a:rPr lang="vi-VN" sz="3200" dirty="0">
                <a:latin typeface="Times New Roman" panose="02020603050405020304" pitchFamily="18" charset="0"/>
                <a:cs typeface="Times New Roman" panose="02020603050405020304" pitchFamily="18" charset="0"/>
              </a:rPr>
              <a:t>  6 + 9 =		  4 + 8 =		14 – 5 =		15 – 6 =</a:t>
            </a:r>
          </a:p>
          <a:p>
            <a:pPr>
              <a:lnSpc>
                <a:spcPct val="150000"/>
              </a:lnSpc>
            </a:pPr>
            <a:r>
              <a:rPr lang="vi-VN" sz="3200" dirty="0">
                <a:latin typeface="Times New Roman" panose="02020603050405020304" pitchFamily="18" charset="0"/>
                <a:cs typeface="Times New Roman" panose="02020603050405020304" pitchFamily="18" charset="0"/>
              </a:rPr>
              <a:t>12 – 4 =		11 – 7 = 		15 – 9 =		13 – 8 =</a:t>
            </a:r>
          </a:p>
        </p:txBody>
      </p:sp>
      <p:sp>
        <p:nvSpPr>
          <p:cNvPr id="6" name="TextBox 5">
            <a:extLst>
              <a:ext uri="{FF2B5EF4-FFF2-40B4-BE49-F238E27FC236}">
                <a16:creationId xmlns="" xmlns:a16="http://schemas.microsoft.com/office/drawing/2014/main" id="{A7F0D24F-37BA-4FD2-9C61-AFAE38E8EF3F}"/>
              </a:ext>
            </a:extLst>
          </p:cNvPr>
          <p:cNvSpPr txBox="1"/>
          <p:nvPr/>
        </p:nvSpPr>
        <p:spPr>
          <a:xfrm>
            <a:off x="2366125" y="1529334"/>
            <a:ext cx="639919"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14</a:t>
            </a:r>
          </a:p>
        </p:txBody>
      </p:sp>
      <p:sp>
        <p:nvSpPr>
          <p:cNvPr id="9" name="TextBox 8">
            <a:extLst>
              <a:ext uri="{FF2B5EF4-FFF2-40B4-BE49-F238E27FC236}">
                <a16:creationId xmlns="" xmlns:a16="http://schemas.microsoft.com/office/drawing/2014/main" id="{FEFE7602-6A16-4134-AAF6-BF6FD3C8CF22}"/>
              </a:ext>
            </a:extLst>
          </p:cNvPr>
          <p:cNvSpPr txBox="1"/>
          <p:nvPr/>
        </p:nvSpPr>
        <p:spPr>
          <a:xfrm>
            <a:off x="5131412" y="1529334"/>
            <a:ext cx="639919"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15</a:t>
            </a:r>
          </a:p>
        </p:txBody>
      </p:sp>
      <p:sp>
        <p:nvSpPr>
          <p:cNvPr id="10" name="TextBox 9">
            <a:extLst>
              <a:ext uri="{FF2B5EF4-FFF2-40B4-BE49-F238E27FC236}">
                <a16:creationId xmlns="" xmlns:a16="http://schemas.microsoft.com/office/drawing/2014/main" id="{0359F485-64E8-4174-9172-D39CE2C92C84}"/>
              </a:ext>
            </a:extLst>
          </p:cNvPr>
          <p:cNvSpPr txBox="1"/>
          <p:nvPr/>
        </p:nvSpPr>
        <p:spPr>
          <a:xfrm>
            <a:off x="7885883" y="1529334"/>
            <a:ext cx="639919"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12</a:t>
            </a:r>
          </a:p>
        </p:txBody>
      </p:sp>
      <p:sp>
        <p:nvSpPr>
          <p:cNvPr id="11" name="TextBox 10">
            <a:extLst>
              <a:ext uri="{FF2B5EF4-FFF2-40B4-BE49-F238E27FC236}">
                <a16:creationId xmlns="" xmlns:a16="http://schemas.microsoft.com/office/drawing/2014/main" id="{8D668C4C-7D59-4821-82ED-4C5A545DD79F}"/>
              </a:ext>
            </a:extLst>
          </p:cNvPr>
          <p:cNvSpPr txBox="1"/>
          <p:nvPr/>
        </p:nvSpPr>
        <p:spPr>
          <a:xfrm>
            <a:off x="10641010" y="1539494"/>
            <a:ext cx="639919"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12</a:t>
            </a:r>
          </a:p>
        </p:txBody>
      </p:sp>
      <p:sp>
        <p:nvSpPr>
          <p:cNvPr id="12" name="TextBox 11">
            <a:extLst>
              <a:ext uri="{FF2B5EF4-FFF2-40B4-BE49-F238E27FC236}">
                <a16:creationId xmlns="" xmlns:a16="http://schemas.microsoft.com/office/drawing/2014/main" id="{5923DE99-69E9-48C5-9344-C5D07744601A}"/>
              </a:ext>
            </a:extLst>
          </p:cNvPr>
          <p:cNvSpPr txBox="1"/>
          <p:nvPr/>
        </p:nvSpPr>
        <p:spPr>
          <a:xfrm>
            <a:off x="2376285" y="2266725"/>
            <a:ext cx="639919"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15</a:t>
            </a:r>
          </a:p>
        </p:txBody>
      </p:sp>
      <p:sp>
        <p:nvSpPr>
          <p:cNvPr id="13" name="TextBox 12">
            <a:extLst>
              <a:ext uri="{FF2B5EF4-FFF2-40B4-BE49-F238E27FC236}">
                <a16:creationId xmlns="" xmlns:a16="http://schemas.microsoft.com/office/drawing/2014/main" id="{26D61AEC-63FE-487C-B50B-C224502B55F4}"/>
              </a:ext>
            </a:extLst>
          </p:cNvPr>
          <p:cNvSpPr txBox="1"/>
          <p:nvPr/>
        </p:nvSpPr>
        <p:spPr>
          <a:xfrm>
            <a:off x="5131412" y="2236245"/>
            <a:ext cx="639919"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12</a:t>
            </a:r>
          </a:p>
        </p:txBody>
      </p:sp>
      <p:sp>
        <p:nvSpPr>
          <p:cNvPr id="14" name="TextBox 13">
            <a:extLst>
              <a:ext uri="{FF2B5EF4-FFF2-40B4-BE49-F238E27FC236}">
                <a16:creationId xmlns="" xmlns:a16="http://schemas.microsoft.com/office/drawing/2014/main" id="{DDD266F6-D7CB-42CB-91C3-ABFE41F741D7}"/>
              </a:ext>
            </a:extLst>
          </p:cNvPr>
          <p:cNvSpPr txBox="1"/>
          <p:nvPr/>
        </p:nvSpPr>
        <p:spPr>
          <a:xfrm>
            <a:off x="8058603" y="2266725"/>
            <a:ext cx="639919"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9</a:t>
            </a:r>
          </a:p>
        </p:txBody>
      </p:sp>
      <p:sp>
        <p:nvSpPr>
          <p:cNvPr id="15" name="TextBox 14">
            <a:extLst>
              <a:ext uri="{FF2B5EF4-FFF2-40B4-BE49-F238E27FC236}">
                <a16:creationId xmlns="" xmlns:a16="http://schemas.microsoft.com/office/drawing/2014/main" id="{05F4B4E2-2EAE-428D-8A86-197586F4F73B}"/>
              </a:ext>
            </a:extLst>
          </p:cNvPr>
          <p:cNvSpPr txBox="1"/>
          <p:nvPr/>
        </p:nvSpPr>
        <p:spPr>
          <a:xfrm>
            <a:off x="10793410" y="2256565"/>
            <a:ext cx="639919"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9</a:t>
            </a:r>
          </a:p>
        </p:txBody>
      </p:sp>
      <p:sp>
        <p:nvSpPr>
          <p:cNvPr id="16" name="TextBox 15">
            <a:extLst>
              <a:ext uri="{FF2B5EF4-FFF2-40B4-BE49-F238E27FC236}">
                <a16:creationId xmlns="" xmlns:a16="http://schemas.microsoft.com/office/drawing/2014/main" id="{27137BBB-AC1B-4ACF-AF69-A6889615FFDB}"/>
              </a:ext>
            </a:extLst>
          </p:cNvPr>
          <p:cNvSpPr txBox="1"/>
          <p:nvPr/>
        </p:nvSpPr>
        <p:spPr>
          <a:xfrm>
            <a:off x="2579485" y="3025079"/>
            <a:ext cx="639919"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8</a:t>
            </a:r>
          </a:p>
        </p:txBody>
      </p:sp>
      <p:sp>
        <p:nvSpPr>
          <p:cNvPr id="17" name="TextBox 16">
            <a:extLst>
              <a:ext uri="{FF2B5EF4-FFF2-40B4-BE49-F238E27FC236}">
                <a16:creationId xmlns="" xmlns:a16="http://schemas.microsoft.com/office/drawing/2014/main" id="{034782E2-7AE3-444C-B99A-227B4B4EB07F}"/>
              </a:ext>
            </a:extLst>
          </p:cNvPr>
          <p:cNvSpPr txBox="1"/>
          <p:nvPr/>
        </p:nvSpPr>
        <p:spPr>
          <a:xfrm>
            <a:off x="5293972" y="2964119"/>
            <a:ext cx="639919"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4</a:t>
            </a:r>
          </a:p>
        </p:txBody>
      </p:sp>
      <p:sp>
        <p:nvSpPr>
          <p:cNvPr id="18" name="TextBox 17">
            <a:extLst>
              <a:ext uri="{FF2B5EF4-FFF2-40B4-BE49-F238E27FC236}">
                <a16:creationId xmlns="" xmlns:a16="http://schemas.microsoft.com/office/drawing/2014/main" id="{EF20D7C6-5ADB-4847-848C-92AF8C018157}"/>
              </a:ext>
            </a:extLst>
          </p:cNvPr>
          <p:cNvSpPr txBox="1"/>
          <p:nvPr/>
        </p:nvSpPr>
        <p:spPr>
          <a:xfrm>
            <a:off x="8068763" y="3014919"/>
            <a:ext cx="639919"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6</a:t>
            </a:r>
          </a:p>
        </p:txBody>
      </p:sp>
      <p:sp>
        <p:nvSpPr>
          <p:cNvPr id="19" name="TextBox 18">
            <a:extLst>
              <a:ext uri="{FF2B5EF4-FFF2-40B4-BE49-F238E27FC236}">
                <a16:creationId xmlns="" xmlns:a16="http://schemas.microsoft.com/office/drawing/2014/main" id="{26E47C7B-7709-424C-A69D-9A3B3581F831}"/>
              </a:ext>
            </a:extLst>
          </p:cNvPr>
          <p:cNvSpPr txBox="1"/>
          <p:nvPr/>
        </p:nvSpPr>
        <p:spPr>
          <a:xfrm>
            <a:off x="10783250" y="3014919"/>
            <a:ext cx="639919"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4</a:t>
            </a:r>
          </a:p>
        </p:txBody>
      </p:sp>
      <p:pic>
        <p:nvPicPr>
          <p:cNvPr id="27" name="Picture 26" descr="C:\Users\TUAN\Downloads\Luyện tập 1.png">
            <a:extLst>
              <a:ext uri="{FF2B5EF4-FFF2-40B4-BE49-F238E27FC236}">
                <a16:creationId xmlns="" xmlns:a16="http://schemas.microsoft.com/office/drawing/2014/main"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38577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9" grpId="0"/>
      <p:bldP spid="10" grpId="0"/>
      <p:bldP spid="11" grpId="0"/>
      <p:bldP spid="12" grpId="0"/>
      <p:bldP spid="13" grpId="0"/>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 xmlns:a16="http://schemas.microsoft.com/office/drawing/2014/main" id="{ABB2E9C2-EC09-4322-BA55-9813F4575CAF}"/>
              </a:ext>
            </a:extLst>
          </p:cNvPr>
          <p:cNvSpPr/>
          <p:nvPr/>
        </p:nvSpPr>
        <p:spPr>
          <a:xfrm>
            <a:off x="2929207" y="573260"/>
            <a:ext cx="535353" cy="4935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2</a:t>
            </a:r>
            <a:endParaRPr lang="vi-VN" sz="3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CD143670-FA5D-4AE8-9EB6-6F8FE7B3B3B0}"/>
              </a:ext>
            </a:extLst>
          </p:cNvPr>
          <p:cNvSpPr txBox="1"/>
          <p:nvPr/>
        </p:nvSpPr>
        <p:spPr>
          <a:xfrm>
            <a:off x="3366529" y="573260"/>
            <a:ext cx="7897784" cy="1077218"/>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Mỗi số 7, 5, 11, 13 là kết quả của những phép tính nào?</a:t>
            </a:r>
          </a:p>
        </p:txBody>
      </p:sp>
      <p:pic>
        <p:nvPicPr>
          <p:cNvPr id="5" name="Picture 4">
            <a:extLst>
              <a:ext uri="{FF2B5EF4-FFF2-40B4-BE49-F238E27FC236}">
                <a16:creationId xmlns="" xmlns:a16="http://schemas.microsoft.com/office/drawing/2014/main" id="{B240978C-917D-4FE7-9129-4E73B4028A0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l="17309" t="8978"/>
          <a:stretch/>
        </p:blipFill>
        <p:spPr>
          <a:xfrm>
            <a:off x="1330960" y="1492633"/>
            <a:ext cx="9933353" cy="4710658"/>
          </a:xfrm>
          <a:prstGeom prst="rect">
            <a:avLst/>
          </a:prstGeom>
        </p:spPr>
      </p:pic>
      <p:sp>
        <p:nvSpPr>
          <p:cNvPr id="6" name="Freeform: Shape 5">
            <a:extLst>
              <a:ext uri="{FF2B5EF4-FFF2-40B4-BE49-F238E27FC236}">
                <a16:creationId xmlns="" xmlns:a16="http://schemas.microsoft.com/office/drawing/2014/main" id="{2E7FB507-F8EC-40AE-BB58-7945F28C0886}"/>
              </a:ext>
            </a:extLst>
          </p:cNvPr>
          <p:cNvSpPr/>
          <p:nvPr/>
        </p:nvSpPr>
        <p:spPr>
          <a:xfrm>
            <a:off x="3850640" y="3939540"/>
            <a:ext cx="1438560" cy="515620"/>
          </a:xfrm>
          <a:custGeom>
            <a:avLst/>
            <a:gdLst>
              <a:gd name="connsiteX0" fmla="*/ 1059180 w 1059180"/>
              <a:gd name="connsiteY0" fmla="*/ 0 h 716280"/>
              <a:gd name="connsiteX1" fmla="*/ 693420 w 1059180"/>
              <a:gd name="connsiteY1" fmla="*/ 541020 h 716280"/>
              <a:gd name="connsiteX2" fmla="*/ 0 w 1059180"/>
              <a:gd name="connsiteY2" fmla="*/ 716280 h 716280"/>
            </a:gdLst>
            <a:ahLst/>
            <a:cxnLst>
              <a:cxn ang="0">
                <a:pos x="connsiteX0" y="connsiteY0"/>
              </a:cxn>
              <a:cxn ang="0">
                <a:pos x="connsiteX1" y="connsiteY1"/>
              </a:cxn>
              <a:cxn ang="0">
                <a:pos x="connsiteX2" y="connsiteY2"/>
              </a:cxn>
            </a:cxnLst>
            <a:rect l="l" t="t" r="r" b="b"/>
            <a:pathLst>
              <a:path w="1059180" h="716280">
                <a:moveTo>
                  <a:pt x="1059180" y="0"/>
                </a:moveTo>
                <a:cubicBezTo>
                  <a:pt x="964565" y="210820"/>
                  <a:pt x="869950" y="421640"/>
                  <a:pt x="693420" y="541020"/>
                </a:cubicBezTo>
                <a:cubicBezTo>
                  <a:pt x="516890" y="660400"/>
                  <a:pt x="258445" y="688340"/>
                  <a:pt x="0" y="71628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a:extLst>
              <a:ext uri="{FF2B5EF4-FFF2-40B4-BE49-F238E27FC236}">
                <a16:creationId xmlns="" xmlns:a16="http://schemas.microsoft.com/office/drawing/2014/main" id="{CD55C239-F843-4D2E-85B5-E0B52745B620}"/>
              </a:ext>
            </a:extLst>
          </p:cNvPr>
          <p:cNvSpPr/>
          <p:nvPr/>
        </p:nvSpPr>
        <p:spPr>
          <a:xfrm rot="10800000">
            <a:off x="4846320" y="2569851"/>
            <a:ext cx="1171860" cy="1778629"/>
          </a:xfrm>
          <a:custGeom>
            <a:avLst/>
            <a:gdLst>
              <a:gd name="connsiteX0" fmla="*/ 861060 w 861060"/>
              <a:gd name="connsiteY0" fmla="*/ 967740 h 967740"/>
              <a:gd name="connsiteX1" fmla="*/ 678180 w 861060"/>
              <a:gd name="connsiteY1" fmla="*/ 167640 h 967740"/>
              <a:gd name="connsiteX2" fmla="*/ 0 w 861060"/>
              <a:gd name="connsiteY2" fmla="*/ 0 h 967740"/>
            </a:gdLst>
            <a:ahLst/>
            <a:cxnLst>
              <a:cxn ang="0">
                <a:pos x="connsiteX0" y="connsiteY0"/>
              </a:cxn>
              <a:cxn ang="0">
                <a:pos x="connsiteX1" y="connsiteY1"/>
              </a:cxn>
              <a:cxn ang="0">
                <a:pos x="connsiteX2" y="connsiteY2"/>
              </a:cxn>
            </a:cxnLst>
            <a:rect l="l" t="t" r="r" b="b"/>
            <a:pathLst>
              <a:path w="861060" h="967740">
                <a:moveTo>
                  <a:pt x="861060" y="967740"/>
                </a:moveTo>
                <a:cubicBezTo>
                  <a:pt x="841375" y="648335"/>
                  <a:pt x="821690" y="328930"/>
                  <a:pt x="678180" y="167640"/>
                </a:cubicBezTo>
                <a:cubicBezTo>
                  <a:pt x="534670" y="6350"/>
                  <a:pt x="267335" y="3175"/>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Shape 8">
            <a:extLst>
              <a:ext uri="{FF2B5EF4-FFF2-40B4-BE49-F238E27FC236}">
                <a16:creationId xmlns="" xmlns:a16="http://schemas.microsoft.com/office/drawing/2014/main" id="{59A78E93-D9DF-46DE-8A78-176166354BBE}"/>
              </a:ext>
            </a:extLst>
          </p:cNvPr>
          <p:cNvSpPr/>
          <p:nvPr/>
        </p:nvSpPr>
        <p:spPr>
          <a:xfrm rot="17337352">
            <a:off x="7302876" y="2802323"/>
            <a:ext cx="532262" cy="1816095"/>
          </a:xfrm>
          <a:custGeom>
            <a:avLst/>
            <a:gdLst>
              <a:gd name="connsiteX0" fmla="*/ 0 w 153707"/>
              <a:gd name="connsiteY0" fmla="*/ 952500 h 952500"/>
              <a:gd name="connsiteX1" fmla="*/ 152400 w 153707"/>
              <a:gd name="connsiteY1" fmla="*/ 548640 h 952500"/>
              <a:gd name="connsiteX2" fmla="*/ 60960 w 153707"/>
              <a:gd name="connsiteY2" fmla="*/ 0 h 952500"/>
            </a:gdLst>
            <a:ahLst/>
            <a:cxnLst>
              <a:cxn ang="0">
                <a:pos x="connsiteX0" y="connsiteY0"/>
              </a:cxn>
              <a:cxn ang="0">
                <a:pos x="connsiteX1" y="connsiteY1"/>
              </a:cxn>
              <a:cxn ang="0">
                <a:pos x="connsiteX2" y="connsiteY2"/>
              </a:cxn>
            </a:cxnLst>
            <a:rect l="l" t="t" r="r" b="b"/>
            <a:pathLst>
              <a:path w="153707" h="952500">
                <a:moveTo>
                  <a:pt x="0" y="952500"/>
                </a:moveTo>
                <a:cubicBezTo>
                  <a:pt x="71120" y="829945"/>
                  <a:pt x="142240" y="707390"/>
                  <a:pt x="152400" y="548640"/>
                </a:cubicBezTo>
                <a:cubicBezTo>
                  <a:pt x="162560" y="389890"/>
                  <a:pt x="111760" y="194945"/>
                  <a:pt x="6096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 xmlns:a16="http://schemas.microsoft.com/office/drawing/2014/main" id="{B77A5372-CB84-4D53-B6BD-2382267694E2}"/>
              </a:ext>
            </a:extLst>
          </p:cNvPr>
          <p:cNvSpPr/>
          <p:nvPr/>
        </p:nvSpPr>
        <p:spPr>
          <a:xfrm>
            <a:off x="6845300" y="4071620"/>
            <a:ext cx="334408" cy="708660"/>
          </a:xfrm>
          <a:custGeom>
            <a:avLst/>
            <a:gdLst>
              <a:gd name="connsiteX0" fmla="*/ 0 w 334408"/>
              <a:gd name="connsiteY0" fmla="*/ 708660 h 708660"/>
              <a:gd name="connsiteX1" fmla="*/ 297180 w 334408"/>
              <a:gd name="connsiteY1" fmla="*/ 327660 h 708660"/>
              <a:gd name="connsiteX2" fmla="*/ 320040 w 334408"/>
              <a:gd name="connsiteY2" fmla="*/ 0 h 708660"/>
            </a:gdLst>
            <a:ahLst/>
            <a:cxnLst>
              <a:cxn ang="0">
                <a:pos x="connsiteX0" y="connsiteY0"/>
              </a:cxn>
              <a:cxn ang="0">
                <a:pos x="connsiteX1" y="connsiteY1"/>
              </a:cxn>
              <a:cxn ang="0">
                <a:pos x="connsiteX2" y="connsiteY2"/>
              </a:cxn>
            </a:cxnLst>
            <a:rect l="l" t="t" r="r" b="b"/>
            <a:pathLst>
              <a:path w="334408" h="708660">
                <a:moveTo>
                  <a:pt x="0" y="708660"/>
                </a:moveTo>
                <a:cubicBezTo>
                  <a:pt x="121920" y="577215"/>
                  <a:pt x="243840" y="445770"/>
                  <a:pt x="297180" y="327660"/>
                </a:cubicBezTo>
                <a:cubicBezTo>
                  <a:pt x="350520" y="209550"/>
                  <a:pt x="335280" y="104775"/>
                  <a:pt x="32004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Shape 12">
            <a:extLst>
              <a:ext uri="{FF2B5EF4-FFF2-40B4-BE49-F238E27FC236}">
                <a16:creationId xmlns="" xmlns:a16="http://schemas.microsoft.com/office/drawing/2014/main" id="{5F32EDE8-623F-42C7-9D4A-EFC3D1BAB696}"/>
              </a:ext>
            </a:extLst>
          </p:cNvPr>
          <p:cNvSpPr/>
          <p:nvPr/>
        </p:nvSpPr>
        <p:spPr>
          <a:xfrm rot="21271581">
            <a:off x="3923717" y="3291338"/>
            <a:ext cx="2085880" cy="1148388"/>
          </a:xfrm>
          <a:custGeom>
            <a:avLst/>
            <a:gdLst>
              <a:gd name="connsiteX0" fmla="*/ 0 w 1104900"/>
              <a:gd name="connsiteY0" fmla="*/ 0 h 1070679"/>
              <a:gd name="connsiteX1" fmla="*/ 327660 w 1104900"/>
              <a:gd name="connsiteY1" fmla="*/ 906780 h 1070679"/>
              <a:gd name="connsiteX2" fmla="*/ 1104900 w 1104900"/>
              <a:gd name="connsiteY2" fmla="*/ 1066800 h 1070679"/>
            </a:gdLst>
            <a:ahLst/>
            <a:cxnLst>
              <a:cxn ang="0">
                <a:pos x="connsiteX0" y="connsiteY0"/>
              </a:cxn>
              <a:cxn ang="0">
                <a:pos x="connsiteX1" y="connsiteY1"/>
              </a:cxn>
              <a:cxn ang="0">
                <a:pos x="connsiteX2" y="connsiteY2"/>
              </a:cxn>
            </a:cxnLst>
            <a:rect l="l" t="t" r="r" b="b"/>
            <a:pathLst>
              <a:path w="1104900" h="1070679">
                <a:moveTo>
                  <a:pt x="0" y="0"/>
                </a:moveTo>
                <a:cubicBezTo>
                  <a:pt x="71755" y="364490"/>
                  <a:pt x="143510" y="728980"/>
                  <a:pt x="327660" y="906780"/>
                </a:cubicBezTo>
                <a:cubicBezTo>
                  <a:pt x="511810" y="1084580"/>
                  <a:pt x="808355" y="1075690"/>
                  <a:pt x="1104900" y="10668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Shape 5">
            <a:extLst>
              <a:ext uri="{FF2B5EF4-FFF2-40B4-BE49-F238E27FC236}">
                <a16:creationId xmlns="" xmlns:a16="http://schemas.microsoft.com/office/drawing/2014/main" id="{2E7FB507-F8EC-40AE-BB58-7945F28C0886}"/>
              </a:ext>
            </a:extLst>
          </p:cNvPr>
          <p:cNvSpPr/>
          <p:nvPr/>
        </p:nvSpPr>
        <p:spPr>
          <a:xfrm rot="21274043">
            <a:off x="5177953" y="4046357"/>
            <a:ext cx="270133" cy="708094"/>
          </a:xfrm>
          <a:custGeom>
            <a:avLst/>
            <a:gdLst>
              <a:gd name="connsiteX0" fmla="*/ 1059180 w 1059180"/>
              <a:gd name="connsiteY0" fmla="*/ 0 h 716280"/>
              <a:gd name="connsiteX1" fmla="*/ 693420 w 1059180"/>
              <a:gd name="connsiteY1" fmla="*/ 541020 h 716280"/>
              <a:gd name="connsiteX2" fmla="*/ 0 w 1059180"/>
              <a:gd name="connsiteY2" fmla="*/ 716280 h 716280"/>
            </a:gdLst>
            <a:ahLst/>
            <a:cxnLst>
              <a:cxn ang="0">
                <a:pos x="connsiteX0" y="connsiteY0"/>
              </a:cxn>
              <a:cxn ang="0">
                <a:pos x="connsiteX1" y="connsiteY1"/>
              </a:cxn>
              <a:cxn ang="0">
                <a:pos x="connsiteX2" y="connsiteY2"/>
              </a:cxn>
            </a:cxnLst>
            <a:rect l="l" t="t" r="r" b="b"/>
            <a:pathLst>
              <a:path w="1059180" h="716280">
                <a:moveTo>
                  <a:pt x="1059180" y="0"/>
                </a:moveTo>
                <a:cubicBezTo>
                  <a:pt x="964565" y="210820"/>
                  <a:pt x="869950" y="421640"/>
                  <a:pt x="693420" y="541020"/>
                </a:cubicBezTo>
                <a:cubicBezTo>
                  <a:pt x="516890" y="660400"/>
                  <a:pt x="258445" y="688340"/>
                  <a:pt x="0" y="71628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618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9" grpId="0" animBg="1"/>
      <p:bldP spid="11"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15" name="Oval 14">
            <a:extLst>
              <a:ext uri="{FF2B5EF4-FFF2-40B4-BE49-F238E27FC236}">
                <a16:creationId xmlns="" xmlns:a16="http://schemas.microsoft.com/office/drawing/2014/main" id="{FF24DA8D-AEA6-4848-80D6-82989DEB8547}"/>
              </a:ext>
            </a:extLst>
          </p:cNvPr>
          <p:cNvSpPr/>
          <p:nvPr/>
        </p:nvSpPr>
        <p:spPr>
          <a:xfrm>
            <a:off x="3036838" y="70436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anose="02020603050405020304" pitchFamily="18" charset="0"/>
                <a:cs typeface="Times New Roman" panose="02020603050405020304" pitchFamily="18" charset="0"/>
              </a:rPr>
              <a:t>3</a:t>
            </a:r>
            <a:endParaRPr lang="vi-VN" sz="3200" b="1" dirty="0">
              <a:solidFill>
                <a:prstClr val="white"/>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 xmlns:a16="http://schemas.microsoft.com/office/drawing/2014/main" id="{C2C216E2-23B0-4F2A-A2B5-3FA978882D9C}"/>
              </a:ext>
            </a:extLst>
          </p:cNvPr>
          <p:cNvGrpSpPr/>
          <p:nvPr/>
        </p:nvGrpSpPr>
        <p:grpSpPr>
          <a:xfrm>
            <a:off x="3601356" y="673376"/>
            <a:ext cx="1011279" cy="809984"/>
            <a:chOff x="1870518" y="1440653"/>
            <a:chExt cx="828046" cy="584776"/>
          </a:xfrm>
        </p:grpSpPr>
        <p:grpSp>
          <p:nvGrpSpPr>
            <p:cNvPr id="17" name="Group 16">
              <a:extLst>
                <a:ext uri="{FF2B5EF4-FFF2-40B4-BE49-F238E27FC236}">
                  <a16:creationId xmlns="" xmlns:a16="http://schemas.microsoft.com/office/drawing/2014/main" id="{33D88FEC-2244-4D42-BF5D-1D1B8AE3049D}"/>
                </a:ext>
              </a:extLst>
            </p:cNvPr>
            <p:cNvGrpSpPr/>
            <p:nvPr/>
          </p:nvGrpSpPr>
          <p:grpSpPr>
            <a:xfrm>
              <a:off x="1870518" y="1440654"/>
              <a:ext cx="758382" cy="584775"/>
              <a:chOff x="1870518" y="1440654"/>
              <a:chExt cx="758382" cy="584775"/>
            </a:xfrm>
          </p:grpSpPr>
          <p:sp>
            <p:nvSpPr>
              <p:cNvPr id="19" name="Rectangle: Rounded Corners 18">
                <a:extLst>
                  <a:ext uri="{FF2B5EF4-FFF2-40B4-BE49-F238E27FC236}">
                    <a16:creationId xmlns="" xmlns:a16="http://schemas.microsoft.com/office/drawing/2014/main" id="{ADA5AD4C-A913-4158-B36B-99CA66C686C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solidFill>
                    <a:prstClr val="white"/>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F0507528-1D35-4B22-B3FC-72D5D9E42C03}"/>
                  </a:ext>
                </a:extLst>
              </p:cNvPr>
              <p:cNvSpPr txBox="1"/>
              <p:nvPr/>
            </p:nvSpPr>
            <p:spPr>
              <a:xfrm>
                <a:off x="1969023" y="1440654"/>
                <a:ext cx="617477" cy="584775"/>
              </a:xfrm>
              <a:prstGeom prst="rect">
                <a:avLst/>
              </a:prstGeom>
              <a:noFill/>
            </p:spPr>
            <p:txBody>
              <a:bodyPr wrap="none" rtlCol="0">
                <a:spAutoFit/>
              </a:bodyPr>
              <a:lstStyle/>
              <a:p>
                <a:r>
                  <a:rPr lang="vi-VN" sz="3200" dirty="0">
                    <a:solidFill>
                      <a:prstClr val="black"/>
                    </a:solidFill>
                    <a:latin typeface="Times New Roman" panose="02020603050405020304" pitchFamily="18" charset="0"/>
                    <a:cs typeface="Times New Roman" panose="02020603050405020304" pitchFamily="18" charset="0"/>
                  </a:rPr>
                  <a:t>Số</a:t>
                </a:r>
              </a:p>
            </p:txBody>
          </p:sp>
        </p:grpSp>
        <p:sp>
          <p:nvSpPr>
            <p:cNvPr id="18" name="TextBox 17">
              <a:extLst>
                <a:ext uri="{FF2B5EF4-FFF2-40B4-BE49-F238E27FC236}">
                  <a16:creationId xmlns="" xmlns:a16="http://schemas.microsoft.com/office/drawing/2014/main" id="{45A397AB-9FE3-4070-93ED-3321E28CAFAE}"/>
                </a:ext>
              </a:extLst>
            </p:cNvPr>
            <p:cNvSpPr txBox="1"/>
            <p:nvPr/>
          </p:nvSpPr>
          <p:spPr>
            <a:xfrm>
              <a:off x="2331156" y="1440653"/>
              <a:ext cx="367408" cy="584775"/>
            </a:xfrm>
            <a:prstGeom prst="rect">
              <a:avLst/>
            </a:prstGeom>
            <a:noFill/>
          </p:spPr>
          <p:txBody>
            <a:bodyPr wrap="none" rtlCol="0">
              <a:spAutoFit/>
            </a:bodyPr>
            <a:lstStyle/>
            <a:p>
              <a:r>
                <a:rPr lang="vi-VN" sz="3200" dirty="0">
                  <a:solidFill>
                    <a:prstClr val="black"/>
                  </a:solidFill>
                  <a:latin typeface="Times New Roman" panose="02020603050405020304" pitchFamily="18" charset="0"/>
                  <a:cs typeface="Times New Roman" panose="02020603050405020304" pitchFamily="18" charset="0"/>
                </a:rPr>
                <a:t>?</a:t>
              </a:r>
            </a:p>
          </p:txBody>
        </p:sp>
      </p:grpSp>
      <p:pic>
        <p:nvPicPr>
          <p:cNvPr id="8" name="Picture 7">
            <a:extLst>
              <a:ext uri="{FF2B5EF4-FFF2-40B4-BE49-F238E27FC236}">
                <a16:creationId xmlns="" xmlns:a16="http://schemas.microsoft.com/office/drawing/2014/main" id="{8F3DCD14-C55B-4611-9025-659FBB4A2D5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854816" y="0"/>
            <a:ext cx="9457584" cy="6433815"/>
          </a:xfrm>
          <a:prstGeom prst="rect">
            <a:avLst/>
          </a:prstGeom>
        </p:spPr>
      </p:pic>
      <p:grpSp>
        <p:nvGrpSpPr>
          <p:cNvPr id="30" name="Group 29">
            <a:extLst>
              <a:ext uri="{FF2B5EF4-FFF2-40B4-BE49-F238E27FC236}">
                <a16:creationId xmlns="" xmlns:a16="http://schemas.microsoft.com/office/drawing/2014/main" id="{0D50F118-E210-44EC-A370-9BFD9E437EF9}"/>
              </a:ext>
            </a:extLst>
          </p:cNvPr>
          <p:cNvGrpSpPr/>
          <p:nvPr/>
        </p:nvGrpSpPr>
        <p:grpSpPr>
          <a:xfrm>
            <a:off x="3566977" y="3139440"/>
            <a:ext cx="897407" cy="908162"/>
            <a:chOff x="2084781" y="3986297"/>
            <a:chExt cx="580571" cy="580571"/>
          </a:xfrm>
        </p:grpSpPr>
        <p:sp>
          <p:nvSpPr>
            <p:cNvPr id="28" name="Oval 27">
              <a:extLst>
                <a:ext uri="{FF2B5EF4-FFF2-40B4-BE49-F238E27FC236}">
                  <a16:creationId xmlns="" xmlns:a16="http://schemas.microsoft.com/office/drawing/2014/main" id="{F0E7CB74-F9B4-4B27-966E-5E9CAB5F3242}"/>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prstClr val="white"/>
                </a:solidFill>
              </a:endParaRPr>
            </a:p>
          </p:txBody>
        </p:sp>
        <p:sp>
          <p:nvSpPr>
            <p:cNvPr id="29" name="TextBox 28">
              <a:extLst>
                <a:ext uri="{FF2B5EF4-FFF2-40B4-BE49-F238E27FC236}">
                  <a16:creationId xmlns="" xmlns:a16="http://schemas.microsoft.com/office/drawing/2014/main" id="{C1F953D4-DB72-4D86-B011-A00F0A6D57BB}"/>
                </a:ext>
              </a:extLst>
            </p:cNvPr>
            <p:cNvSpPr txBox="1"/>
            <p:nvPr/>
          </p:nvSpPr>
          <p:spPr>
            <a:xfrm>
              <a:off x="2166180" y="4059609"/>
              <a:ext cx="384954" cy="373836"/>
            </a:xfrm>
            <a:prstGeom prst="rect">
              <a:avLst/>
            </a:prstGeom>
            <a:noFill/>
          </p:spPr>
          <p:txBody>
            <a:bodyPr wrap="none" rtlCol="0">
              <a:spAutoFit/>
            </a:bodyPr>
            <a:lstStyle/>
            <a:p>
              <a:r>
                <a:rPr lang="vi-VN" sz="3200" b="1" dirty="0">
                  <a:solidFill>
                    <a:prstClr val="white"/>
                  </a:solidFill>
                  <a:latin typeface="Times New Roman" panose="02020603050405020304" pitchFamily="18" charset="0"/>
                  <a:cs typeface="Times New Roman" panose="02020603050405020304" pitchFamily="18" charset="0"/>
                </a:rPr>
                <a:t>14</a:t>
              </a:r>
            </a:p>
          </p:txBody>
        </p:sp>
      </p:grpSp>
      <p:grpSp>
        <p:nvGrpSpPr>
          <p:cNvPr id="31" name="Group 30">
            <a:extLst>
              <a:ext uri="{FF2B5EF4-FFF2-40B4-BE49-F238E27FC236}">
                <a16:creationId xmlns="" xmlns:a16="http://schemas.microsoft.com/office/drawing/2014/main" id="{87BA717E-EB48-444E-8F0B-EB5CFCCFA93A}"/>
              </a:ext>
            </a:extLst>
          </p:cNvPr>
          <p:cNvGrpSpPr/>
          <p:nvPr/>
        </p:nvGrpSpPr>
        <p:grpSpPr>
          <a:xfrm>
            <a:off x="5430676" y="1392859"/>
            <a:ext cx="1031087" cy="853259"/>
            <a:chOff x="2115979" y="3999071"/>
            <a:chExt cx="559024" cy="503303"/>
          </a:xfrm>
        </p:grpSpPr>
        <p:sp>
          <p:nvSpPr>
            <p:cNvPr id="32" name="Oval 31">
              <a:extLst>
                <a:ext uri="{FF2B5EF4-FFF2-40B4-BE49-F238E27FC236}">
                  <a16:creationId xmlns="" xmlns:a16="http://schemas.microsoft.com/office/drawing/2014/main" id="{279792F4-8213-4548-89F7-E1CD0668397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prstClr val="white"/>
                </a:solidFill>
              </a:endParaRPr>
            </a:p>
          </p:txBody>
        </p:sp>
        <p:sp>
          <p:nvSpPr>
            <p:cNvPr id="33" name="TextBox 32">
              <a:extLst>
                <a:ext uri="{FF2B5EF4-FFF2-40B4-BE49-F238E27FC236}">
                  <a16:creationId xmlns="" xmlns:a16="http://schemas.microsoft.com/office/drawing/2014/main" id="{CE14188B-A9C3-468C-B2F2-B0C07C6D3B9D}"/>
                </a:ext>
              </a:extLst>
            </p:cNvPr>
            <p:cNvSpPr txBox="1"/>
            <p:nvPr/>
          </p:nvSpPr>
          <p:spPr>
            <a:xfrm>
              <a:off x="2241290" y="4086576"/>
              <a:ext cx="433713" cy="34493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9</a:t>
              </a:r>
            </a:p>
          </p:txBody>
        </p:sp>
      </p:grpSp>
      <p:grpSp>
        <p:nvGrpSpPr>
          <p:cNvPr id="37" name="Group 36">
            <a:extLst>
              <a:ext uri="{FF2B5EF4-FFF2-40B4-BE49-F238E27FC236}">
                <a16:creationId xmlns="" xmlns:a16="http://schemas.microsoft.com/office/drawing/2014/main" id="{3B0B2AC1-0B9A-4455-8FFF-39402058B991}"/>
              </a:ext>
            </a:extLst>
          </p:cNvPr>
          <p:cNvGrpSpPr/>
          <p:nvPr/>
        </p:nvGrpSpPr>
        <p:grpSpPr>
          <a:xfrm>
            <a:off x="7118398" y="3086502"/>
            <a:ext cx="916907" cy="875898"/>
            <a:chOff x="2084781" y="3986297"/>
            <a:chExt cx="580571" cy="580571"/>
          </a:xfrm>
        </p:grpSpPr>
        <p:sp>
          <p:nvSpPr>
            <p:cNvPr id="38" name="Oval 37">
              <a:extLst>
                <a:ext uri="{FF2B5EF4-FFF2-40B4-BE49-F238E27FC236}">
                  <a16:creationId xmlns="" xmlns:a16="http://schemas.microsoft.com/office/drawing/2014/main" id="{A4B576ED-CF4D-4A81-A88D-1CCDBBB115EF}"/>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prstClr val="white"/>
                </a:solidFill>
              </a:endParaRPr>
            </a:p>
          </p:txBody>
        </p:sp>
        <p:sp>
          <p:nvSpPr>
            <p:cNvPr id="39" name="TextBox 38">
              <a:extLst>
                <a:ext uri="{FF2B5EF4-FFF2-40B4-BE49-F238E27FC236}">
                  <a16:creationId xmlns="" xmlns:a16="http://schemas.microsoft.com/office/drawing/2014/main" id="{C0BC7A77-4E47-48EF-AF73-9C288AD92DD9}"/>
                </a:ext>
              </a:extLst>
            </p:cNvPr>
            <p:cNvSpPr txBox="1"/>
            <p:nvPr/>
          </p:nvSpPr>
          <p:spPr>
            <a:xfrm>
              <a:off x="2177227" y="4054787"/>
              <a:ext cx="376767" cy="387606"/>
            </a:xfrm>
            <a:prstGeom prst="rect">
              <a:avLst/>
            </a:prstGeom>
            <a:noFill/>
          </p:spPr>
          <p:txBody>
            <a:bodyPr wrap="none" rtlCol="0">
              <a:spAutoFit/>
            </a:bodyPr>
            <a:lstStyle/>
            <a:p>
              <a:r>
                <a:rPr lang="vi-VN" sz="3200" b="1" dirty="0">
                  <a:solidFill>
                    <a:prstClr val="white"/>
                  </a:solidFill>
                  <a:latin typeface="Times New Roman" panose="02020603050405020304" pitchFamily="18" charset="0"/>
                  <a:cs typeface="Times New Roman" panose="02020603050405020304" pitchFamily="18" charset="0"/>
                </a:rPr>
                <a:t>16</a:t>
              </a:r>
            </a:p>
          </p:txBody>
        </p:sp>
      </p:grpSp>
      <p:grpSp>
        <p:nvGrpSpPr>
          <p:cNvPr id="40" name="Group 39">
            <a:extLst>
              <a:ext uri="{FF2B5EF4-FFF2-40B4-BE49-F238E27FC236}">
                <a16:creationId xmlns="" xmlns:a16="http://schemas.microsoft.com/office/drawing/2014/main" id="{F59916D2-8B4D-4CCE-A8AB-2F61C67C85AD}"/>
              </a:ext>
            </a:extLst>
          </p:cNvPr>
          <p:cNvGrpSpPr/>
          <p:nvPr/>
        </p:nvGrpSpPr>
        <p:grpSpPr>
          <a:xfrm>
            <a:off x="8544561" y="4940928"/>
            <a:ext cx="1056641" cy="822313"/>
            <a:chOff x="2115979" y="3999071"/>
            <a:chExt cx="582541" cy="503303"/>
          </a:xfrm>
        </p:grpSpPr>
        <p:sp>
          <p:nvSpPr>
            <p:cNvPr id="41" name="Oval 40">
              <a:extLst>
                <a:ext uri="{FF2B5EF4-FFF2-40B4-BE49-F238E27FC236}">
                  <a16:creationId xmlns="" xmlns:a16="http://schemas.microsoft.com/office/drawing/2014/main" id="{97083FFB-29F9-4C8D-8D09-3907BDF5D0F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prstClr val="white"/>
                </a:solidFill>
              </a:endParaRPr>
            </a:p>
          </p:txBody>
        </p:sp>
        <p:sp>
          <p:nvSpPr>
            <p:cNvPr id="42" name="TextBox 41">
              <a:extLst>
                <a:ext uri="{FF2B5EF4-FFF2-40B4-BE49-F238E27FC236}">
                  <a16:creationId xmlns="" xmlns:a16="http://schemas.microsoft.com/office/drawing/2014/main" id="{5C06587A-51E0-4FE3-81BC-692D58EA9DF5}"/>
                </a:ext>
              </a:extLst>
            </p:cNvPr>
            <p:cNvSpPr txBox="1"/>
            <p:nvPr/>
          </p:nvSpPr>
          <p:spPr>
            <a:xfrm>
              <a:off x="2264807" y="4053100"/>
              <a:ext cx="433713" cy="357916"/>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9</a:t>
              </a:r>
            </a:p>
          </p:txBody>
        </p:sp>
      </p:grpSp>
      <p:grpSp>
        <p:nvGrpSpPr>
          <p:cNvPr id="43" name="Group 42">
            <a:extLst>
              <a:ext uri="{FF2B5EF4-FFF2-40B4-BE49-F238E27FC236}">
                <a16:creationId xmlns="" xmlns:a16="http://schemas.microsoft.com/office/drawing/2014/main" id="{6942D8E5-0506-4BBA-A5D5-B8F54245BA4A}"/>
              </a:ext>
            </a:extLst>
          </p:cNvPr>
          <p:cNvGrpSpPr/>
          <p:nvPr/>
        </p:nvGrpSpPr>
        <p:grpSpPr>
          <a:xfrm>
            <a:off x="5436966" y="5120641"/>
            <a:ext cx="901634" cy="934719"/>
            <a:chOff x="2084781" y="3986297"/>
            <a:chExt cx="580571" cy="580571"/>
          </a:xfrm>
        </p:grpSpPr>
        <p:sp>
          <p:nvSpPr>
            <p:cNvPr id="44" name="Oval 43">
              <a:extLst>
                <a:ext uri="{FF2B5EF4-FFF2-40B4-BE49-F238E27FC236}">
                  <a16:creationId xmlns="" xmlns:a16="http://schemas.microsoft.com/office/drawing/2014/main" id="{01ECCA39-F2D3-49A6-95C7-88688B839645}"/>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prstClr val="white"/>
                </a:solidFill>
              </a:endParaRPr>
            </a:p>
          </p:txBody>
        </p:sp>
        <p:sp>
          <p:nvSpPr>
            <p:cNvPr id="45" name="TextBox 44">
              <a:extLst>
                <a:ext uri="{FF2B5EF4-FFF2-40B4-BE49-F238E27FC236}">
                  <a16:creationId xmlns="" xmlns:a16="http://schemas.microsoft.com/office/drawing/2014/main" id="{36665CDA-7A89-4AEE-878D-41C8BA9F92DF}"/>
                </a:ext>
              </a:extLst>
            </p:cNvPr>
            <p:cNvSpPr txBox="1"/>
            <p:nvPr/>
          </p:nvSpPr>
          <p:spPr>
            <a:xfrm>
              <a:off x="2165778" y="4070752"/>
              <a:ext cx="383149" cy="363214"/>
            </a:xfrm>
            <a:prstGeom prst="rect">
              <a:avLst/>
            </a:prstGeom>
            <a:noFill/>
          </p:spPr>
          <p:txBody>
            <a:bodyPr wrap="none" rtlCol="0">
              <a:spAutoFit/>
            </a:bodyPr>
            <a:lstStyle/>
            <a:p>
              <a:r>
                <a:rPr lang="vi-VN" sz="3200" b="1" dirty="0">
                  <a:solidFill>
                    <a:prstClr val="white"/>
                  </a:solidFill>
                  <a:latin typeface="Times New Roman" panose="02020603050405020304" pitchFamily="18" charset="0"/>
                  <a:cs typeface="Times New Roman" panose="02020603050405020304" pitchFamily="18" charset="0"/>
                </a:rPr>
                <a:t>13</a:t>
              </a:r>
            </a:p>
          </p:txBody>
        </p:sp>
      </p:grpSp>
      <p:pic>
        <p:nvPicPr>
          <p:cNvPr id="35" name="Picture 34">
            <a:extLst>
              <a:ext uri="{FF2B5EF4-FFF2-40B4-BE49-F238E27FC236}">
                <a16:creationId xmlns="" xmlns:a16="http://schemas.microsoft.com/office/drawing/2014/main" id="{0C0CECF3-F96E-45EF-A52D-4E57BDBDE5E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454060" y="3139440"/>
            <a:ext cx="1480515" cy="2954484"/>
          </a:xfrm>
          <a:prstGeom prst="rect">
            <a:avLst/>
          </a:prstGeom>
        </p:spPr>
      </p:pic>
    </p:spTree>
    <p:extLst>
      <p:ext uri="{BB962C8B-B14F-4D97-AF65-F5344CB8AC3E}">
        <p14:creationId xmlns:p14="http://schemas.microsoft.com/office/powerpoint/2010/main" val="295368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animEffect transition="in" filter="fade">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500" fill="hold"/>
                                        <p:tgtEl>
                                          <p:spTgt spid="43"/>
                                        </p:tgtEl>
                                        <p:attrNameLst>
                                          <p:attrName>ppt_w</p:attrName>
                                        </p:attrNameLst>
                                      </p:cBhvr>
                                      <p:tavLst>
                                        <p:tav tm="0">
                                          <p:val>
                                            <p:fltVal val="0"/>
                                          </p:val>
                                        </p:tav>
                                        <p:tav tm="100000">
                                          <p:val>
                                            <p:strVal val="#ppt_w"/>
                                          </p:val>
                                        </p:tav>
                                      </p:tavLst>
                                    </p:anim>
                                    <p:anim calcmode="lin" valueType="num">
                                      <p:cBhvr>
                                        <p:cTn id="44" dur="500" fill="hold"/>
                                        <p:tgtEl>
                                          <p:spTgt spid="43"/>
                                        </p:tgtEl>
                                        <p:attrNameLst>
                                          <p:attrName>ppt_h</p:attrName>
                                        </p:attrNameLst>
                                      </p:cBhvr>
                                      <p:tavLst>
                                        <p:tav tm="0">
                                          <p:val>
                                            <p:fltVal val="0"/>
                                          </p:val>
                                        </p:tav>
                                        <p:tav tm="100000">
                                          <p:val>
                                            <p:strVal val="#ppt_h"/>
                                          </p:val>
                                        </p:tav>
                                      </p:tavLst>
                                    </p:anim>
                                    <p:animEffect transition="in" filter="fade">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47" name="Oval 46">
            <a:extLst>
              <a:ext uri="{FF2B5EF4-FFF2-40B4-BE49-F238E27FC236}">
                <a16:creationId xmlns="" xmlns:a16="http://schemas.microsoft.com/office/drawing/2014/main" id="{FAF4D251-5D82-495B-A116-9B9B513990DC}"/>
              </a:ext>
            </a:extLst>
          </p:cNvPr>
          <p:cNvSpPr/>
          <p:nvPr/>
        </p:nvSpPr>
        <p:spPr>
          <a:xfrm>
            <a:off x="2911247" y="5132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rPr>
              <a:t>4</a:t>
            </a:r>
            <a:endParaRPr lang="vi-VN" sz="3200" b="1" dirty="0">
              <a:solidFill>
                <a:prstClr val="white"/>
              </a:solidFill>
            </a:endParaRPr>
          </a:p>
        </p:txBody>
      </p:sp>
      <p:sp>
        <p:nvSpPr>
          <p:cNvPr id="48" name="TextBox 47">
            <a:extLst>
              <a:ext uri="{FF2B5EF4-FFF2-40B4-BE49-F238E27FC236}">
                <a16:creationId xmlns="" xmlns:a16="http://schemas.microsoft.com/office/drawing/2014/main" id="{5258E587-1635-4160-A8A6-EBCAA1E49939}"/>
              </a:ext>
            </a:extLst>
          </p:cNvPr>
          <p:cNvSpPr txBox="1"/>
          <p:nvPr/>
        </p:nvSpPr>
        <p:spPr>
          <a:xfrm>
            <a:off x="3474720" y="506519"/>
            <a:ext cx="7668497" cy="1569660"/>
          </a:xfrm>
          <a:prstGeom prst="rect">
            <a:avLst/>
          </a:prstGeom>
          <a:noFill/>
        </p:spPr>
        <p:txBody>
          <a:bodyPr wrap="square" rtlCol="0">
            <a:spAutoFit/>
          </a:bodyPr>
          <a:lstStyle/>
          <a:p>
            <a:pPr algn="just"/>
            <a:r>
              <a:rPr lang="vi-VN" sz="3200" dirty="0">
                <a:solidFill>
                  <a:prstClr val="black"/>
                </a:solidFill>
                <a:latin typeface="Times New Roman" panose="02020603050405020304" pitchFamily="18" charset="0"/>
                <a:cs typeface="Times New Roman" panose="02020603050405020304" pitchFamily="18" charset="0"/>
              </a:rPr>
              <a:t>Lớp 2A có 8 bạn học hát. Số bạn học võ nhiều hơn số bạn học hát là 5 bạn. Hỏi lớp 2A có bao nhiêu bạn học võ?</a:t>
            </a:r>
          </a:p>
        </p:txBody>
      </p:sp>
      <p:pic>
        <p:nvPicPr>
          <p:cNvPr id="49" name="Picture 48">
            <a:extLst>
              <a:ext uri="{FF2B5EF4-FFF2-40B4-BE49-F238E27FC236}">
                <a16:creationId xmlns="" xmlns:a16="http://schemas.microsoft.com/office/drawing/2014/main" id="{5C7209EE-6708-4828-8226-6A008C179F58}"/>
              </a:ext>
            </a:extLst>
          </p:cNvPr>
          <p:cNvPicPr>
            <a:picLocks noChangeAspect="1"/>
          </p:cNvPicPr>
          <p:nvPr/>
        </p:nvPicPr>
        <p:blipFill>
          <a:blip r:embed="rId3">
            <a:clrChange>
              <a:clrFrom>
                <a:srgbClr val="FEFFFF"/>
              </a:clrFrom>
              <a:clrTo>
                <a:srgbClr val="FE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05061" y="1972259"/>
            <a:ext cx="3673608" cy="2667503"/>
          </a:xfrm>
          <a:prstGeom prst="rect">
            <a:avLst/>
          </a:prstGeom>
        </p:spPr>
      </p:pic>
      <p:sp>
        <p:nvSpPr>
          <p:cNvPr id="52" name="TextBox 51">
            <a:extLst>
              <a:ext uri="{FF2B5EF4-FFF2-40B4-BE49-F238E27FC236}">
                <a16:creationId xmlns="" xmlns:a16="http://schemas.microsoft.com/office/drawing/2014/main" id="{036C99C8-6317-4724-B79C-5CC21836AE07}"/>
              </a:ext>
            </a:extLst>
          </p:cNvPr>
          <p:cNvSpPr txBox="1"/>
          <p:nvPr/>
        </p:nvSpPr>
        <p:spPr>
          <a:xfrm>
            <a:off x="7735655" y="3946555"/>
            <a:ext cx="1551369" cy="523220"/>
          </a:xfrm>
          <a:prstGeom prst="rect">
            <a:avLst/>
          </a:prstGeom>
          <a:noFill/>
        </p:spPr>
        <p:txBody>
          <a:bodyPr wrap="square" rtlCol="0">
            <a:spAutoFit/>
          </a:bodyPr>
          <a:lstStyle/>
          <a:p>
            <a:pPr algn="ctr"/>
            <a:r>
              <a:rPr lang="vi-VN" sz="2800" i="1" dirty="0">
                <a:solidFill>
                  <a:prstClr val="black"/>
                </a:solidFill>
              </a:rPr>
              <a:t>Bài giải</a:t>
            </a:r>
          </a:p>
        </p:txBody>
      </p:sp>
      <p:sp>
        <p:nvSpPr>
          <p:cNvPr id="53" name="TextBox 52">
            <a:extLst>
              <a:ext uri="{FF2B5EF4-FFF2-40B4-BE49-F238E27FC236}">
                <a16:creationId xmlns="" xmlns:a16="http://schemas.microsoft.com/office/drawing/2014/main" id="{4CEFD847-E38F-4A21-A0A0-AAA28DF07D54}"/>
              </a:ext>
            </a:extLst>
          </p:cNvPr>
          <p:cNvSpPr txBox="1"/>
          <p:nvPr/>
        </p:nvSpPr>
        <p:spPr>
          <a:xfrm>
            <a:off x="5607424" y="4446986"/>
            <a:ext cx="6229922" cy="523220"/>
          </a:xfrm>
          <a:prstGeom prst="rect">
            <a:avLst/>
          </a:prstGeom>
          <a:noFill/>
        </p:spPr>
        <p:txBody>
          <a:bodyPr wrap="square" rtlCol="0">
            <a:spAutoFit/>
          </a:bodyPr>
          <a:lstStyle/>
          <a:p>
            <a:pPr algn="ctr"/>
            <a:r>
              <a:rPr lang="vi-VN" sz="2800" dirty="0">
                <a:solidFill>
                  <a:srgbClr val="FF0000"/>
                </a:solidFill>
              </a:rPr>
              <a:t>Lớp 2A có số bạn học võ là:</a:t>
            </a:r>
          </a:p>
        </p:txBody>
      </p:sp>
      <p:sp>
        <p:nvSpPr>
          <p:cNvPr id="54" name="TextBox 53">
            <a:extLst>
              <a:ext uri="{FF2B5EF4-FFF2-40B4-BE49-F238E27FC236}">
                <a16:creationId xmlns="" xmlns:a16="http://schemas.microsoft.com/office/drawing/2014/main" id="{11096110-8B56-46B1-B627-531754DC6517}"/>
              </a:ext>
            </a:extLst>
          </p:cNvPr>
          <p:cNvSpPr txBox="1"/>
          <p:nvPr/>
        </p:nvSpPr>
        <p:spPr>
          <a:xfrm>
            <a:off x="6096000" y="5027764"/>
            <a:ext cx="5065485" cy="523220"/>
          </a:xfrm>
          <a:prstGeom prst="rect">
            <a:avLst/>
          </a:prstGeom>
          <a:noFill/>
        </p:spPr>
        <p:txBody>
          <a:bodyPr wrap="square" rtlCol="0">
            <a:spAutoFit/>
          </a:bodyPr>
          <a:lstStyle/>
          <a:p>
            <a:pPr algn="ctr"/>
            <a:r>
              <a:rPr lang="vi-VN" sz="2800" dirty="0">
                <a:solidFill>
                  <a:srgbClr val="FF0000"/>
                </a:solidFill>
              </a:rPr>
              <a:t>8 + 5 = 13 (bạn)</a:t>
            </a:r>
          </a:p>
        </p:txBody>
      </p:sp>
      <p:sp>
        <p:nvSpPr>
          <p:cNvPr id="55" name="TextBox 54">
            <a:extLst>
              <a:ext uri="{FF2B5EF4-FFF2-40B4-BE49-F238E27FC236}">
                <a16:creationId xmlns="" xmlns:a16="http://schemas.microsoft.com/office/drawing/2014/main" id="{98CE69AC-12A1-4A87-8690-FBB9237D9D93}"/>
              </a:ext>
            </a:extLst>
          </p:cNvPr>
          <p:cNvSpPr txBox="1"/>
          <p:nvPr/>
        </p:nvSpPr>
        <p:spPr>
          <a:xfrm>
            <a:off x="7427681" y="5573965"/>
            <a:ext cx="3931319"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13 bạn học võ.</a:t>
            </a:r>
            <a:endParaRPr lang="vi-VN" sz="2800" dirty="0">
              <a:solidFill>
                <a:srgbClr val="FF0000"/>
              </a:solidFill>
            </a:endParaRPr>
          </a:p>
        </p:txBody>
      </p:sp>
    </p:spTree>
    <p:extLst>
      <p:ext uri="{BB962C8B-B14F-4D97-AF65-F5344CB8AC3E}">
        <p14:creationId xmlns:p14="http://schemas.microsoft.com/office/powerpoint/2010/main" val="167307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barn(inVertical)">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barn(inVertical)">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barn(inVertical)">
                                      <p:cBhvr>
                                        <p:cTn id="3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493776"/>
            <a:ext cx="4645152" cy="461665"/>
          </a:xfrm>
          <a:prstGeom prst="rect">
            <a:avLst/>
          </a:prstGeom>
          <a:noFill/>
        </p:spPr>
        <p:txBody>
          <a:bodyPr wrap="square" rtlCol="0">
            <a:spAutoFit/>
          </a:bodyPr>
          <a:lstStyle/>
          <a:p>
            <a:r>
              <a:rPr lang="vi-VN" sz="2400" smtClean="0">
                <a:solidFill>
                  <a:prstClr val="black"/>
                </a:solidFill>
                <a:latin typeface="Times New Roman" panose="02020603050405020304" pitchFamily="18" charset="0"/>
                <a:cs typeface="Times New Roman" panose="02020603050405020304" pitchFamily="18" charset="0"/>
              </a:rPr>
              <a:t>Thứ hai ngày 25 tháng 12 năm 2023</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8096" y="941832"/>
            <a:ext cx="2203704" cy="584775"/>
          </a:xfrm>
          <a:prstGeom prst="rect">
            <a:avLst/>
          </a:prstGeom>
          <a:noFill/>
        </p:spPr>
        <p:txBody>
          <a:bodyPr wrap="square" rtlCol="0">
            <a:spAutoFit/>
          </a:bodyPr>
          <a:lstStyle/>
          <a:p>
            <a:r>
              <a:rPr lang="vi-VN" sz="3200" dirty="0" smtClean="0">
                <a:solidFill>
                  <a:prstClr val="black"/>
                </a:solidFill>
                <a:latin typeface="Times New Roman" panose="02020603050405020304" pitchFamily="18" charset="0"/>
                <a:cs typeface="Times New Roman" panose="02020603050405020304" pitchFamily="18" charset="0"/>
              </a:rPr>
              <a:t>Toán:</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A78B4B53-6728-4BE9-AD45-7BB9E013E58B}"/>
              </a:ext>
            </a:extLst>
          </p:cNvPr>
          <p:cNvSpPr txBox="1"/>
          <p:nvPr/>
        </p:nvSpPr>
        <p:spPr>
          <a:xfrm>
            <a:off x="1947672" y="938788"/>
            <a:ext cx="9345168" cy="553998"/>
          </a:xfrm>
          <a:prstGeom prst="rect">
            <a:avLst/>
          </a:prstGeom>
          <a:noFill/>
        </p:spPr>
        <p:txBody>
          <a:bodyPr wrap="square" rtlCol="0">
            <a:spAutoFit/>
          </a:bodyPr>
          <a:lstStyle/>
          <a:p>
            <a:pPr algn="ctr"/>
            <a:r>
              <a:rPr lang="vi-VN" sz="3000" b="1" dirty="0">
                <a:solidFill>
                  <a:srgbClr val="FF0000"/>
                </a:solidFill>
                <a:latin typeface="Times New Roman" panose="02020603050405020304" pitchFamily="18" charset="0"/>
                <a:cs typeface="Times New Roman" panose="02020603050405020304" pitchFamily="18" charset="0"/>
              </a:rPr>
              <a:t>Ôn tập phép cộng, phép </a:t>
            </a:r>
            <a:r>
              <a:rPr lang="vi-VN" sz="3000" b="1" dirty="0" smtClean="0">
                <a:solidFill>
                  <a:srgbClr val="FF0000"/>
                </a:solidFill>
                <a:latin typeface="Times New Roman" panose="02020603050405020304" pitchFamily="18" charset="0"/>
                <a:cs typeface="Times New Roman" panose="02020603050405020304" pitchFamily="18" charset="0"/>
              </a:rPr>
              <a:t>trừ trong </a:t>
            </a:r>
            <a:r>
              <a:rPr lang="vi-VN" sz="3000" b="1" dirty="0">
                <a:solidFill>
                  <a:srgbClr val="FF0000"/>
                </a:solidFill>
                <a:latin typeface="Times New Roman" panose="02020603050405020304" pitchFamily="18" charset="0"/>
                <a:cs typeface="Times New Roman" panose="02020603050405020304" pitchFamily="18" charset="0"/>
              </a:rPr>
              <a:t>phạm vi </a:t>
            </a:r>
            <a:r>
              <a:rPr lang="vi-VN" sz="3000" b="1" dirty="0" smtClean="0">
                <a:solidFill>
                  <a:srgbClr val="FF0000"/>
                </a:solidFill>
                <a:latin typeface="Times New Roman" panose="02020603050405020304" pitchFamily="18" charset="0"/>
                <a:cs typeface="Times New Roman" panose="02020603050405020304" pitchFamily="18" charset="0"/>
              </a:rPr>
              <a:t>20 (tiết 1)</a:t>
            </a:r>
            <a:endParaRPr lang="vi-VN" sz="3000" b="1" dirty="0">
              <a:solidFill>
                <a:srgbClr val="FF0000"/>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0B2ABE36-4D79-8EC7-BE05-0BE8B73A6EBA}"/>
              </a:ext>
            </a:extLst>
          </p:cNvPr>
          <p:cNvGrpSpPr/>
          <p:nvPr/>
        </p:nvGrpSpPr>
        <p:grpSpPr>
          <a:xfrm>
            <a:off x="3215203" y="2233312"/>
            <a:ext cx="6008915" cy="2808514"/>
            <a:chOff x="3298370" y="1730828"/>
            <a:chExt cx="6008915" cy="2808514"/>
          </a:xfrm>
        </p:grpSpPr>
        <p:sp>
          <p:nvSpPr>
            <p:cNvPr id="6" name="Cloud 5">
              <a:extLst>
                <a:ext uri="{FF2B5EF4-FFF2-40B4-BE49-F238E27FC236}">
                  <a16:creationId xmlns:a16="http://schemas.microsoft.com/office/drawing/2014/main" xmlns="" id="{823975BB-D941-B814-E1F3-14842511D884}"/>
                </a:ext>
              </a:extLst>
            </p:cNvPr>
            <p:cNvSpPr/>
            <p:nvPr/>
          </p:nvSpPr>
          <p:spPr>
            <a:xfrm>
              <a:off x="3298370" y="1730828"/>
              <a:ext cx="6008915" cy="2808514"/>
            </a:xfrm>
            <a:prstGeom prst="cloud">
              <a:avLst/>
            </a:prstGeom>
            <a:solidFill>
              <a:srgbClr val="09C2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EFB2A644-AD93-926F-94A5-AAA95814C353}"/>
                </a:ext>
              </a:extLst>
            </p:cNvPr>
            <p:cNvSpPr txBox="1"/>
            <p:nvPr/>
          </p:nvSpPr>
          <p:spPr>
            <a:xfrm>
              <a:off x="4408717" y="2814934"/>
              <a:ext cx="4582880" cy="923330"/>
            </a:xfrm>
            <a:prstGeom prst="rect">
              <a:avLst/>
            </a:prstGeom>
            <a:noFill/>
          </p:spPr>
          <p:txBody>
            <a:bodyPr wrap="square" rtlCol="0">
              <a:spAutoFit/>
            </a:bodyPr>
            <a:lstStyle/>
            <a:p>
              <a:r>
                <a:rPr lang="vi-VN" sz="3600" b="1" dirty="0">
                  <a:latin typeface="Times New Roman" panose="02020603050405020304" pitchFamily="18" charset="0"/>
                  <a:cs typeface="Times New Roman" panose="02020603050405020304" pitchFamily="18" charset="0"/>
                </a:rPr>
                <a:t>Chia sẻ sau bài học</a:t>
              </a:r>
            </a:p>
            <a:p>
              <a:endParaRPr lang="en-US" b="1" dirty="0"/>
            </a:p>
          </p:txBody>
        </p:sp>
      </p:grpSp>
    </p:spTree>
    <p:extLst>
      <p:ext uri="{BB962C8B-B14F-4D97-AF65-F5344CB8AC3E}">
        <p14:creationId xmlns:p14="http://schemas.microsoft.com/office/powerpoint/2010/main" val="2960280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1350</TotalTime>
  <Words>276</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Times New Roman</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PHUC-LE</cp:lastModifiedBy>
  <cp:revision>110</cp:revision>
  <dcterms:created xsi:type="dcterms:W3CDTF">2021-06-02T01:34:28Z</dcterms:created>
  <dcterms:modified xsi:type="dcterms:W3CDTF">2024-01-04T00:55:23Z</dcterms:modified>
</cp:coreProperties>
</file>