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Lst>
  <p:notesMasterIdLst>
    <p:notesMasterId r:id="rId28"/>
  </p:notesMasterIdLst>
  <p:sldIdLst>
    <p:sldId id="257" r:id="rId6"/>
    <p:sldId id="282" r:id="rId7"/>
    <p:sldId id="256" r:id="rId8"/>
    <p:sldId id="284" r:id="rId9"/>
    <p:sldId id="285" r:id="rId10"/>
    <p:sldId id="286" r:id="rId11"/>
    <p:sldId id="259" r:id="rId12"/>
    <p:sldId id="288" r:id="rId13"/>
    <p:sldId id="262" r:id="rId14"/>
    <p:sldId id="261" r:id="rId15"/>
    <p:sldId id="263" r:id="rId16"/>
    <p:sldId id="289" r:id="rId17"/>
    <p:sldId id="267" r:id="rId18"/>
    <p:sldId id="268" r:id="rId19"/>
    <p:sldId id="279" r:id="rId20"/>
    <p:sldId id="269" r:id="rId21"/>
    <p:sldId id="280" r:id="rId22"/>
    <p:sldId id="295" r:id="rId23"/>
    <p:sldId id="296" r:id="rId24"/>
    <p:sldId id="298" r:id="rId25"/>
    <p:sldId id="29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1230" autoAdjust="0"/>
  </p:normalViewPr>
  <p:slideViewPr>
    <p:cSldViewPr snapToGrid="0">
      <p:cViewPr>
        <p:scale>
          <a:sx n="79" d="100"/>
          <a:sy n="79" d="100"/>
        </p:scale>
        <p:origin x="-38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5162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022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5" name="页脚占位符 4">
            <a:extLst>
              <a:ext uri="{FF2B5EF4-FFF2-40B4-BE49-F238E27FC236}">
                <a16:creationId xmlns=""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5" name="页脚占位符 4">
            <a:extLst>
              <a:ext uri="{FF2B5EF4-FFF2-40B4-BE49-F238E27FC236}">
                <a16:creationId xmlns=""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5" name="页脚占位符 4">
            <a:extLst>
              <a:ext uri="{FF2B5EF4-FFF2-40B4-BE49-F238E27FC236}">
                <a16:creationId xmlns=""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B7C912-EE96-CC4D-B477-4B9F38E46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3025876-3FE5-2248-B9C1-40F22987F2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A10037A-374D-254B-A98E-1D740076530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5" name="Footer Placeholder 4">
            <a:extLst>
              <a:ext uri="{FF2B5EF4-FFF2-40B4-BE49-F238E27FC236}">
                <a16:creationId xmlns="" xmlns:a16="http://schemas.microsoft.com/office/drawing/2014/main" id="{F987C2E1-2E3E-1341-99FA-CE72F70AD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0B41AE0-4DB5-124B-A00B-B1C13FB22B2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210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A50442-47FD-394C-93F2-7A10577A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A39A80-C1A8-444B-A746-7CB2532DD2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F8B9AE-A96E-8445-BD32-08895F2EAA2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5" name="Footer Placeholder 4">
            <a:extLst>
              <a:ext uri="{FF2B5EF4-FFF2-40B4-BE49-F238E27FC236}">
                <a16:creationId xmlns="" xmlns:a16="http://schemas.microsoft.com/office/drawing/2014/main" id="{B221FCE7-F304-6243-9959-8A85717AB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B717E52-8C11-384B-966B-9DB4BC632BF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20232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41544C-E024-2642-B1D8-509C670CC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B0AC94D-F7ED-C94C-B108-4B51630CDB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9FCAA13-CADF-D049-8A05-ABD182675DC6}"/>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5" name="Footer Placeholder 4">
            <a:extLst>
              <a:ext uri="{FF2B5EF4-FFF2-40B4-BE49-F238E27FC236}">
                <a16:creationId xmlns="" xmlns:a16="http://schemas.microsoft.com/office/drawing/2014/main" id="{3A89E1A9-9390-DF47-872F-1ADB01FB1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9059506-3FFB-A54F-A0BA-7434AF8F8942}"/>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12409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953DEE-B95C-094F-A7BE-867220D624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4DFE8F4-A6DD-444F-AA50-73747564AE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A1ABE68-DAFC-C642-8AC7-3A409BEAB8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48C9682-3374-0F42-91EC-C03B396705D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6" name="Footer Placeholder 5">
            <a:extLst>
              <a:ext uri="{FF2B5EF4-FFF2-40B4-BE49-F238E27FC236}">
                <a16:creationId xmlns="" xmlns:a16="http://schemas.microsoft.com/office/drawing/2014/main" id="{0CE9B739-9404-104B-89B0-9BEA1B2832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6B0196D-5490-D747-A55B-13104A9560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5349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D53E29-8697-0748-85BB-3419D581A8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541C3D6-ABA2-724C-B63C-32A938D334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01525BD-FCC2-074E-B6FC-D324180B8E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12B13A3-929E-A84F-85D2-A1293B24E3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F9FB3E-A4CB-C44E-AD92-9E9C4BC363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46CFDF2-2840-E248-9340-6C29C4FDDE4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8" name="Footer Placeholder 7">
            <a:extLst>
              <a:ext uri="{FF2B5EF4-FFF2-40B4-BE49-F238E27FC236}">
                <a16:creationId xmlns="" xmlns:a16="http://schemas.microsoft.com/office/drawing/2014/main" id="{B702962B-C5A2-2042-82A6-1CCD66803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88CF9CF-1DA2-5D47-BA4A-2E4AFC1D3F27}"/>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926730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9FD72-DC06-2F4C-B20D-41851EED69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44CDD203-6D9E-8D4C-BA81-3882C43E495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4" name="Footer Placeholder 3">
            <a:extLst>
              <a:ext uri="{FF2B5EF4-FFF2-40B4-BE49-F238E27FC236}">
                <a16:creationId xmlns="" xmlns:a16="http://schemas.microsoft.com/office/drawing/2014/main" id="{9DF72E22-5697-674F-BFAB-CE50B8010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64EE093C-EA54-6149-BD1D-3A7E80E2E74D}"/>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39139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D7C1B-43F8-0B44-9937-A30F85BCB10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3" name="Footer Placeholder 2">
            <a:extLst>
              <a:ext uri="{FF2B5EF4-FFF2-40B4-BE49-F238E27FC236}">
                <a16:creationId xmlns="" xmlns:a16="http://schemas.microsoft.com/office/drawing/2014/main" id="{07226690-A658-2B4C-B0B2-4931519B5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3645697D-E994-264C-8901-D37A4450FC7E}"/>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61672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03CC3B-E8EC-E44D-94F3-AAD8DB29C4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6979AF1-7F54-3D4B-A733-BB6FF39123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C9E4A50-F04E-BF48-A090-56462925DF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7F9E9E-ECC8-DC4D-A74D-F330B91FD00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6" name="Footer Placeholder 5">
            <a:extLst>
              <a:ext uri="{FF2B5EF4-FFF2-40B4-BE49-F238E27FC236}">
                <a16:creationId xmlns="" xmlns:a16="http://schemas.microsoft.com/office/drawing/2014/main" id="{8143E2E2-00C3-C64B-885C-54B0A9F5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C359E33-F055-0C4B-B49C-ED5AEAE406A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2612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5" name="页脚占位符 4">
            <a:extLst>
              <a:ext uri="{FF2B5EF4-FFF2-40B4-BE49-F238E27FC236}">
                <a16:creationId xmlns=""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21FAC3-32E2-6748-B09E-9792BBB504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BF66907-BC68-9848-897E-95D6443296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40955D7-7255-9141-8873-320E7D7CED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6D0D40C-43F5-4142-95AE-0F26C3A54B8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6" name="Footer Placeholder 5">
            <a:extLst>
              <a:ext uri="{FF2B5EF4-FFF2-40B4-BE49-F238E27FC236}">
                <a16:creationId xmlns="" xmlns:a16="http://schemas.microsoft.com/office/drawing/2014/main" id="{548F4C2D-BC5B-F34B-9A36-74B60B139C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63DD608-9DC0-004A-802C-5A12A45C2C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703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BA262A-1448-994B-8870-6FF832FF21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8F0CD89-BE4A-6849-ABFB-FCDD79F879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ECD003-466E-B049-8BA0-A8CFA911C6F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5" name="Footer Placeholder 4">
            <a:extLst>
              <a:ext uri="{FF2B5EF4-FFF2-40B4-BE49-F238E27FC236}">
                <a16:creationId xmlns="" xmlns:a16="http://schemas.microsoft.com/office/drawing/2014/main" id="{01FEFBC9-589D-A343-993D-C97789A08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72EAF1C-71E1-0248-A0BD-FBCEE025E82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4870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23ABAA0-246C-5646-911E-47B82D388E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E4A80F7-13F1-EC4B-8C17-631F85E230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065C09-E490-D54C-A8A6-6CB97AC9EE3A}"/>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1/3/2024</a:t>
            </a:fld>
            <a:endParaRPr lang="en-US"/>
          </a:p>
        </p:txBody>
      </p:sp>
      <p:sp>
        <p:nvSpPr>
          <p:cNvPr id="5" name="Footer Placeholder 4">
            <a:extLst>
              <a:ext uri="{FF2B5EF4-FFF2-40B4-BE49-F238E27FC236}">
                <a16:creationId xmlns="" xmlns:a16="http://schemas.microsoft.com/office/drawing/2014/main" id="{FEFA9D44-1AB3-DB48-A26E-2D368D7E3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A863D8F-6314-6F4F-B915-A46CBAE65F1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7287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1/3/2024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1/3/2024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1/3/2024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1/3/2024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1/3/2024</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1/3/2024</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1/3/2024</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5" name="页脚占位符 4">
            <a:extLst>
              <a:ext uri="{FF2B5EF4-FFF2-40B4-BE49-F238E27FC236}">
                <a16:creationId xmlns=""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1/3/2024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1/3/2024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1/3/2024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1/3/2024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5" name="Footer Placeholder 4">
            <a:extLst>
              <a:ext uri="{FF2B5EF4-FFF2-40B4-BE49-F238E27FC236}">
                <a16:creationId xmlns=""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6" name="页脚占位符 5">
            <a:extLst>
              <a:ext uri="{FF2B5EF4-FFF2-40B4-BE49-F238E27FC236}">
                <a16:creationId xmlns=""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5" name="Footer Placeholder 4">
            <a:extLst>
              <a:ext uri="{FF2B5EF4-FFF2-40B4-BE49-F238E27FC236}">
                <a16:creationId xmlns=""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5" name="Footer Placeholder 4">
            <a:extLst>
              <a:ext uri="{FF2B5EF4-FFF2-40B4-BE49-F238E27FC236}">
                <a16:creationId xmlns=""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6" name="Footer Placeholder 5">
            <a:extLst>
              <a:ext uri="{FF2B5EF4-FFF2-40B4-BE49-F238E27FC236}">
                <a16:creationId xmlns=""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8" name="Footer Placeholder 7">
            <a:extLst>
              <a:ext uri="{FF2B5EF4-FFF2-40B4-BE49-F238E27FC236}">
                <a16:creationId xmlns=""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4" name="Footer Placeholder 3">
            <a:extLst>
              <a:ext uri="{FF2B5EF4-FFF2-40B4-BE49-F238E27FC236}">
                <a16:creationId xmlns=""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3" name="Footer Placeholder 2">
            <a:extLst>
              <a:ext uri="{FF2B5EF4-FFF2-40B4-BE49-F238E27FC236}">
                <a16:creationId xmlns=""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6" name="Footer Placeholder 5">
            <a:extLst>
              <a:ext uri="{FF2B5EF4-FFF2-40B4-BE49-F238E27FC236}">
                <a16:creationId xmlns=""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6" name="Footer Placeholder 5">
            <a:extLst>
              <a:ext uri="{FF2B5EF4-FFF2-40B4-BE49-F238E27FC236}">
                <a16:creationId xmlns=""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5" name="Footer Placeholder 4">
            <a:extLst>
              <a:ext uri="{FF2B5EF4-FFF2-40B4-BE49-F238E27FC236}">
                <a16:creationId xmlns=""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1/3/2024</a:t>
            </a:fld>
            <a:endParaRPr lang="en-US"/>
          </a:p>
        </p:txBody>
      </p:sp>
      <p:sp>
        <p:nvSpPr>
          <p:cNvPr id="5" name="Footer Placeholder 4">
            <a:extLst>
              <a:ext uri="{FF2B5EF4-FFF2-40B4-BE49-F238E27FC236}">
                <a16:creationId xmlns=""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8" name="页脚占位符 7">
            <a:extLst>
              <a:ext uri="{FF2B5EF4-FFF2-40B4-BE49-F238E27FC236}">
                <a16:creationId xmlns=""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4" name="页脚占位符 3">
            <a:extLst>
              <a:ext uri="{FF2B5EF4-FFF2-40B4-BE49-F238E27FC236}">
                <a16:creationId xmlns=""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3" name="页脚占位符 2">
            <a:extLst>
              <a:ext uri="{FF2B5EF4-FFF2-40B4-BE49-F238E27FC236}">
                <a16:creationId xmlns=""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6" name="页脚占位符 5">
            <a:extLst>
              <a:ext uri="{FF2B5EF4-FFF2-40B4-BE49-F238E27FC236}">
                <a16:creationId xmlns=""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2024/1/3</a:t>
            </a:fld>
            <a:endParaRPr lang="zh-CN" altLang="en-US"/>
          </a:p>
        </p:txBody>
      </p:sp>
      <p:sp>
        <p:nvSpPr>
          <p:cNvPr id="6" name="页脚占位符 5">
            <a:extLst>
              <a:ext uri="{FF2B5EF4-FFF2-40B4-BE49-F238E27FC236}">
                <a16:creationId xmlns=""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a:extLst>
              <a:ext uri="{FF2B5EF4-FFF2-40B4-BE49-F238E27FC236}">
                <a16:creationId xmlns=""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2024/1/3</a:t>
            </a:fld>
            <a:endParaRPr lang="zh-CN" altLang="en-US" dirty="0"/>
          </a:p>
        </p:txBody>
      </p:sp>
      <p:sp>
        <p:nvSpPr>
          <p:cNvPr id="5" name="页脚占位符 4">
            <a:extLst>
              <a:ext uri="{FF2B5EF4-FFF2-40B4-BE49-F238E27FC236}">
                <a16:creationId xmlns=""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67743" y="1357717"/>
            <a:ext cx="4067743" cy="3972479"/>
          </a:xfrm>
          <a:prstGeom prst="rect">
            <a:avLst/>
          </a:prstGeom>
        </p:spPr>
      </p:pic>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358514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1/3/2024</a:t>
            </a:fld>
            <a:endParaRPr lang="en-US"/>
          </a:p>
        </p:txBody>
      </p:sp>
      <p:sp>
        <p:nvSpPr>
          <p:cNvPr id="5" name="Footer Placeholder 4">
            <a:extLst>
              <a:ext uri="{FF2B5EF4-FFF2-40B4-BE49-F238E27FC236}">
                <a16:creationId xmlns=""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ADEF951-627B-F9AB-10B8-3A11E3F4AF36}"/>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4" name="Picture 3">
            <a:extLst>
              <a:ext uri="{FF2B5EF4-FFF2-40B4-BE49-F238E27FC236}">
                <a16:creationId xmlns="" xmlns:a16="http://schemas.microsoft.com/office/drawing/2014/main" id="{AF4CA74F-EA31-DB2B-3192-C45F7F81DE75}"/>
              </a:ext>
            </a:extLst>
          </p:cNvPr>
          <p:cNvPicPr>
            <a:picLocks noChangeAspect="1"/>
          </p:cNvPicPr>
          <p:nvPr/>
        </p:nvPicPr>
        <p:blipFill>
          <a:blip r:embed="rId4"/>
          <a:stretch>
            <a:fillRect/>
          </a:stretch>
        </p:blipFill>
        <p:spPr>
          <a:xfrm>
            <a:off x="-246254" y="0"/>
            <a:ext cx="2675130" cy="1889620"/>
          </a:xfrm>
          <a:prstGeom prst="rect">
            <a:avLst/>
          </a:prstGeom>
        </p:spPr>
      </p:pic>
      <p:pic>
        <p:nvPicPr>
          <p:cNvPr id="10" name="Picture 9">
            <a:extLst>
              <a:ext uri="{FF2B5EF4-FFF2-40B4-BE49-F238E27FC236}">
                <a16:creationId xmlns="" xmlns:a16="http://schemas.microsoft.com/office/drawing/2014/main" id="{B2650598-877B-BB0E-5684-B0DE2C6EA79F}"/>
              </a:ext>
            </a:extLst>
          </p:cNvPr>
          <p:cNvPicPr>
            <a:picLocks noChangeAspect="1"/>
          </p:cNvPicPr>
          <p:nvPr/>
        </p:nvPicPr>
        <p:blipFill>
          <a:blip r:embed="rId5"/>
          <a:stretch>
            <a:fillRect/>
          </a:stretch>
        </p:blipFill>
        <p:spPr>
          <a:xfrm>
            <a:off x="2965426" y="1069795"/>
            <a:ext cx="8047417" cy="2847079"/>
          </a:xfrm>
          <a:prstGeom prst="rect">
            <a:avLst/>
          </a:prstGeom>
        </p:spPr>
      </p:pic>
      <p:sp>
        <p:nvSpPr>
          <p:cNvPr id="11" name="TextBox 10">
            <a:extLst>
              <a:ext uri="{FF2B5EF4-FFF2-40B4-BE49-F238E27FC236}">
                <a16:creationId xmlns="" xmlns:a16="http://schemas.microsoft.com/office/drawing/2014/main" id="{37353884-FF01-81CD-0A04-AB47F7FF7F50}"/>
              </a:ext>
            </a:extLst>
          </p:cNvPr>
          <p:cNvSpPr txBox="1"/>
          <p:nvPr/>
        </p:nvSpPr>
        <p:spPr>
          <a:xfrm>
            <a:off x="6028660" y="3508745"/>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 xmlns:a16="http://schemas.microsoft.com/office/drawing/2014/main" id="{9C5CAE1C-9C84-1441-1ED1-78D28D1462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7AA67C3D-6D28-4C64-81F8-295FC9396E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 xmlns:a16="http://schemas.microsoft.com/office/drawing/2014/main" id="{8DBEAE55-3EA1-41D7-A212-5F7D8986C1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 xmlns:a16="http://schemas.microsoft.com/office/drawing/2014/main" id="{CFC5F0E7-644F-4101-BE72-12825CF537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 xmlns:a16="http://schemas.microsoft.com/office/drawing/2014/main" id="{74283919-7E00-4FC2-BFC9-3F56E58808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 xmlns:a16="http://schemas.microsoft.com/office/drawing/2014/main" id="{2217FF4A-5EDF-43B7-90EE-BDD9F1E9EA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703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 xmlns:a16="http://schemas.microsoft.com/office/drawing/2014/main" id="{F64015A6-C08B-2ACE-7458-87105853249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170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62ED2D5A-7EE9-B832-B2E3-258ECAA5E538}"/>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2401638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8D84AFB-AD3D-91C4-BA22-A98B736FA98A}"/>
              </a:ext>
            </a:extLst>
          </p:cNvPr>
          <p:cNvPicPr>
            <a:picLocks noChangeAspect="1"/>
          </p:cNvPicPr>
          <p:nvPr/>
        </p:nvPicPr>
        <p:blipFill>
          <a:blip r:embed="rId2"/>
          <a:stretch>
            <a:fillRect/>
          </a:stretch>
        </p:blipFill>
        <p:spPr>
          <a:xfrm>
            <a:off x="3410145" y="1052623"/>
            <a:ext cx="7994688" cy="2812291"/>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69619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4433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835063" y="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3366379" y="1564848"/>
            <a:ext cx="7335579" cy="1815753"/>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r>
            <a:b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br>
            <a:endPar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 xmlns:a16="http://schemas.microsoft.com/office/drawing/2014/main" id="{D47AF07B-9D85-6841-8404-C93EB5B2B24B}"/>
              </a:ext>
            </a:extLst>
          </p:cNvPr>
          <p:cNvPicPr>
            <a:picLocks noChangeAspect="1"/>
          </p:cNvPicPr>
          <p:nvPr/>
        </p:nvPicPr>
        <p:blipFill>
          <a:blip r:embed="rId3"/>
          <a:stretch>
            <a:fillRect/>
          </a:stretch>
        </p:blipFill>
        <p:spPr>
          <a:xfrm>
            <a:off x="0" y="0"/>
            <a:ext cx="2556591" cy="1669774"/>
          </a:xfrm>
          <a:prstGeom prst="rect">
            <a:avLst/>
          </a:prstGeom>
        </p:spPr>
      </p:pic>
      <p:sp>
        <p:nvSpPr>
          <p:cNvPr id="44" name="Rectangle 50">
            <a:extLst>
              <a:ext uri="{FF2B5EF4-FFF2-40B4-BE49-F238E27FC236}">
                <a16:creationId xmlns="" xmlns:a16="http://schemas.microsoft.com/office/drawing/2014/main" id="{350D3FAF-ACD1-4B73-B02D-0F72F69F4B42}"/>
              </a:ext>
            </a:extLst>
          </p:cNvPr>
          <p:cNvSpPr/>
          <p:nvPr/>
        </p:nvSpPr>
        <p:spPr>
          <a:xfrm>
            <a:off x="3558238" y="1770462"/>
            <a:ext cx="7542800" cy="2485745"/>
          </a:xfrm>
          <a:prstGeom prst="rect">
            <a:avLst/>
          </a:prstGeom>
        </p:spPr>
        <p:txBody>
          <a:bodyPr wrap="square">
            <a:spAutoFit/>
          </a:bodyPr>
          <a:lstStyle/>
          <a:p>
            <a:pPr lvl="0" defTabSz="914377">
              <a:lnSpc>
                <a:spcPct val="150000"/>
              </a:lnSpc>
              <a:defRPr/>
            </a:pPr>
            <a:r>
              <a:rPr lang="en-US" sz="3600" dirty="0">
                <a:solidFill>
                  <a:prstClr val="white">
                    <a:lumMod val="95000"/>
                  </a:prstClr>
                </a:solidFill>
                <a:latin typeface="Times New Roman" panose="02020603050405020304" pitchFamily="18" charset="0"/>
                <a:cs typeface="Times New Roman" panose="02020603050405020304" pitchFamily="18" charset="0"/>
              </a:rPr>
              <a:t>S</a:t>
            </a:r>
            <a:r>
              <a:rPr lang="vi-VN" sz="3600" dirty="0">
                <a:solidFill>
                  <a:prstClr val="white">
                    <a:lumMod val="95000"/>
                  </a:prstClr>
                </a:solidFill>
                <a:latin typeface="Times New Roman" panose="02020603050405020304" pitchFamily="18" charset="0"/>
                <a:cs typeface="Times New Roman" panose="02020603050405020304" pitchFamily="18" charset="0"/>
              </a:rPr>
              <a:t>ố người dân trung bình sống trên một đơn vị diện tích lãnh thổ (đơn vị: người/km2)</a:t>
            </a:r>
            <a:r>
              <a:rPr lang="en-US" sz="3600" dirty="0">
                <a:solidFill>
                  <a:prstClr val="white">
                    <a:lumMod val="95000"/>
                  </a:prstClr>
                </a:solidFill>
                <a:latin typeface="Times New Roman" panose="02020603050405020304" pitchFamily="18" charset="0"/>
                <a:cs typeface="Times New Roman" panose="02020603050405020304" pitchFamily="18" charset="0"/>
              </a:rPr>
              <a:t> </a:t>
            </a:r>
            <a:r>
              <a:rPr lang="en-US" sz="3600" dirty="0" err="1">
                <a:solidFill>
                  <a:prstClr val="white">
                    <a:lumMod val="95000"/>
                  </a:prstClr>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Hộp Văn bản 44">
            <a:extLst>
              <a:ext uri="{FF2B5EF4-FFF2-40B4-BE49-F238E27FC236}">
                <a16:creationId xmlns="" xmlns:a16="http://schemas.microsoft.com/office/drawing/2014/main" id="{891C7335-32E2-40DD-BC74-9F25E92495E3}"/>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Mật</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độ</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144</TotalTime>
  <Words>485</Words>
  <Application>Microsoft Office PowerPoint</Application>
  <PresentationFormat>Custom</PresentationFormat>
  <Paragraphs>49</Paragraphs>
  <Slides>22</Slides>
  <Notes>12</Notes>
  <HiddenSlides>0</HiddenSlides>
  <MMClips>1</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Office 主题​​</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dell</cp:lastModifiedBy>
  <cp:revision>35</cp:revision>
  <dcterms:created xsi:type="dcterms:W3CDTF">2023-07-22T00:49:01Z</dcterms:created>
  <dcterms:modified xsi:type="dcterms:W3CDTF">2024-01-03T07:18:39Z</dcterms:modified>
  <cp:category>9Slide.vn</cp:category>
</cp:coreProperties>
</file>