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01" r:id="rId4"/>
    <p:sldMasterId id="2147483709" r:id="rId5"/>
    <p:sldMasterId id="2147483721" r:id="rId6"/>
  </p:sldMasterIdLst>
  <p:notesMasterIdLst>
    <p:notesMasterId r:id="rId24"/>
  </p:notesMasterIdLst>
  <p:sldIdLst>
    <p:sldId id="337" r:id="rId7"/>
    <p:sldId id="264" r:id="rId8"/>
    <p:sldId id="291" r:id="rId9"/>
    <p:sldId id="2636" r:id="rId10"/>
    <p:sldId id="292" r:id="rId11"/>
    <p:sldId id="304" r:id="rId12"/>
    <p:sldId id="2637" r:id="rId13"/>
    <p:sldId id="2638" r:id="rId14"/>
    <p:sldId id="2639" r:id="rId15"/>
    <p:sldId id="2640" r:id="rId16"/>
    <p:sldId id="2641" r:id="rId17"/>
    <p:sldId id="2642" r:id="rId18"/>
    <p:sldId id="2643" r:id="rId19"/>
    <p:sldId id="260" r:id="rId20"/>
    <p:sldId id="2644" r:id="rId21"/>
    <p:sldId id="2646" r:id="rId22"/>
    <p:sldId id="3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5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A402A-A9E0-4C40-9259-6FA35E6E0BF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9F74A-B1A1-4B84-96DF-A33CBF3F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4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1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74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8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24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944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39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476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509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219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81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856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05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5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37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527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348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06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17875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libaba PuHuiTi" pitchFamily="18" charset="-122"/>
              </a:rPr>
              <a:t>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17875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2912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36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69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61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94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59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65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92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34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2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5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78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5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29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9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908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14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585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3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314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38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72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4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964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667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661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85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353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467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435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12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83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026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43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135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1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319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2023/12/21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354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325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2023/12/21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78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2023/12/21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74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2023/12/21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534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2023/12/21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360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2023/12/21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65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2023/12/21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179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2023/12/21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424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2023/12/21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31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2023/12/21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84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2023/12/21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086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4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6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87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5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8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3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58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2023/12/21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008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5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2023/12/21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0729DF-1B6B-4E15-B585-3A70C05C8A6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145774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6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NULL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52.gif"/><Relationship Id="rId4" Type="http://schemas.microsoft.com/office/2007/relationships/media" Target="../media/media2.mp3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4;p20">
            <a:extLst>
              <a:ext uri="{FF2B5EF4-FFF2-40B4-BE49-F238E27FC236}">
                <a16:creationId xmlns:a16="http://schemas.microsoft.com/office/drawing/2014/main" id="{009DF9B9-648C-4E62-88C0-500582601CEA}"/>
              </a:ext>
            </a:extLst>
          </p:cNvPr>
          <p:cNvSpPr txBox="1">
            <a:spLocks/>
          </p:cNvSpPr>
          <p:nvPr/>
        </p:nvSpPr>
        <p:spPr>
          <a:xfrm>
            <a:off x="2917388" y="118156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DA31F2E-F20A-48C5-B67A-E2770A18C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27" y="1533672"/>
            <a:ext cx="2572989" cy="1005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83E708-D440-4C96-8A53-28A225846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429" y="2679127"/>
            <a:ext cx="8919221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089EE4A-B72F-4DD3-AB22-BC12245F3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838289"/>
              </p:ext>
            </p:extLst>
          </p:nvPr>
        </p:nvGraphicFramePr>
        <p:xfrm>
          <a:off x="2367280" y="2189055"/>
          <a:ext cx="9824720" cy="3185160"/>
        </p:xfrm>
        <a:graphic>
          <a:graphicData uri="http://schemas.openxmlformats.org/drawingml/2006/table">
            <a:tbl>
              <a:tblPr/>
              <a:tblGrid>
                <a:gridCol w="4912360">
                  <a:extLst>
                    <a:ext uri="{9D8B030D-6E8A-4147-A177-3AD203B41FA5}">
                      <a16:colId xmlns:a16="http://schemas.microsoft.com/office/drawing/2014/main" val="2418892603"/>
                    </a:ext>
                  </a:extLst>
                </a:gridCol>
                <a:gridCol w="4912360">
                  <a:extLst>
                    <a:ext uri="{9D8B030D-6E8A-4147-A177-3AD203B41FA5}">
                      <a16:colId xmlns:a16="http://schemas.microsoft.com/office/drawing/2014/main" val="16795520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rơi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tí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tách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Hạt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trước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hạt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endParaRPr lang="en-US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xô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đẩy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Xếp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lần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lượt</a:t>
                      </a:r>
                      <a:endParaRPr lang="en-US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vẽ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trên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sân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dàn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trên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lá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rơi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trắng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xóa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Bong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bóng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phập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phồng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724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vi-VN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  <a:p>
                      <a:pPr fontAlgn="t"/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9997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856065" y="560667"/>
            <a:ext cx="6907695" cy="1055608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b.</a:t>
            </a:r>
            <a:endParaRPr lang="en-US" sz="2800" b="0" i="0" dirty="0">
              <a:solidFill>
                <a:srgbClr val="00206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DFFC4A-D786-4568-AD71-BD077A9AA574}"/>
              </a:ext>
            </a:extLst>
          </p:cNvPr>
          <p:cNvSpPr/>
          <p:nvPr/>
        </p:nvSpPr>
        <p:spPr>
          <a:xfrm>
            <a:off x="4810256" y="2892779"/>
            <a:ext cx="198624" cy="33996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C12057-0F2F-4C63-B18A-51E1D8F27F65}"/>
              </a:ext>
            </a:extLst>
          </p:cNvPr>
          <p:cNvSpPr/>
          <p:nvPr/>
        </p:nvSpPr>
        <p:spPr>
          <a:xfrm>
            <a:off x="3602844" y="3364504"/>
            <a:ext cx="275490" cy="33996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E42AD8-62EE-4323-9CE2-A3C0E0351146}"/>
              </a:ext>
            </a:extLst>
          </p:cNvPr>
          <p:cNvSpPr/>
          <p:nvPr/>
        </p:nvSpPr>
        <p:spPr>
          <a:xfrm>
            <a:off x="2367280" y="3881736"/>
            <a:ext cx="297454" cy="40946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7C2B8-A458-49EF-A5FE-1BEC9BC05133}"/>
              </a:ext>
            </a:extLst>
          </p:cNvPr>
          <p:cNvSpPr/>
          <p:nvPr/>
        </p:nvSpPr>
        <p:spPr>
          <a:xfrm>
            <a:off x="9513865" y="2360932"/>
            <a:ext cx="249895" cy="37533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8F8204A-9911-400C-89C2-2530A555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16" y="-230749"/>
            <a:ext cx="3002281" cy="300228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70F5236-FB63-48D7-B433-FF57B7FFF0AD}"/>
              </a:ext>
            </a:extLst>
          </p:cNvPr>
          <p:cNvSpPr/>
          <p:nvPr/>
        </p:nvSpPr>
        <p:spPr>
          <a:xfrm>
            <a:off x="9824720" y="3405404"/>
            <a:ext cx="249895" cy="37533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8FE9BA-D39C-4B47-BAA1-99F5E29AED08}"/>
              </a:ext>
            </a:extLst>
          </p:cNvPr>
          <p:cNvGrpSpPr/>
          <p:nvPr/>
        </p:nvGrpSpPr>
        <p:grpSpPr>
          <a:xfrm>
            <a:off x="4170686" y="4591559"/>
            <a:ext cx="4278451" cy="2175001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F55B4F1F-2546-4CC3-AC49-0A2688F78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57CADDC-B526-48F5-8B96-A32C37DABB2D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4460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1953534" y="575851"/>
            <a:ext cx="8868575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FDC18-60E0-4BEC-B811-2D8FCA66863C}"/>
              </a:ext>
            </a:extLst>
          </p:cNvPr>
          <p:cNvSpPr txBox="1"/>
          <p:nvPr/>
        </p:nvSpPr>
        <p:spPr>
          <a:xfrm>
            <a:off x="1097280" y="1808480"/>
            <a:ext cx="9519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dừa xanh tỏa nhiều □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Dang tay đón gió, gật đầu gọi trăng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 dừa bạc phếch tháng năm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dừa – đàn lợn con nằm trên □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hè hoa nở cùng □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□ dừa – chiếc lược chải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□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 xanh.</a:t>
            </a:r>
          </a:p>
          <a:p>
            <a:pPr algn="r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Trần Đăng Khoa)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A3BE55-935B-4FC6-8417-D2EDEB2EA861}"/>
              </a:ext>
            </a:extLst>
          </p:cNvPr>
          <p:cNvSpPr txBox="1"/>
          <p:nvPr/>
        </p:nvSpPr>
        <p:spPr>
          <a:xfrm>
            <a:off x="8849360" y="1714422"/>
            <a:ext cx="239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B35251-DACC-4835-8B3D-EDD3B205378B}"/>
              </a:ext>
            </a:extLst>
          </p:cNvPr>
          <p:cNvSpPr txBox="1"/>
          <p:nvPr/>
        </p:nvSpPr>
        <p:spPr>
          <a:xfrm>
            <a:off x="8849360" y="3098250"/>
            <a:ext cx="239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87FF31-6289-4AAF-8F0F-687F9C571A2E}"/>
              </a:ext>
            </a:extLst>
          </p:cNvPr>
          <p:cNvSpPr txBox="1"/>
          <p:nvPr/>
        </p:nvSpPr>
        <p:spPr>
          <a:xfrm>
            <a:off x="8849360" y="3698267"/>
            <a:ext cx="239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3398C1-F02C-4659-8E1E-161A27C2F66F}"/>
              </a:ext>
            </a:extLst>
          </p:cNvPr>
          <p:cNvSpPr txBox="1"/>
          <p:nvPr/>
        </p:nvSpPr>
        <p:spPr>
          <a:xfrm>
            <a:off x="8524240" y="4334458"/>
            <a:ext cx="418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(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CB0FDBF-D34B-4AA3-9A4E-F31CAAA76643}"/>
              </a:ext>
            </a:extLst>
          </p:cNvPr>
          <p:cNvSpPr/>
          <p:nvPr/>
        </p:nvSpPr>
        <p:spPr>
          <a:xfrm>
            <a:off x="5577840" y="1808480"/>
            <a:ext cx="1036320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487ACDA-DEB3-4D18-B255-494C02EFE090}"/>
              </a:ext>
            </a:extLst>
          </p:cNvPr>
          <p:cNvSpPr/>
          <p:nvPr/>
        </p:nvSpPr>
        <p:spPr>
          <a:xfrm>
            <a:off x="6756400" y="3332836"/>
            <a:ext cx="1036320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087BBF6-173A-4A9E-B006-703AE8860281}"/>
              </a:ext>
            </a:extLst>
          </p:cNvPr>
          <p:cNvSpPr/>
          <p:nvPr/>
        </p:nvSpPr>
        <p:spPr>
          <a:xfrm>
            <a:off x="5067021" y="3802632"/>
            <a:ext cx="1036320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EF0D79A-1646-46B9-B38F-924201181A24}"/>
              </a:ext>
            </a:extLst>
          </p:cNvPr>
          <p:cNvSpPr/>
          <p:nvPr/>
        </p:nvSpPr>
        <p:spPr>
          <a:xfrm>
            <a:off x="467360" y="4277728"/>
            <a:ext cx="1036320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D698EB7-99BD-4AB9-8F95-3CA4AECAE562}"/>
              </a:ext>
            </a:extLst>
          </p:cNvPr>
          <p:cNvSpPr/>
          <p:nvPr/>
        </p:nvSpPr>
        <p:spPr>
          <a:xfrm>
            <a:off x="5067021" y="4293349"/>
            <a:ext cx="846099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754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15" grpId="0"/>
      <p:bldP spid="16" grpId="0"/>
      <p:bldP spid="22" grpId="0"/>
      <p:bldP spid="6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1148080" y="560667"/>
            <a:ext cx="10302241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1656080" y="1554480"/>
            <a:ext cx="2783840" cy="894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A4BFC4-8060-4BCB-9965-E3634E78C305}"/>
              </a:ext>
            </a:extLst>
          </p:cNvPr>
          <p:cNvSpPr/>
          <p:nvPr/>
        </p:nvSpPr>
        <p:spPr>
          <a:xfrm>
            <a:off x="6664961" y="1554480"/>
            <a:ext cx="2783840" cy="894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sào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5E2A94-6A2E-4ED2-B36B-59332B72E598}"/>
              </a:ext>
            </a:extLst>
          </p:cNvPr>
          <p:cNvGrpSpPr/>
          <p:nvPr/>
        </p:nvGrpSpPr>
        <p:grpSpPr>
          <a:xfrm>
            <a:off x="3778430" y="3656839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8635821D-062C-4301-A3D5-37D1B6238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7C6CAE-F537-4021-850F-DE10FF1CDD77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3504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8AF77A2-4C5D-4781-9DB7-B7ABB7759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6" y="4808554"/>
            <a:ext cx="819160" cy="1721345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id="{AD20A959-A65C-40A3-91AE-0EBCE70BA137}"/>
              </a:ext>
            </a:extLst>
          </p:cNvPr>
          <p:cNvGrpSpPr/>
          <p:nvPr/>
        </p:nvGrpSpPr>
        <p:grpSpPr>
          <a:xfrm>
            <a:off x="8772667" y="5263243"/>
            <a:ext cx="3419333" cy="1564390"/>
            <a:chOff x="7361868" y="4839252"/>
            <a:chExt cx="4426359" cy="2160737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9CCDF140-10FC-408D-B244-DAA281DF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5" name="图片 19">
              <a:extLst>
                <a:ext uri="{FF2B5EF4-FFF2-40B4-BE49-F238E27FC236}">
                  <a16:creationId xmlns:a16="http://schemas.microsoft.com/office/drawing/2014/main" id="{AF0DD008-14F4-4294-85BF-8C3C6FE72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6" name="图片 20">
              <a:extLst>
                <a:ext uri="{FF2B5EF4-FFF2-40B4-BE49-F238E27FC236}">
                  <a16:creationId xmlns:a16="http://schemas.microsoft.com/office/drawing/2014/main" id="{E0D82BC5-9EAB-411B-8403-D86203B5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85467048-C69B-431E-A354-846249E8A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9" name="Rounded Rectangle 54">
            <a:extLst>
              <a:ext uri="{FF2B5EF4-FFF2-40B4-BE49-F238E27FC236}">
                <a16:creationId xmlns:a16="http://schemas.microsoft.com/office/drawing/2014/main" id="{8A734B74-D0A6-4C46-98E7-096EDD32E3BB}"/>
              </a:ext>
            </a:extLst>
          </p:cNvPr>
          <p:cNvSpPr/>
          <p:nvPr/>
        </p:nvSpPr>
        <p:spPr>
          <a:xfrm>
            <a:off x="1956129" y="198435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10" name="图片 99">
            <a:extLst>
              <a:ext uri="{FF2B5EF4-FFF2-40B4-BE49-F238E27FC236}">
                <a16:creationId xmlns:a16="http://schemas.microsoft.com/office/drawing/2014/main" id="{E9475414-D652-4C21-A0D8-92DE17245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AC53FD-D95E-4226-B81E-51D58F683B0B}"/>
              </a:ext>
            </a:extLst>
          </p:cNvPr>
          <p:cNvSpPr txBox="1"/>
          <p:nvPr/>
        </p:nvSpPr>
        <p:spPr>
          <a:xfrm>
            <a:off x="978321" y="3429000"/>
            <a:ext cx="103853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Sau 5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67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3349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3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1442720" y="792480"/>
            <a:ext cx="278384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A4BFC4-8060-4BCB-9965-E3634E78C305}"/>
              </a:ext>
            </a:extLst>
          </p:cNvPr>
          <p:cNvSpPr/>
          <p:nvPr/>
        </p:nvSpPr>
        <p:spPr>
          <a:xfrm>
            <a:off x="1564640" y="2306320"/>
            <a:ext cx="278384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23BCD1-C36A-44EA-9382-C48530010F55}"/>
              </a:ext>
            </a:extLst>
          </p:cNvPr>
          <p:cNvSpPr txBox="1"/>
          <p:nvPr/>
        </p:nvSpPr>
        <p:spPr>
          <a:xfrm>
            <a:off x="4348480" y="924560"/>
            <a:ext cx="200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ED3C03-E686-408C-BBE0-9C9FB29F748A}"/>
              </a:ext>
            </a:extLst>
          </p:cNvPr>
          <p:cNvSpPr txBox="1"/>
          <p:nvPr/>
        </p:nvSpPr>
        <p:spPr>
          <a:xfrm>
            <a:off x="6268722" y="924560"/>
            <a:ext cx="200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D595E6-B9AC-49A6-BA98-2E2A2CDF923B}"/>
              </a:ext>
            </a:extLst>
          </p:cNvPr>
          <p:cNvSpPr txBox="1"/>
          <p:nvPr/>
        </p:nvSpPr>
        <p:spPr>
          <a:xfrm>
            <a:off x="7721602" y="93472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82030-10FB-493A-80F0-0FE1B3D96770}"/>
              </a:ext>
            </a:extLst>
          </p:cNvPr>
          <p:cNvSpPr txBox="1"/>
          <p:nvPr/>
        </p:nvSpPr>
        <p:spPr>
          <a:xfrm>
            <a:off x="9794242" y="94488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2269B4-7466-4D33-87B0-D27112231227}"/>
              </a:ext>
            </a:extLst>
          </p:cNvPr>
          <p:cNvSpPr txBox="1"/>
          <p:nvPr/>
        </p:nvSpPr>
        <p:spPr>
          <a:xfrm>
            <a:off x="4399283" y="146246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chép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8E39A-D552-4B5A-9FC0-15B12C16342A}"/>
              </a:ext>
            </a:extLst>
          </p:cNvPr>
          <p:cNvSpPr txBox="1"/>
          <p:nvPr/>
        </p:nvSpPr>
        <p:spPr>
          <a:xfrm>
            <a:off x="6461757" y="145738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386167-DE08-496B-A1C4-A11CB0B3F81E}"/>
              </a:ext>
            </a:extLst>
          </p:cNvPr>
          <p:cNvSpPr txBox="1"/>
          <p:nvPr/>
        </p:nvSpPr>
        <p:spPr>
          <a:xfrm>
            <a:off x="4511040" y="244290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E181BD-D3AF-41D5-B8A4-B3AFF09803C8}"/>
              </a:ext>
            </a:extLst>
          </p:cNvPr>
          <p:cNvSpPr txBox="1"/>
          <p:nvPr/>
        </p:nvSpPr>
        <p:spPr>
          <a:xfrm>
            <a:off x="6461757" y="246773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xuyến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E18B01-9383-4452-AC87-0811FF35CE33}"/>
              </a:ext>
            </a:extLst>
          </p:cNvPr>
          <p:cNvSpPr txBox="1"/>
          <p:nvPr/>
        </p:nvSpPr>
        <p:spPr>
          <a:xfrm>
            <a:off x="8889996" y="245306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387628-01AD-4BE6-A0AB-F98D3DA3A5BF}"/>
              </a:ext>
            </a:extLst>
          </p:cNvPr>
          <p:cNvSpPr txBox="1"/>
          <p:nvPr/>
        </p:nvSpPr>
        <p:spPr>
          <a:xfrm>
            <a:off x="4511040" y="307733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48E322-31E1-47A7-B3E5-3E2ED051F5A9}"/>
              </a:ext>
            </a:extLst>
          </p:cNvPr>
          <p:cNvSpPr/>
          <p:nvPr/>
        </p:nvSpPr>
        <p:spPr>
          <a:xfrm>
            <a:off x="1564640" y="3921760"/>
            <a:ext cx="2783840" cy="1036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B934AA-9308-446C-A2D8-E7B02C2563DF}"/>
              </a:ext>
            </a:extLst>
          </p:cNvPr>
          <p:cNvSpPr txBox="1"/>
          <p:nvPr/>
        </p:nvSpPr>
        <p:spPr>
          <a:xfrm>
            <a:off x="4399283" y="421582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F5C30A-4A3B-4A61-A30D-DF134DC3E6F4}"/>
              </a:ext>
            </a:extLst>
          </p:cNvPr>
          <p:cNvSpPr txBox="1"/>
          <p:nvPr/>
        </p:nvSpPr>
        <p:spPr>
          <a:xfrm>
            <a:off x="6268722" y="422090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9A6C20-623C-4F2C-AC27-A98061B4E3F8}"/>
              </a:ext>
            </a:extLst>
          </p:cNvPr>
          <p:cNvSpPr txBox="1"/>
          <p:nvPr/>
        </p:nvSpPr>
        <p:spPr>
          <a:xfrm>
            <a:off x="8229602" y="42259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4191C7C-D006-4298-ABB7-799C0FA233AA}"/>
              </a:ext>
            </a:extLst>
          </p:cNvPr>
          <p:cNvSpPr/>
          <p:nvPr/>
        </p:nvSpPr>
        <p:spPr>
          <a:xfrm>
            <a:off x="1574805" y="5415280"/>
            <a:ext cx="2783840" cy="1036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2048DB-46B3-41BD-9CBB-DD920C11A45C}"/>
              </a:ext>
            </a:extLst>
          </p:cNvPr>
          <p:cNvSpPr txBox="1"/>
          <p:nvPr/>
        </p:nvSpPr>
        <p:spPr>
          <a:xfrm>
            <a:off x="4511042" y="5696359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6886C2-E71B-4143-A352-F39B239E15ED}"/>
              </a:ext>
            </a:extLst>
          </p:cNvPr>
          <p:cNvSpPr txBox="1"/>
          <p:nvPr/>
        </p:nvSpPr>
        <p:spPr>
          <a:xfrm>
            <a:off x="6522723" y="5676614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xạc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5FED2D-0EC0-4E8A-8AA1-5C84C67CEEC5}"/>
              </a:ext>
            </a:extLst>
          </p:cNvPr>
          <p:cNvSpPr txBox="1"/>
          <p:nvPr/>
        </p:nvSpPr>
        <p:spPr>
          <a:xfrm>
            <a:off x="8361683" y="5656869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ACD49B63-E8CC-4FFE-90A3-D10FDDD4AE7F}"/>
              </a:ext>
            </a:extLst>
          </p:cNvPr>
          <p:cNvSpPr txBox="1"/>
          <p:nvPr/>
        </p:nvSpPr>
        <p:spPr>
          <a:xfrm>
            <a:off x="6346466" y="3123714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98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4" grpId="0"/>
      <p:bldP spid="10" grpId="0"/>
      <p:bldP spid="11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3" grpId="0" animBg="1"/>
      <p:bldP spid="24" grpId="0"/>
      <p:bldP spid="25" grpId="0"/>
      <p:bldP spid="26" grpId="0"/>
      <p:bldP spid="27" grpId="0" animBg="1"/>
      <p:bldP spid="28" grpId="0"/>
      <p:bldP spid="29" grpId="0"/>
      <p:bldP spid="30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F022C9-7311-4B25-8EE6-DDACA8A0A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79" y="1845566"/>
            <a:ext cx="10718165" cy="168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LOGO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066ED-C1B7-41DA-BB5A-DB7752AC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03" y="2219828"/>
            <a:ext cx="8967993" cy="3048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260C7-573A-4124-B529-9256FE23D2F6}"/>
              </a:ext>
            </a:extLst>
          </p:cNvPr>
          <p:cNvSpPr txBox="1"/>
          <p:nvPr/>
        </p:nvSpPr>
        <p:spPr>
          <a:xfrm>
            <a:off x="2360205" y="6488668"/>
            <a:ext cx="734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https://www.facebook.com/huongthaoGADT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-133" dirty="0">
                <a:solidFill>
                  <a:srgbClr val="F92D67"/>
                </a:solidFill>
                <a:latin typeface="Sriracha"/>
              </a:rPr>
              <a:t>1. Nghe – </a:t>
            </a:r>
            <a:r>
              <a:rPr lang="en-US" sz="6600" b="1" spc="-133" dirty="0" err="1">
                <a:solidFill>
                  <a:srgbClr val="F92D67"/>
                </a:solidFill>
                <a:latin typeface="Sriracha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3689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4925633"/>
            <a:ext cx="3644712" cy="1932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72850-D608-4B3E-8946-392C96ACC6B6}"/>
              </a:ext>
            </a:extLst>
          </p:cNvPr>
          <p:cNvSpPr txBox="1"/>
          <p:nvPr/>
        </p:nvSpPr>
        <p:spPr>
          <a:xfrm>
            <a:off x="847436" y="1544320"/>
            <a:ext cx="38751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phong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668F95-C673-4DC3-AC49-E438A90C2E4A}"/>
              </a:ext>
            </a:extLst>
          </p:cNvPr>
          <p:cNvSpPr txBox="1"/>
          <p:nvPr/>
        </p:nvSpPr>
        <p:spPr>
          <a:xfrm>
            <a:off x="4724400" y="1544320"/>
            <a:ext cx="36447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sẵn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97C90C-0419-4744-94B8-9FF4314CA280}"/>
              </a:ext>
            </a:extLst>
          </p:cNvPr>
          <p:cNvSpPr txBox="1"/>
          <p:nvPr/>
        </p:nvSpPr>
        <p:spPr>
          <a:xfrm>
            <a:off x="8290688" y="1564639"/>
            <a:ext cx="36447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 qua khó nhọc</a:t>
            </a:r>
          </a:p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học thành công</a:t>
            </a:r>
          </a:p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 vào cây thông</a:t>
            </a:r>
          </a:p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 reo vi vút.</a:t>
            </a:r>
          </a:p>
          <a:p>
            <a:pPr algn="r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(Võ Quảng)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8BA50-CBEB-4C48-8CFB-FDDCF359DF7D}"/>
              </a:ext>
            </a:extLst>
          </p:cNvPr>
          <p:cNvSpPr txBox="1"/>
          <p:nvPr/>
        </p:nvSpPr>
        <p:spPr>
          <a:xfrm>
            <a:off x="5448380" y="661629"/>
            <a:ext cx="4495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5203837" y="404630"/>
            <a:ext cx="745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bạn trúc xinh</a:t>
            </a:r>
            <a:endParaRPr lang="en-US" sz="2400" b="1" dirty="0" err="1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 bụng hiền lành</a:t>
            </a:r>
            <a:endParaRPr lang="en-US" sz="2400" b="1" dirty="0" err="1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s-E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gió chiếc sáo</a:t>
            </a:r>
            <a:endParaRPr lang="es-ES" sz="2400" b="1" dirty="0" err="1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024882" y="312463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 đi hát dạo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33445" y="418768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chiếc phong cầm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33445" y="470310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lá mầm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933445" y="5827152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nhiều bạn khác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674990" y="994138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ηΗϛ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lĲi đàn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674990" y="1543960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 sẵn sàng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674990" y="2055950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 cho gió học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5674989" y="313892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VưĜ Ǖ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ί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ǌ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1284F3-59E8-4F91-BA36-1FB0057EB898}"/>
              </a:ext>
            </a:extLst>
          </p:cNvPr>
          <p:cNvSpPr txBox="1"/>
          <p:nvPr/>
        </p:nvSpPr>
        <p:spPr>
          <a:xfrm>
            <a:off x="933445" y="524524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nhiều bài hát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A72A0A-D1CB-4955-8623-7DBAF9CBE92B}"/>
              </a:ext>
            </a:extLst>
          </p:cNvPr>
          <p:cNvSpPr txBox="1"/>
          <p:nvPr/>
        </p:nvSpPr>
        <p:spPr>
          <a:xfrm>
            <a:off x="5674989" y="366619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hǌ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cŪg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91A653-5A86-4B74-9B29-514D262241E2}"/>
              </a:ext>
            </a:extLst>
          </p:cNvPr>
          <p:cNvSpPr txBox="1"/>
          <p:nvPr/>
        </p:nvSpPr>
        <p:spPr>
          <a:xfrm>
            <a:off x="5674989" y="422732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ThĔ vào cây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CCD85E-5CE9-42DE-8B5B-76BBED35752F}"/>
              </a:ext>
            </a:extLst>
          </p:cNvPr>
          <p:cNvSpPr txBox="1"/>
          <p:nvPr/>
        </p:nvSpPr>
        <p:spPr>
          <a:xfrm>
            <a:off x="5674989" y="47255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 vi vút.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A161A5-E4D5-4E2D-BC9B-BB0BBEFF1E17}"/>
              </a:ext>
            </a:extLst>
          </p:cNvPr>
          <p:cNvSpPr txBox="1"/>
          <p:nvPr/>
        </p:nvSpPr>
        <p:spPr>
          <a:xfrm>
            <a:off x="5546216" y="528168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r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(Võ Quảng)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21" grpId="0"/>
      <p:bldP spid="20" grpId="0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5100078"/>
            <a:ext cx="3644712" cy="1932367"/>
          </a:xfrm>
          <a:prstGeom prst="rect">
            <a:avLst/>
          </a:prstGeom>
        </p:spPr>
      </p:pic>
      <p:sp>
        <p:nvSpPr>
          <p:cNvPr id="9" name="Google Shape;5317;p41">
            <a:extLst>
              <a:ext uri="{FF2B5EF4-FFF2-40B4-BE49-F238E27FC236}">
                <a16:creationId xmlns:a16="http://schemas.microsoft.com/office/drawing/2014/main" id="{B815B797-45D0-4CAD-B698-343E9477D47D}"/>
              </a:ext>
            </a:extLst>
          </p:cNvPr>
          <p:cNvSpPr txBox="1">
            <a:spLocks/>
          </p:cNvSpPr>
          <p:nvPr/>
        </p:nvSpPr>
        <p:spPr>
          <a:xfrm>
            <a:off x="1200967" y="251467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914103">
              <a:buClr>
                <a:prstClr val="black"/>
              </a:buClr>
            </a:pPr>
            <a:r>
              <a:rPr lang="vi-VN" sz="3999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10" name="Google Shape;5317;p41">
            <a:extLst>
              <a:ext uri="{FF2B5EF4-FFF2-40B4-BE49-F238E27FC236}">
                <a16:creationId xmlns:a16="http://schemas.microsoft.com/office/drawing/2014/main" id="{A0C46FCC-E606-4F75-9E77-FE33C28B03F5}"/>
              </a:ext>
            </a:extLst>
          </p:cNvPr>
          <p:cNvSpPr txBox="1">
            <a:spLocks/>
          </p:cNvSpPr>
          <p:nvPr/>
        </p:nvSpPr>
        <p:spPr>
          <a:xfrm>
            <a:off x="1223392" y="351050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914103">
              <a:buClr>
                <a:prstClr val="black"/>
              </a:buClr>
            </a:pPr>
            <a:r>
              <a:rPr lang="vi-VN" sz="3999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Em cần lưu ý điều gì khi trình bày bài viết.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4971A0-B49C-4DD7-9085-03605990FE69}"/>
              </a:ext>
            </a:extLst>
          </p:cNvPr>
          <p:cNvGrpSpPr/>
          <p:nvPr/>
        </p:nvGrpSpPr>
        <p:grpSpPr>
          <a:xfrm>
            <a:off x="1223392" y="1489811"/>
            <a:ext cx="10067016" cy="783365"/>
            <a:chOff x="550985" y="288470"/>
            <a:chExt cx="10070123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37DA81D8-363A-42A9-8452-9EE1018118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id="{1CE998B5-E5FA-497E-A1BF-1B08BCD1A0AA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thầm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3937115" y="3716943"/>
            <a:ext cx="4317785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804"/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8797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xinh</a:t>
            </a:r>
            <a:endParaRPr lang="en-US" sz="4798" dirty="0">
              <a:solidFill>
                <a:srgbClr val="EA471C"/>
              </a:solidFill>
              <a:latin typeface="微软雅黑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trúc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B37EE5E-8A01-4503-9C2A-9937B710FDCE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11" name="îṥḷíďê">
              <a:extLst>
                <a:ext uri="{FF2B5EF4-FFF2-40B4-BE49-F238E27FC236}">
                  <a16:creationId xmlns:a16="http://schemas.microsoft.com/office/drawing/2014/main" id="{68AABFA7-1EEE-468F-92D2-0DB19713E1FC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2" name="Google Shape;5317;p41">
              <a:extLst>
                <a:ext uri="{FF2B5EF4-FFF2-40B4-BE49-F238E27FC236}">
                  <a16:creationId xmlns:a16="http://schemas.microsoft.com/office/drawing/2014/main" id="{A89DAD0C-532E-40B6-9834-57AA22202669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6CC2B23-6A48-49FB-BDD8-E57E1743D966}"/>
              </a:ext>
            </a:extLst>
          </p:cNvPr>
          <p:cNvSpPr/>
          <p:nvPr/>
        </p:nvSpPr>
        <p:spPr>
          <a:xfrm>
            <a:off x="4115516" y="3867283"/>
            <a:ext cx="4195379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804"/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sẵn</a:t>
            </a:r>
            <a:r>
              <a:rPr lang="en-US" sz="8797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sàng</a:t>
            </a:r>
            <a:endParaRPr lang="en-US" sz="4798" dirty="0">
              <a:solidFill>
                <a:srgbClr val="EA471C"/>
              </a:solidFill>
              <a:latin typeface="微软雅黑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98DF9-7077-4FB2-A939-331167BBF518}"/>
              </a:ext>
            </a:extLst>
          </p:cNvPr>
          <p:cNvGrpSpPr/>
          <p:nvPr/>
        </p:nvGrpSpPr>
        <p:grpSpPr>
          <a:xfrm>
            <a:off x="2606793" y="2563836"/>
            <a:ext cx="2079683" cy="810258"/>
            <a:chOff x="1245361" y="1756845"/>
            <a:chExt cx="2080325" cy="1012727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EA2AC2A4-72CD-4F9C-B5F5-F86316448A7C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trúc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矩形: 圆角 5">
              <a:extLst>
                <a:ext uri="{FF2B5EF4-FFF2-40B4-BE49-F238E27FC236}">
                  <a16:creationId xmlns:a16="http://schemas.microsoft.com/office/drawing/2014/main" id="{07EE40C7-9F5B-43F7-9E40-94E0D4BBAF7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3722B4-891B-44BF-A806-D66CB5E8F521}"/>
              </a:ext>
            </a:extLst>
          </p:cNvPr>
          <p:cNvGrpSpPr/>
          <p:nvPr/>
        </p:nvGrpSpPr>
        <p:grpSpPr>
          <a:xfrm>
            <a:off x="7378874" y="2554329"/>
            <a:ext cx="2334086" cy="810258"/>
            <a:chOff x="1245361" y="1756845"/>
            <a:chExt cx="2080325" cy="1012727"/>
          </a:xfrm>
        </p:grpSpPr>
        <p:sp>
          <p:nvSpPr>
            <p:cNvPr id="19" name="Rounded Rectangle 16">
              <a:extLst>
                <a:ext uri="{FF2B5EF4-FFF2-40B4-BE49-F238E27FC236}">
                  <a16:creationId xmlns:a16="http://schemas.microsoft.com/office/drawing/2014/main" id="{481DE2C4-AFF3-45C8-ABB8-D51A94BB228E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sẵn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sàng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矩形: 圆角 5">
              <a:extLst>
                <a:ext uri="{FF2B5EF4-FFF2-40B4-BE49-F238E27FC236}">
                  <a16:creationId xmlns:a16="http://schemas.microsoft.com/office/drawing/2014/main" id="{A33181A7-9D6A-4EFA-8913-D5DF8BB8951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3DD79BD-DC2C-4A88-91E7-606EB2F73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E2777-8BA8-437B-9633-30447D6925B3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23" name="îṥḷíďê">
              <a:extLst>
                <a:ext uri="{FF2B5EF4-FFF2-40B4-BE49-F238E27FC236}">
                  <a16:creationId xmlns:a16="http://schemas.microsoft.com/office/drawing/2014/main" id="{897B6BB1-BA40-4EFD-8ABE-21586E4E32F3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</a:endParaRPr>
            </a:p>
          </p:txBody>
        </p:sp>
        <p:sp>
          <p:nvSpPr>
            <p:cNvPr id="24" name="Google Shape;5317;p41">
              <a:extLst>
                <a:ext uri="{FF2B5EF4-FFF2-40B4-BE49-F238E27FC236}">
                  <a16:creationId xmlns:a16="http://schemas.microsoft.com/office/drawing/2014/main" id="{7A59F9C8-6B04-425D-AF7A-06362B6BDB55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5" name="图片 27">
            <a:extLst>
              <a:ext uri="{FF2B5EF4-FFF2-40B4-BE49-F238E27FC236}">
                <a16:creationId xmlns:a16="http://schemas.microsoft.com/office/drawing/2014/main" id="{8B8EB4CA-0D90-47A7-92D5-53F2C4C90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6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53AE03DD-64C4-469B-A216-4E2D46F97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58BC30-DCE4-44A3-8AC3-B792BFA6CF3A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86197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7546335-EB54-4055-9008-57D157DFCD2A}"/>
              </a:ext>
            </a:extLst>
          </p:cNvPr>
          <p:cNvSpPr/>
          <p:nvPr/>
        </p:nvSpPr>
        <p:spPr>
          <a:xfrm>
            <a:off x="2410321" y="1960727"/>
            <a:ext cx="2055371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cs typeface="Calibri" panose="020F0502020204030204" pitchFamily="34" charset="0"/>
              </a:rPr>
              <a:t> 2 ô </a:t>
            </a:r>
            <a:r>
              <a:rPr lang="en-US" sz="2666" dirty="0" err="1">
                <a:solidFill>
                  <a:srgbClr val="FF0000"/>
                </a:solidFill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D28899-E21E-41C5-BCBB-29D28BB77404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E628B2-3638-42EE-A510-9A6F827ED646}"/>
              </a:ext>
            </a:extLst>
          </p:cNvPr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02D126-869A-4B6C-BCB3-B8C5749B5151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>
              <a:spcAft>
                <a:spcPts val="500"/>
              </a:spcAft>
            </a:pP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có nhiều bạn</a:t>
            </a:r>
            <a:endParaRPr lang="en-US" sz="30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413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9" grpId="0" animBg="1"/>
      <p:bldP spid="30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1659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2.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a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hoặc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637179768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072C5764-E3E5-47DB-A6CA-2D7C55A0B602}" vid="{B8EEDAA0-B667-4F93-AD67-DE2A39DAA80E}"/>
    </a:ext>
  </a:extLst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574</Words>
  <Application>Microsoft Office PowerPoint</Application>
  <PresentationFormat>Màn hình rộng</PresentationFormat>
  <Paragraphs>121</Paragraphs>
  <Slides>17</Slides>
  <Notes>3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17</vt:i4>
      </vt:variant>
    </vt:vector>
  </HeadingPairs>
  <TitlesOfParts>
    <vt:vector size="39" baseType="lpstr">
      <vt:lpstr>等线</vt:lpstr>
      <vt:lpstr>KaiTi</vt:lpstr>
      <vt:lpstr>微软雅黑</vt:lpstr>
      <vt:lpstr>宋体</vt:lpstr>
      <vt:lpstr>Alibaba PuHuiTi</vt:lpstr>
      <vt:lpstr>Arial</vt:lpstr>
      <vt:lpstr>Arial-Rounded</vt:lpstr>
      <vt:lpstr>Calibri</vt:lpstr>
      <vt:lpstr>Calibri Light</vt:lpstr>
      <vt:lpstr>Gloria Hallelujah</vt:lpstr>
      <vt:lpstr>HP001 4 hàng</vt:lpstr>
      <vt:lpstr>Odibee Sans</vt:lpstr>
      <vt:lpstr>Sriracha</vt:lpstr>
      <vt:lpstr>义启小魏楷</vt:lpstr>
      <vt:lpstr>字魂59号-创粗黑</vt:lpstr>
      <vt:lpstr>字魂70号-灵悦黑体</vt:lpstr>
      <vt:lpstr>1_Office Theme</vt:lpstr>
      <vt:lpstr>Theme1</vt:lpstr>
      <vt:lpstr>Office 主题​​</vt:lpstr>
      <vt:lpstr>千图网海量PPT模板www.58pic.com​​</vt:lpstr>
      <vt:lpstr>Office Theme</vt:lpstr>
      <vt:lpstr>www.freeppt7.com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hoaquan123@outlook.com</cp:lastModifiedBy>
  <cp:revision>20</cp:revision>
  <dcterms:created xsi:type="dcterms:W3CDTF">2022-08-21T04:00:31Z</dcterms:created>
  <dcterms:modified xsi:type="dcterms:W3CDTF">2023-12-21T07:40:51Z</dcterms:modified>
</cp:coreProperties>
</file>