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363" r:id="rId3"/>
    <p:sldId id="364" r:id="rId4"/>
    <p:sldId id="367" r:id="rId5"/>
    <p:sldId id="366" r:id="rId6"/>
    <p:sldId id="365" r:id="rId7"/>
    <p:sldId id="368" r:id="rId8"/>
    <p:sldId id="383" r:id="rId9"/>
    <p:sldId id="384" r:id="rId10"/>
    <p:sldId id="370" r:id="rId11"/>
    <p:sldId id="385" r:id="rId12"/>
    <p:sldId id="386" r:id="rId13"/>
    <p:sldId id="387" r:id="rId14"/>
    <p:sldId id="388" r:id="rId15"/>
    <p:sldId id="389" r:id="rId16"/>
    <p:sldId id="377" r:id="rId17"/>
    <p:sldId id="390" r:id="rId18"/>
    <p:sldId id="391" r:id="rId19"/>
    <p:sldId id="392" r:id="rId20"/>
    <p:sldId id="393" r:id="rId21"/>
    <p:sldId id="394" r:id="rId22"/>
    <p:sldId id="375" r:id="rId23"/>
    <p:sldId id="395" r:id="rId24"/>
    <p:sldId id="371" r:id="rId25"/>
    <p:sldId id="291" r:id="rId26"/>
    <p:sldId id="396" r:id="rId27"/>
    <p:sldId id="397" r:id="rId28"/>
    <p:sldId id="398" r:id="rId29"/>
    <p:sldId id="399" r:id="rId30"/>
    <p:sldId id="400" r:id="rId31"/>
    <p:sldId id="451" r:id="rId32"/>
    <p:sldId id="45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714" autoAdjust="0"/>
  </p:normalViewPr>
  <p:slideViewPr>
    <p:cSldViewPr snapToGrid="0">
      <p:cViewPr>
        <p:scale>
          <a:sx n="69" d="100"/>
          <a:sy n="69" d="100"/>
        </p:scale>
        <p:origin x="-780"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12/17/2023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9899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0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4</a:t>
            </a:fld>
            <a:endParaRPr lang="en-US"/>
          </a:p>
        </p:txBody>
      </p:sp>
    </p:spTree>
    <p:extLst>
      <p:ext uri="{BB962C8B-B14F-4D97-AF65-F5344CB8AC3E}">
        <p14:creationId xmlns:p14="http://schemas.microsoft.com/office/powerpoint/2010/main" val="114052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10</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22</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60E560E-A861-6C6D-885B-4CC8ECBD7932}"/>
              </a:ext>
            </a:extLst>
          </p:cNvPr>
          <p:cNvSpPr>
            <a:spLocks noGrp="1"/>
          </p:cNvSpPr>
          <p:nvPr>
            <p:ph type="dt" sz="half" idx="10"/>
          </p:nvPr>
        </p:nvSpPr>
        <p:spPr/>
        <p:txBody>
          <a:bodyPr/>
          <a:lstStyle/>
          <a:p>
            <a:fld id="{F0D68094-898F-49E7-B660-A16B91AFF3C6}" type="datetimeFigureOut">
              <a:rPr lang="en-US" smtClean="0"/>
              <a:t>12/17/2023</a:t>
            </a:fld>
            <a:endParaRPr lang="en-US"/>
          </a:p>
        </p:txBody>
      </p:sp>
      <p:sp>
        <p:nvSpPr>
          <p:cNvPr id="5" name="Footer Placeholder 4">
            <a:extLst>
              <a:ext uri="{FF2B5EF4-FFF2-40B4-BE49-F238E27FC236}">
                <a16:creationId xmlns:a16="http://schemas.microsoft.com/office/drawing/2014/main" xmlns=""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08C848-70A3-6BAB-AD4C-63C7B13C6D26}"/>
              </a:ext>
            </a:extLst>
          </p:cNvPr>
          <p:cNvSpPr>
            <a:spLocks noGrp="1"/>
          </p:cNvSpPr>
          <p:nvPr>
            <p:ph type="dt" sz="half" idx="10"/>
          </p:nvPr>
        </p:nvSpPr>
        <p:spPr/>
        <p:txBody>
          <a:bodyPr/>
          <a:lstStyle/>
          <a:p>
            <a:fld id="{F0D68094-898F-49E7-B660-A16B91AFF3C6}" type="datetimeFigureOut">
              <a:rPr lang="en-US" smtClean="0"/>
              <a:t>12/17/2023</a:t>
            </a:fld>
            <a:endParaRPr lang="en-US"/>
          </a:p>
        </p:txBody>
      </p:sp>
      <p:sp>
        <p:nvSpPr>
          <p:cNvPr id="5" name="Footer Placeholder 4">
            <a:extLst>
              <a:ext uri="{FF2B5EF4-FFF2-40B4-BE49-F238E27FC236}">
                <a16:creationId xmlns:a16="http://schemas.microsoft.com/office/drawing/2014/main" xmlns=""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65A1E6-2595-9F61-478B-BAA4F3F45AAC}"/>
              </a:ext>
            </a:extLst>
          </p:cNvPr>
          <p:cNvSpPr>
            <a:spLocks noGrp="1"/>
          </p:cNvSpPr>
          <p:nvPr>
            <p:ph type="dt" sz="half" idx="10"/>
          </p:nvPr>
        </p:nvSpPr>
        <p:spPr/>
        <p:txBody>
          <a:bodyPr/>
          <a:lstStyle/>
          <a:p>
            <a:fld id="{F0D68094-898F-49E7-B660-A16B91AFF3C6}" type="datetimeFigureOut">
              <a:rPr lang="en-US" smtClean="0"/>
              <a:t>12/17/2023</a:t>
            </a:fld>
            <a:endParaRPr lang="en-US"/>
          </a:p>
        </p:txBody>
      </p:sp>
      <p:sp>
        <p:nvSpPr>
          <p:cNvPr id="5" name="Footer Placeholder 4">
            <a:extLst>
              <a:ext uri="{FF2B5EF4-FFF2-40B4-BE49-F238E27FC236}">
                <a16:creationId xmlns:a16="http://schemas.microsoft.com/office/drawing/2014/main" xmlns=""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315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025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164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90043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A9FE6C-AB72-A400-781B-26D2FE59239D}"/>
              </a:ext>
            </a:extLst>
          </p:cNvPr>
          <p:cNvSpPr>
            <a:spLocks noGrp="1"/>
          </p:cNvSpPr>
          <p:nvPr>
            <p:ph type="dt" sz="half" idx="10"/>
          </p:nvPr>
        </p:nvSpPr>
        <p:spPr/>
        <p:txBody>
          <a:bodyPr/>
          <a:lstStyle/>
          <a:p>
            <a:fld id="{F0D68094-898F-49E7-B660-A16B91AFF3C6}" type="datetimeFigureOut">
              <a:rPr lang="en-US" smtClean="0"/>
              <a:t>12/17/2023</a:t>
            </a:fld>
            <a:endParaRPr lang="en-US"/>
          </a:p>
        </p:txBody>
      </p:sp>
      <p:sp>
        <p:nvSpPr>
          <p:cNvPr id="5" name="Footer Placeholder 4">
            <a:extLst>
              <a:ext uri="{FF2B5EF4-FFF2-40B4-BE49-F238E27FC236}">
                <a16:creationId xmlns:a16="http://schemas.microsoft.com/office/drawing/2014/main" xmlns=""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D4D585C-4839-FD34-BAD0-BA53879F0E90}"/>
              </a:ext>
            </a:extLst>
          </p:cNvPr>
          <p:cNvSpPr>
            <a:spLocks noGrp="1"/>
          </p:cNvSpPr>
          <p:nvPr>
            <p:ph type="dt" sz="half" idx="10"/>
          </p:nvPr>
        </p:nvSpPr>
        <p:spPr/>
        <p:txBody>
          <a:bodyPr/>
          <a:lstStyle/>
          <a:p>
            <a:fld id="{F0D68094-898F-49E7-B660-A16B91AFF3C6}" type="datetimeFigureOut">
              <a:rPr lang="en-US" smtClean="0"/>
              <a:t>12/17/2023</a:t>
            </a:fld>
            <a:endParaRPr lang="en-US"/>
          </a:p>
        </p:txBody>
      </p:sp>
      <p:sp>
        <p:nvSpPr>
          <p:cNvPr id="5" name="Footer Placeholder 4">
            <a:extLst>
              <a:ext uri="{FF2B5EF4-FFF2-40B4-BE49-F238E27FC236}">
                <a16:creationId xmlns:a16="http://schemas.microsoft.com/office/drawing/2014/main" xmlns=""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B2D5B40-D701-DB06-C367-350B5801BFAB}"/>
              </a:ext>
            </a:extLst>
          </p:cNvPr>
          <p:cNvSpPr>
            <a:spLocks noGrp="1"/>
          </p:cNvSpPr>
          <p:nvPr>
            <p:ph type="dt" sz="half" idx="10"/>
          </p:nvPr>
        </p:nvSpPr>
        <p:spPr/>
        <p:txBody>
          <a:bodyPr/>
          <a:lstStyle/>
          <a:p>
            <a:fld id="{F0D68094-898F-49E7-B660-A16B91AFF3C6}" type="datetimeFigureOut">
              <a:rPr lang="en-US" smtClean="0"/>
              <a:t>12/17/2023</a:t>
            </a:fld>
            <a:endParaRPr lang="en-US"/>
          </a:p>
        </p:txBody>
      </p:sp>
      <p:sp>
        <p:nvSpPr>
          <p:cNvPr id="6" name="Footer Placeholder 5">
            <a:extLst>
              <a:ext uri="{FF2B5EF4-FFF2-40B4-BE49-F238E27FC236}">
                <a16:creationId xmlns:a16="http://schemas.microsoft.com/office/drawing/2014/main" xmlns=""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1DA1CFD-72CA-2E57-A75F-DA2C24975A47}"/>
              </a:ext>
            </a:extLst>
          </p:cNvPr>
          <p:cNvSpPr>
            <a:spLocks noGrp="1"/>
          </p:cNvSpPr>
          <p:nvPr>
            <p:ph type="dt" sz="half" idx="10"/>
          </p:nvPr>
        </p:nvSpPr>
        <p:spPr/>
        <p:txBody>
          <a:bodyPr/>
          <a:lstStyle/>
          <a:p>
            <a:fld id="{F0D68094-898F-49E7-B660-A16B91AFF3C6}" type="datetimeFigureOut">
              <a:rPr lang="en-US" smtClean="0"/>
              <a:t>12/17/2023</a:t>
            </a:fld>
            <a:endParaRPr lang="en-US"/>
          </a:p>
        </p:txBody>
      </p:sp>
      <p:sp>
        <p:nvSpPr>
          <p:cNvPr id="8" name="Footer Placeholder 7">
            <a:extLst>
              <a:ext uri="{FF2B5EF4-FFF2-40B4-BE49-F238E27FC236}">
                <a16:creationId xmlns:a16="http://schemas.microsoft.com/office/drawing/2014/main" xmlns=""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47A91A1-FBB2-94BB-99C2-77DA75E1E27F}"/>
              </a:ext>
            </a:extLst>
          </p:cNvPr>
          <p:cNvSpPr>
            <a:spLocks noGrp="1"/>
          </p:cNvSpPr>
          <p:nvPr>
            <p:ph type="dt" sz="half" idx="10"/>
          </p:nvPr>
        </p:nvSpPr>
        <p:spPr/>
        <p:txBody>
          <a:bodyPr/>
          <a:lstStyle/>
          <a:p>
            <a:fld id="{F0D68094-898F-49E7-B660-A16B91AFF3C6}" type="datetimeFigureOut">
              <a:rPr lang="en-US" smtClean="0"/>
              <a:t>12/17/2023</a:t>
            </a:fld>
            <a:endParaRPr lang="en-US"/>
          </a:p>
        </p:txBody>
      </p:sp>
      <p:sp>
        <p:nvSpPr>
          <p:cNvPr id="4" name="Footer Placeholder 3">
            <a:extLst>
              <a:ext uri="{FF2B5EF4-FFF2-40B4-BE49-F238E27FC236}">
                <a16:creationId xmlns:a16="http://schemas.microsoft.com/office/drawing/2014/main" xmlns=""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C555BED-E8E0-1418-6CBF-44727691579C}"/>
              </a:ext>
            </a:extLst>
          </p:cNvPr>
          <p:cNvSpPr>
            <a:spLocks noGrp="1"/>
          </p:cNvSpPr>
          <p:nvPr>
            <p:ph type="dt" sz="half" idx="10"/>
          </p:nvPr>
        </p:nvSpPr>
        <p:spPr/>
        <p:txBody>
          <a:bodyPr/>
          <a:lstStyle/>
          <a:p>
            <a:fld id="{F0D68094-898F-49E7-B660-A16B91AFF3C6}" type="datetimeFigureOut">
              <a:rPr lang="en-US" smtClean="0"/>
              <a:t>12/17/2023</a:t>
            </a:fld>
            <a:endParaRPr lang="en-US"/>
          </a:p>
        </p:txBody>
      </p:sp>
      <p:sp>
        <p:nvSpPr>
          <p:cNvPr id="3" name="Footer Placeholder 2">
            <a:extLst>
              <a:ext uri="{FF2B5EF4-FFF2-40B4-BE49-F238E27FC236}">
                <a16:creationId xmlns:a16="http://schemas.microsoft.com/office/drawing/2014/main" xmlns=""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1FDFF16-6865-024C-7F6B-24F715BB9C22}"/>
              </a:ext>
            </a:extLst>
          </p:cNvPr>
          <p:cNvSpPr>
            <a:spLocks noGrp="1"/>
          </p:cNvSpPr>
          <p:nvPr>
            <p:ph type="dt" sz="half" idx="10"/>
          </p:nvPr>
        </p:nvSpPr>
        <p:spPr/>
        <p:txBody>
          <a:bodyPr/>
          <a:lstStyle/>
          <a:p>
            <a:fld id="{F0D68094-898F-49E7-B660-A16B91AFF3C6}" type="datetimeFigureOut">
              <a:rPr lang="en-US" smtClean="0"/>
              <a:t>12/17/2023</a:t>
            </a:fld>
            <a:endParaRPr lang="en-US"/>
          </a:p>
        </p:txBody>
      </p:sp>
      <p:sp>
        <p:nvSpPr>
          <p:cNvPr id="6" name="Footer Placeholder 5">
            <a:extLst>
              <a:ext uri="{FF2B5EF4-FFF2-40B4-BE49-F238E27FC236}">
                <a16:creationId xmlns:a16="http://schemas.microsoft.com/office/drawing/2014/main" xmlns=""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313360-2095-C2A0-F970-8A90147EF247}"/>
              </a:ext>
            </a:extLst>
          </p:cNvPr>
          <p:cNvSpPr>
            <a:spLocks noGrp="1"/>
          </p:cNvSpPr>
          <p:nvPr>
            <p:ph type="dt" sz="half" idx="10"/>
          </p:nvPr>
        </p:nvSpPr>
        <p:spPr/>
        <p:txBody>
          <a:bodyPr/>
          <a:lstStyle/>
          <a:p>
            <a:fld id="{F0D68094-898F-49E7-B660-A16B91AFF3C6}" type="datetimeFigureOut">
              <a:rPr lang="en-US" smtClean="0"/>
              <a:t>12/17/2023</a:t>
            </a:fld>
            <a:endParaRPr lang="en-US"/>
          </a:p>
        </p:txBody>
      </p:sp>
      <p:sp>
        <p:nvSpPr>
          <p:cNvPr id="6" name="Footer Placeholder 5">
            <a:extLst>
              <a:ext uri="{FF2B5EF4-FFF2-40B4-BE49-F238E27FC236}">
                <a16:creationId xmlns:a16="http://schemas.microsoft.com/office/drawing/2014/main" xmlns=""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image" Target="../media/image1.png"/><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5C9585F8-DFD4-BE44-EAA2-4EF411E177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12/17/2023</a:t>
            </a:fld>
            <a:endParaRPr lang="en-US"/>
          </a:p>
        </p:txBody>
      </p:sp>
      <p:sp>
        <p:nvSpPr>
          <p:cNvPr id="5" name="Footer Placeholder 4">
            <a:extLst>
              <a:ext uri="{FF2B5EF4-FFF2-40B4-BE49-F238E27FC236}">
                <a16:creationId xmlns:a16="http://schemas.microsoft.com/office/drawing/2014/main" xmlns=""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xmlns="" id="{363F661D-368C-670E-2E10-E67772124B9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7" r:id="rId12"/>
    <p:sldLayoutId id="2147483708" r:id="rId13"/>
    <p:sldLayoutId id="2147483709" r:id="rId14"/>
    <p:sldLayoutId id="214748371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xmlns="" id="{EC089A35-2F53-8537-8E07-38DF478F0CA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xmlns="" id="{C53A9D82-C952-4331-60F5-59DF8E2D44BA}"/>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2880">
          <p15:clr>
            <a:srgbClr val="00FF0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59.jpg"/><Relationship Id="rId7" Type="http://schemas.openxmlformats.org/officeDocument/2006/relationships/image" Target="../media/image70.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jpe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5.wdp"/><Relationship Id="rId18" Type="http://schemas.openxmlformats.org/officeDocument/2006/relationships/image" Target="../media/image23.png"/><Relationship Id="rId26" Type="http://schemas.openxmlformats.org/officeDocument/2006/relationships/image" Target="../media/image27.png"/><Relationship Id="rId39" Type="http://schemas.openxmlformats.org/officeDocument/2006/relationships/image" Target="../media/image34.png"/><Relationship Id="rId3" Type="http://schemas.openxmlformats.org/officeDocument/2006/relationships/image" Target="../media/image15.png"/><Relationship Id="rId21" Type="http://schemas.microsoft.com/office/2007/relationships/hdphoto" Target="../media/hdphoto9.wdp"/><Relationship Id="rId34" Type="http://schemas.microsoft.com/office/2007/relationships/hdphoto" Target="../media/hdphoto15.wdp"/><Relationship Id="rId42" Type="http://schemas.microsoft.com/office/2007/relationships/hdphoto" Target="../media/hdphoto19.wdp"/><Relationship Id="rId7" Type="http://schemas.openxmlformats.org/officeDocument/2006/relationships/image" Target="../media/image17.jpg"/><Relationship Id="rId12" Type="http://schemas.openxmlformats.org/officeDocument/2006/relationships/image" Target="../media/image20.png"/><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31.png"/><Relationship Id="rId38" Type="http://schemas.microsoft.com/office/2007/relationships/hdphoto" Target="../media/hdphoto17.wdp"/><Relationship Id="rId2" Type="http://schemas.openxmlformats.org/officeDocument/2006/relationships/notesSlide" Target="../notesSlides/notesSlide9.xml"/><Relationship Id="rId16" Type="http://schemas.openxmlformats.org/officeDocument/2006/relationships/image" Target="../media/image22.png"/><Relationship Id="rId20" Type="http://schemas.openxmlformats.org/officeDocument/2006/relationships/image" Target="../media/image24.png"/><Relationship Id="rId29" Type="http://schemas.microsoft.com/office/2007/relationships/hdphoto" Target="../media/hdphoto13.wdp"/><Relationship Id="rId41" Type="http://schemas.openxmlformats.org/officeDocument/2006/relationships/image" Target="../media/image35.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26.png"/><Relationship Id="rId32" Type="http://schemas.openxmlformats.org/officeDocument/2006/relationships/image" Target="../media/image30.png"/><Relationship Id="rId37" Type="http://schemas.openxmlformats.org/officeDocument/2006/relationships/image" Target="../media/image33.png"/><Relationship Id="rId40" Type="http://schemas.microsoft.com/office/2007/relationships/hdphoto" Target="../media/hdphoto18.wdp"/><Relationship Id="rId45" Type="http://schemas.openxmlformats.org/officeDocument/2006/relationships/image" Target="../media/image73.png"/><Relationship Id="rId5" Type="http://schemas.openxmlformats.org/officeDocument/2006/relationships/image" Target="../media/image16.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8.png"/><Relationship Id="rId36" Type="http://schemas.microsoft.com/office/2007/relationships/hdphoto" Target="../media/hdphoto16.wdp"/><Relationship Id="rId10" Type="http://schemas.openxmlformats.org/officeDocument/2006/relationships/image" Target="../media/image19.png"/><Relationship Id="rId19" Type="http://schemas.microsoft.com/office/2007/relationships/hdphoto" Target="../media/hdphoto8.wdp"/><Relationship Id="rId31" Type="http://schemas.microsoft.com/office/2007/relationships/hdphoto" Target="../media/hdphoto14.wdp"/><Relationship Id="rId44" Type="http://schemas.microsoft.com/office/2007/relationships/hdphoto" Target="../media/hdphoto20.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1.png"/><Relationship Id="rId22" Type="http://schemas.openxmlformats.org/officeDocument/2006/relationships/image" Target="../media/image25.png"/><Relationship Id="rId27" Type="http://schemas.microsoft.com/office/2007/relationships/hdphoto" Target="../media/hdphoto12.wdp"/><Relationship Id="rId30" Type="http://schemas.openxmlformats.org/officeDocument/2006/relationships/image" Target="../media/image29.png"/><Relationship Id="rId35" Type="http://schemas.openxmlformats.org/officeDocument/2006/relationships/image" Target="../media/image32.png"/><Relationship Id="rId43"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5.wdp"/><Relationship Id="rId18" Type="http://schemas.openxmlformats.org/officeDocument/2006/relationships/image" Target="../media/image23.png"/><Relationship Id="rId26" Type="http://schemas.openxmlformats.org/officeDocument/2006/relationships/image" Target="../media/image27.png"/><Relationship Id="rId39" Type="http://schemas.openxmlformats.org/officeDocument/2006/relationships/image" Target="../media/image34.png"/><Relationship Id="rId3" Type="http://schemas.openxmlformats.org/officeDocument/2006/relationships/image" Target="../media/image15.png"/><Relationship Id="rId21" Type="http://schemas.microsoft.com/office/2007/relationships/hdphoto" Target="../media/hdphoto9.wdp"/><Relationship Id="rId34" Type="http://schemas.microsoft.com/office/2007/relationships/hdphoto" Target="../media/hdphoto15.wdp"/><Relationship Id="rId42" Type="http://schemas.microsoft.com/office/2007/relationships/hdphoto" Target="../media/hdphoto19.wdp"/><Relationship Id="rId7" Type="http://schemas.openxmlformats.org/officeDocument/2006/relationships/image" Target="../media/image17.jpg"/><Relationship Id="rId12" Type="http://schemas.openxmlformats.org/officeDocument/2006/relationships/image" Target="../media/image20.png"/><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31.png"/><Relationship Id="rId38" Type="http://schemas.microsoft.com/office/2007/relationships/hdphoto" Target="../media/hdphoto17.wdp"/><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24.png"/><Relationship Id="rId29" Type="http://schemas.microsoft.com/office/2007/relationships/hdphoto" Target="../media/hdphoto13.wdp"/><Relationship Id="rId41" Type="http://schemas.openxmlformats.org/officeDocument/2006/relationships/image" Target="../media/image35.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26.png"/><Relationship Id="rId32" Type="http://schemas.openxmlformats.org/officeDocument/2006/relationships/image" Target="../media/image30.png"/><Relationship Id="rId37" Type="http://schemas.openxmlformats.org/officeDocument/2006/relationships/image" Target="../media/image33.png"/><Relationship Id="rId40" Type="http://schemas.microsoft.com/office/2007/relationships/hdphoto" Target="../media/hdphoto18.wdp"/><Relationship Id="rId5" Type="http://schemas.openxmlformats.org/officeDocument/2006/relationships/image" Target="../media/image16.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8.png"/><Relationship Id="rId36" Type="http://schemas.microsoft.com/office/2007/relationships/hdphoto" Target="../media/hdphoto16.wdp"/><Relationship Id="rId10" Type="http://schemas.openxmlformats.org/officeDocument/2006/relationships/image" Target="../media/image19.png"/><Relationship Id="rId19" Type="http://schemas.microsoft.com/office/2007/relationships/hdphoto" Target="../media/hdphoto8.wdp"/><Relationship Id="rId31" Type="http://schemas.microsoft.com/office/2007/relationships/hdphoto" Target="../media/hdphoto14.wdp"/><Relationship Id="rId44" Type="http://schemas.microsoft.com/office/2007/relationships/hdphoto" Target="../media/hdphoto20.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1.png"/><Relationship Id="rId22" Type="http://schemas.openxmlformats.org/officeDocument/2006/relationships/image" Target="../media/image25.png"/><Relationship Id="rId27" Type="http://schemas.microsoft.com/office/2007/relationships/hdphoto" Target="../media/hdphoto12.wdp"/><Relationship Id="rId30" Type="http://schemas.openxmlformats.org/officeDocument/2006/relationships/image" Target="../media/image29.png"/><Relationship Id="rId35" Type="http://schemas.openxmlformats.org/officeDocument/2006/relationships/image" Target="../media/image32.png"/><Relationship Id="rId43" Type="http://schemas.openxmlformats.org/officeDocument/2006/relationships/image" Target="../media/image36.png"/></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5.wdp"/><Relationship Id="rId18" Type="http://schemas.openxmlformats.org/officeDocument/2006/relationships/image" Target="../media/image23.png"/><Relationship Id="rId26" Type="http://schemas.openxmlformats.org/officeDocument/2006/relationships/image" Target="../media/image27.png"/><Relationship Id="rId39" Type="http://schemas.openxmlformats.org/officeDocument/2006/relationships/image" Target="../media/image34.png"/><Relationship Id="rId3" Type="http://schemas.openxmlformats.org/officeDocument/2006/relationships/image" Target="../media/image15.png"/><Relationship Id="rId21" Type="http://schemas.microsoft.com/office/2007/relationships/hdphoto" Target="../media/hdphoto9.wdp"/><Relationship Id="rId34" Type="http://schemas.microsoft.com/office/2007/relationships/hdphoto" Target="../media/hdphoto15.wdp"/><Relationship Id="rId42" Type="http://schemas.microsoft.com/office/2007/relationships/hdphoto" Target="../media/hdphoto19.wdp"/><Relationship Id="rId7" Type="http://schemas.openxmlformats.org/officeDocument/2006/relationships/image" Target="../media/image17.jpg"/><Relationship Id="rId12" Type="http://schemas.openxmlformats.org/officeDocument/2006/relationships/image" Target="../media/image20.png"/><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31.png"/><Relationship Id="rId38" Type="http://schemas.microsoft.com/office/2007/relationships/hdphoto" Target="../media/hdphoto17.wdp"/><Relationship Id="rId2" Type="http://schemas.openxmlformats.org/officeDocument/2006/relationships/notesSlide" Target="../notesSlides/notesSlide5.xml"/><Relationship Id="rId16" Type="http://schemas.openxmlformats.org/officeDocument/2006/relationships/image" Target="../media/image22.png"/><Relationship Id="rId20" Type="http://schemas.openxmlformats.org/officeDocument/2006/relationships/image" Target="../media/image24.png"/><Relationship Id="rId29" Type="http://schemas.microsoft.com/office/2007/relationships/hdphoto" Target="../media/hdphoto13.wdp"/><Relationship Id="rId41" Type="http://schemas.openxmlformats.org/officeDocument/2006/relationships/image" Target="../media/image35.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26.png"/><Relationship Id="rId32" Type="http://schemas.openxmlformats.org/officeDocument/2006/relationships/image" Target="../media/image30.png"/><Relationship Id="rId37" Type="http://schemas.openxmlformats.org/officeDocument/2006/relationships/image" Target="../media/image33.png"/><Relationship Id="rId40" Type="http://schemas.microsoft.com/office/2007/relationships/hdphoto" Target="../media/hdphoto18.wdp"/><Relationship Id="rId45" Type="http://schemas.openxmlformats.org/officeDocument/2006/relationships/image" Target="../media/image46.png"/><Relationship Id="rId5" Type="http://schemas.openxmlformats.org/officeDocument/2006/relationships/image" Target="../media/image16.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8.png"/><Relationship Id="rId36" Type="http://schemas.microsoft.com/office/2007/relationships/hdphoto" Target="../media/hdphoto16.wdp"/><Relationship Id="rId10" Type="http://schemas.openxmlformats.org/officeDocument/2006/relationships/image" Target="../media/image19.png"/><Relationship Id="rId19" Type="http://schemas.microsoft.com/office/2007/relationships/hdphoto" Target="../media/hdphoto8.wdp"/><Relationship Id="rId31" Type="http://schemas.microsoft.com/office/2007/relationships/hdphoto" Target="../media/hdphoto14.wdp"/><Relationship Id="rId44" Type="http://schemas.microsoft.com/office/2007/relationships/hdphoto" Target="../media/hdphoto20.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1.png"/><Relationship Id="rId22" Type="http://schemas.openxmlformats.org/officeDocument/2006/relationships/image" Target="../media/image25.png"/><Relationship Id="rId27" Type="http://schemas.microsoft.com/office/2007/relationships/hdphoto" Target="../media/hdphoto12.wdp"/><Relationship Id="rId30" Type="http://schemas.openxmlformats.org/officeDocument/2006/relationships/image" Target="../media/image29.png"/><Relationship Id="rId35" Type="http://schemas.openxmlformats.org/officeDocument/2006/relationships/image" Target="../media/image32.png"/><Relationship Id="rId43"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xmlns=""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xmlns="" id="{CC454259-6D35-4F08-4E7C-39D5B2353E67}"/>
              </a:ext>
            </a:extLst>
          </p:cNvPr>
          <p:cNvPicPr>
            <a:picLocks noChangeAspect="1"/>
          </p:cNvPicPr>
          <p:nvPr/>
        </p:nvPicPr>
        <p:blipFill>
          <a:blip r:embed="rId9"/>
          <a:stretch>
            <a:fillRect/>
          </a:stretch>
        </p:blipFill>
        <p:spPr>
          <a:xfrm>
            <a:off x="-704851" y="225079"/>
            <a:ext cx="6384355" cy="1840725"/>
          </a:xfrm>
          <a:prstGeom prst="rect">
            <a:avLst/>
          </a:prstGeom>
        </p:spPr>
      </p:pic>
      <p:pic>
        <p:nvPicPr>
          <p:cNvPr id="5" name="Picture 4">
            <a:extLst>
              <a:ext uri="{FF2B5EF4-FFF2-40B4-BE49-F238E27FC236}">
                <a16:creationId xmlns:a16="http://schemas.microsoft.com/office/drawing/2014/main" xmlns="" id="{B65DEDEB-7F1F-419B-4DBD-DB88A63E19D7}"/>
              </a:ext>
            </a:extLst>
          </p:cNvPr>
          <p:cNvPicPr>
            <a:picLocks noChangeAspect="1"/>
          </p:cNvPicPr>
          <p:nvPr/>
        </p:nvPicPr>
        <p:blipFill>
          <a:blip r:embed="rId10"/>
          <a:stretch>
            <a:fillRect/>
          </a:stretch>
        </p:blipFill>
        <p:spPr>
          <a:xfrm>
            <a:off x="1210386" y="2349908"/>
            <a:ext cx="9961727"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xmlns="" id="{D06BD906-43DF-F877-AD7D-F5AFF5C25250}"/>
              </a:ext>
            </a:extLst>
          </p:cNvPr>
          <p:cNvPicPr>
            <a:picLocks noChangeAspect="1"/>
          </p:cNvPicPr>
          <p:nvPr/>
        </p:nvPicPr>
        <p:blipFill>
          <a:blip r:embed="rId4"/>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xmlns=""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xmlns=""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xmlns=""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2524282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a16="http://schemas.microsoft.com/office/drawing/2014/main" xmlns=""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xmlns="" id="{77AB484D-8306-310F-E0B7-1F7D5F5CF34C}"/>
              </a:ext>
            </a:extLst>
          </p:cNvPr>
          <p:cNvPicPr>
            <a:picLocks noChangeAspect="1"/>
          </p:cNvPicPr>
          <p:nvPr/>
        </p:nvPicPr>
        <p:blipFill>
          <a:blip r:embed="rId3"/>
          <a:stretch>
            <a:fillRect/>
          </a:stretch>
        </p:blipFill>
        <p:spPr>
          <a:xfrm>
            <a:off x="346675" y="1044957"/>
            <a:ext cx="7820025" cy="2981325"/>
          </a:xfrm>
          <a:prstGeom prst="rect">
            <a:avLst/>
          </a:prstGeom>
        </p:spPr>
      </p:pic>
      <p:pic>
        <p:nvPicPr>
          <p:cNvPr id="7" name="Picture 6">
            <a:extLst>
              <a:ext uri="{FF2B5EF4-FFF2-40B4-BE49-F238E27FC236}">
                <a16:creationId xmlns:a16="http://schemas.microsoft.com/office/drawing/2014/main" xmlns="" id="{D228F9EA-028F-EEA0-2E4D-2322DECBE753}"/>
              </a:ext>
            </a:extLst>
          </p:cNvPr>
          <p:cNvPicPr>
            <a:picLocks noChangeAspect="1"/>
          </p:cNvPicPr>
          <p:nvPr/>
        </p:nvPicPr>
        <p:blipFill>
          <a:blip r:embed="rId4"/>
          <a:stretch>
            <a:fillRect/>
          </a:stretch>
        </p:blipFill>
        <p:spPr>
          <a:xfrm>
            <a:off x="8242244" y="1082566"/>
            <a:ext cx="3800475" cy="2858812"/>
          </a:xfrm>
          <a:prstGeom prst="rect">
            <a:avLst/>
          </a:prstGeom>
        </p:spPr>
      </p:pic>
      <p:pic>
        <p:nvPicPr>
          <p:cNvPr id="10" name="Picture 9">
            <a:extLst>
              <a:ext uri="{FF2B5EF4-FFF2-40B4-BE49-F238E27FC236}">
                <a16:creationId xmlns:a16="http://schemas.microsoft.com/office/drawing/2014/main" xmlns="" id="{A8E3F763-9E36-12B4-A8DE-DE35F1CED259}"/>
              </a:ext>
            </a:extLst>
          </p:cNvPr>
          <p:cNvPicPr>
            <a:picLocks noChangeAspect="1"/>
          </p:cNvPicPr>
          <p:nvPr/>
        </p:nvPicPr>
        <p:blipFill>
          <a:blip r:embed="rId5"/>
          <a:stretch>
            <a:fillRect/>
          </a:stretch>
        </p:blipFill>
        <p:spPr>
          <a:xfrm>
            <a:off x="2648115" y="4086226"/>
            <a:ext cx="7610475" cy="2661416"/>
          </a:xfrm>
          <a:prstGeom prst="rect">
            <a:avLst/>
          </a:prstGeom>
        </p:spPr>
      </p:pic>
    </p:spTree>
    <p:extLst>
      <p:ext uri="{BB962C8B-B14F-4D97-AF65-F5344CB8AC3E}">
        <p14:creationId xmlns:p14="http://schemas.microsoft.com/office/powerpoint/2010/main" val="893363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90C0E9C5-0558-CAE1-9F37-610B18857345}"/>
              </a:ext>
            </a:extLst>
          </p:cNvPr>
          <p:cNvGrpSpPr/>
          <p:nvPr/>
        </p:nvGrpSpPr>
        <p:grpSpPr>
          <a:xfrm>
            <a:off x="1184300" y="3013304"/>
            <a:ext cx="2913974" cy="2623816"/>
            <a:chOff x="5021490" y="2462034"/>
            <a:chExt cx="3152954" cy="2890208"/>
          </a:xfrm>
        </p:grpSpPr>
        <p:pic>
          <p:nvPicPr>
            <p:cNvPr id="6" name="Graphic 5">
              <a:extLst>
                <a:ext uri="{FF2B5EF4-FFF2-40B4-BE49-F238E27FC236}">
                  <a16:creationId xmlns:a16="http://schemas.microsoft.com/office/drawing/2014/main" xmlns="" id="{B18486A1-32CE-4A02-D22C-9075ED5DDAE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21490" y="2462034"/>
              <a:ext cx="3152954" cy="2890208"/>
            </a:xfrm>
            <a:prstGeom prst="rect">
              <a:avLst/>
            </a:prstGeom>
          </p:spPr>
        </p:pic>
        <p:sp>
          <p:nvSpPr>
            <p:cNvPr id="9" name="TextBox 8">
              <a:extLst>
                <a:ext uri="{FF2B5EF4-FFF2-40B4-BE49-F238E27FC236}">
                  <a16:creationId xmlns:a16="http://schemas.microsoft.com/office/drawing/2014/main" xmlns="" id="{457B5C8D-E21B-5025-273F-11956EC83396}"/>
                </a:ext>
              </a:extLst>
            </p:cNvPr>
            <p:cNvSpPr txBox="1"/>
            <p:nvPr/>
          </p:nvSpPr>
          <p:spPr>
            <a:xfrm>
              <a:off x="5171440" y="3594462"/>
              <a:ext cx="3003004" cy="1605706"/>
            </a:xfrm>
            <a:prstGeom prst="rect">
              <a:avLst/>
            </a:prstGeom>
            <a:noFill/>
          </p:spPr>
          <p:txBody>
            <a:bodyPr wrap="square" rtlCol="0">
              <a:spAutoFit/>
            </a:bodyPr>
            <a:lstStyle/>
            <a:p>
              <a:pPr algn="ctr" defTabSz="914400">
                <a:lnSpc>
                  <a:spcPct val="130000"/>
                </a:lnSpc>
              </a:pPr>
              <a:r>
                <a:rPr lang="en-US" sz="3600" b="1"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1" name="Speech Bubble: Rectangle with Corners Rounded 10">
            <a:extLst>
              <a:ext uri="{FF2B5EF4-FFF2-40B4-BE49-F238E27FC236}">
                <a16:creationId xmlns:a16="http://schemas.microsoft.com/office/drawing/2014/main" xmlns="" id="{9BD8C0E1-CC1A-A738-A5B4-029A39362185}"/>
              </a:ext>
            </a:extLst>
          </p:cNvPr>
          <p:cNvSpPr/>
          <p:nvPr/>
        </p:nvSpPr>
        <p:spPr>
          <a:xfrm>
            <a:off x="4690569" y="515007"/>
            <a:ext cx="7406838" cy="3142593"/>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Liên </a:t>
            </a:r>
            <a:r>
              <a:rPr lang="en-US" sz="3600" b="1" dirty="0" err="1">
                <a:solidFill>
                  <a:srgbClr val="002060"/>
                </a:solidFill>
                <a:latin typeface="Cambria" panose="02040503050406030204" pitchFamily="18" charset="0"/>
                <a:ea typeface="Cambria" panose="02040503050406030204" pitchFamily="18" charset="0"/>
              </a:rPr>
              <a:t>hệ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thực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tế</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lấy ví dụ chứng tỏ vai trò quan trọng của thức ăn, nước uống, ánh sáng và nhiệt độ trong sự sống và phát triển của một số con vật.</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4392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BC83E2E2-89B0-4D44-4A60-3B8167508F94}"/>
              </a:ext>
            </a:extLst>
          </p:cNvPr>
          <p:cNvPicPr>
            <a:picLocks noChangeAspect="1"/>
          </p:cNvPicPr>
          <p:nvPr/>
        </p:nvPicPr>
        <p:blipFill>
          <a:blip r:embed="rId3"/>
          <a:stretch>
            <a:fillRect/>
          </a:stretch>
        </p:blipFill>
        <p:spPr>
          <a:xfrm>
            <a:off x="477235" y="2175642"/>
            <a:ext cx="4927862" cy="3666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xmlns="" id="{B7518061-FE66-8FCD-CAB0-95081F368492}"/>
              </a:ext>
            </a:extLst>
          </p:cNvPr>
          <p:cNvSpPr txBox="1"/>
          <p:nvPr/>
        </p:nvSpPr>
        <p:spPr>
          <a:xfrm>
            <a:off x="5801710" y="215804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xmlns="" id="{B7518061-FE66-8FCD-CAB0-95081F368492}"/>
              </a:ext>
            </a:extLst>
          </p:cNvPr>
          <p:cNvSpPr txBox="1"/>
          <p:nvPr/>
        </p:nvSpPr>
        <p:spPr>
          <a:xfrm>
            <a:off x="5801710" y="2389267"/>
            <a:ext cx="6201104" cy="3170099"/>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xmlns="" id="{4FA1C7E0-9CF3-8CF0-36F5-F782817DD055}"/>
              </a:ext>
            </a:extLst>
          </p:cNvPr>
          <p:cNvPicPr>
            <a:picLocks noChangeAspect="1"/>
          </p:cNvPicPr>
          <p:nvPr/>
        </p:nvPicPr>
        <p:blipFill>
          <a:blip r:embed="rId3"/>
          <a:stretch>
            <a:fillRect/>
          </a:stretch>
        </p:blipFill>
        <p:spPr>
          <a:xfrm>
            <a:off x="445375" y="2102069"/>
            <a:ext cx="4735753" cy="3769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1F034601-7F5B-4CC6-AD19-C834D27E8589}"/>
              </a:ext>
            </a:extLst>
          </p:cNvPr>
          <p:cNvGrpSpPr/>
          <p:nvPr/>
        </p:nvGrpSpPr>
        <p:grpSpPr>
          <a:xfrm>
            <a:off x="515007" y="1441179"/>
            <a:ext cx="11340661" cy="4180457"/>
            <a:chOff x="5479807" y="85344"/>
            <a:chExt cx="6498150" cy="3618623"/>
          </a:xfrm>
        </p:grpSpPr>
        <p:sp>
          <p:nvSpPr>
            <p:cNvPr id="16" name="Rectangle: Rounded Corners 15">
              <a:extLst>
                <a:ext uri="{FF2B5EF4-FFF2-40B4-BE49-F238E27FC236}">
                  <a16:creationId xmlns:a16="http://schemas.microsoft.com/office/drawing/2014/main" xmlns=""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CF73330-1B5F-4B8E-9B50-E249DE116F76}"/>
                </a:ext>
              </a:extLst>
            </p:cNvPr>
            <p:cNvSpPr txBox="1"/>
            <p:nvPr/>
          </p:nvSpPr>
          <p:spPr>
            <a:xfrm>
              <a:off x="5793522" y="202138"/>
              <a:ext cx="6082054" cy="3436726"/>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Khi cơ thể thiếu nước uống sẽ có cảm giác khát, da khô, cơ thế yếu, mệt mỏi và có thể chết…. </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Thiếu thức ăn: đói, mệt mỏi, chậm chạp, còi cọc, ốm yếu và có thể chết....</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Trong thực tế nếu động vặt bị đói hoặc hạn hán không tìm được nước uống thường tối đa khoảng một tuần sẽ bị chết.</a:t>
              </a:r>
              <a:endParaRPr lang="en-US" sz="3600" b="1" dirty="0">
                <a:solidFill>
                  <a:srgbClr val="00206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9663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7B063729-7F0D-81F9-BA78-E2481CAAA957}"/>
              </a:ext>
            </a:extLst>
          </p:cNvPr>
          <p:cNvPicPr>
            <a:picLocks noChangeAspect="1"/>
          </p:cNvPicPr>
          <p:nvPr/>
        </p:nvPicPr>
        <p:blipFill>
          <a:blip r:embed="rId3"/>
          <a:stretch>
            <a:fillRect/>
          </a:stretch>
        </p:blipFill>
        <p:spPr>
          <a:xfrm>
            <a:off x="277210" y="2067746"/>
            <a:ext cx="5328789" cy="3765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xmlns="" id="{D971D0BE-B163-B058-F912-BF869A7D30DC}"/>
              </a:ext>
            </a:extLst>
          </p:cNvPr>
          <p:cNvSpPr txBox="1"/>
          <p:nvPr/>
        </p:nvSpPr>
        <p:spPr>
          <a:xfrm>
            <a:off x="5801709" y="220008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sặn mối.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a16="http://schemas.microsoft.com/office/drawing/2014/main" xmlns=""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xmlns="" id="{24B909CA-9442-F7A7-BDBD-A3B6385E1EBE}"/>
              </a:ext>
            </a:extLst>
          </p:cNvPr>
          <p:cNvPicPr>
            <a:picLocks noChangeAspect="1"/>
          </p:cNvPicPr>
          <p:nvPr/>
        </p:nvPicPr>
        <p:blipFill>
          <a:blip r:embed="rId3"/>
          <a:stretch>
            <a:fillRect/>
          </a:stretch>
        </p:blipFill>
        <p:spPr>
          <a:xfrm>
            <a:off x="265714" y="2606567"/>
            <a:ext cx="5096553" cy="3410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xmlns="" id="{B47374F7-50C5-9047-F9F4-AA2A7E5E1665}"/>
              </a:ext>
            </a:extLst>
          </p:cNvPr>
          <p:cNvSpPr txBox="1"/>
          <p:nvPr/>
        </p:nvSpPr>
        <p:spPr>
          <a:xfrm>
            <a:off x="5686096" y="2494370"/>
            <a:ext cx="6201104" cy="3600986"/>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p>
        </p:txBody>
      </p:sp>
      <p:pic>
        <p:nvPicPr>
          <p:cNvPr id="3" name="Picture 2">
            <a:extLst>
              <a:ext uri="{FF2B5EF4-FFF2-40B4-BE49-F238E27FC236}">
                <a16:creationId xmlns:a16="http://schemas.microsoft.com/office/drawing/2014/main" xmlns="" id="{209F1C66-4A18-1B43-04D5-D88205131578}"/>
              </a:ext>
            </a:extLst>
          </p:cNvPr>
          <p:cNvPicPr>
            <a:picLocks noChangeAspect="1"/>
          </p:cNvPicPr>
          <p:nvPr/>
        </p:nvPicPr>
        <p:blipFill>
          <a:blip r:embed="rId3"/>
          <a:stretch>
            <a:fillRect/>
          </a:stretch>
        </p:blipFill>
        <p:spPr>
          <a:xfrm>
            <a:off x="339450" y="2482083"/>
            <a:ext cx="5274014" cy="3340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xmlns="" id="{4D742952-E451-E481-0B79-8F79625B8DE3}"/>
              </a:ext>
            </a:extLst>
          </p:cNvPr>
          <p:cNvSpPr txBox="1"/>
          <p:nvPr/>
        </p:nvSpPr>
        <p:spPr>
          <a:xfrm>
            <a:off x="5896302" y="2631005"/>
            <a:ext cx="5990897" cy="3016210"/>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173DCE9-B178-4884-A5A1-736DF9CF7CC9}"/>
              </a:ext>
            </a:extLst>
          </p:cNvPr>
          <p:cNvPicPr>
            <a:picLocks noChangeAspect="1"/>
          </p:cNvPicPr>
          <p:nvPr/>
        </p:nvPicPr>
        <p:blipFill rotWithShape="1">
          <a:blip r:embed="rId2"/>
          <a:srcRect r="179"/>
          <a:stretch/>
        </p:blipFill>
        <p:spPr>
          <a:xfrm>
            <a:off x="-73891" y="-83561"/>
            <a:ext cx="12283546" cy="6882768"/>
          </a:xfrm>
          <a:prstGeom prst="rect">
            <a:avLst/>
          </a:prstGeom>
        </p:spPr>
      </p:pic>
      <p:sp>
        <p:nvSpPr>
          <p:cNvPr id="32" name="Rectangle 31">
            <a:extLst>
              <a:ext uri="{FF2B5EF4-FFF2-40B4-BE49-F238E27FC236}">
                <a16:creationId xmlns:a16="http://schemas.microsoft.com/office/drawing/2014/main" xmlns="" id="{23815E98-EA11-4180-85AE-B12AAE5BF602}"/>
              </a:ext>
            </a:extLst>
          </p:cNvPr>
          <p:cNvSpPr/>
          <p:nvPr/>
        </p:nvSpPr>
        <p:spPr>
          <a:xfrm>
            <a:off x="-83127" y="-83561"/>
            <a:ext cx="12393565" cy="6961786"/>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xmlns="" id="{BF43DB25-9453-472E-ABF6-41AA78E1EB74}"/>
              </a:ext>
            </a:extLst>
          </p:cNvPr>
          <p:cNvGrpSpPr/>
          <p:nvPr/>
        </p:nvGrpSpPr>
        <p:grpSpPr>
          <a:xfrm>
            <a:off x="208622" y="943277"/>
            <a:ext cx="10494187" cy="1497056"/>
            <a:chOff x="848906" y="1006764"/>
            <a:chExt cx="10494187" cy="1981628"/>
          </a:xfrm>
        </p:grpSpPr>
        <p:grpSp>
          <p:nvGrpSpPr>
            <p:cNvPr id="3" name="Group 2">
              <a:extLst>
                <a:ext uri="{FF2B5EF4-FFF2-40B4-BE49-F238E27FC236}">
                  <a16:creationId xmlns:a16="http://schemas.microsoft.com/office/drawing/2014/main" xmlns="" id="{9D98DF67-D230-46CA-B74A-7320338DF59F}"/>
                </a:ext>
              </a:extLst>
            </p:cNvPr>
            <p:cNvGrpSpPr/>
            <p:nvPr/>
          </p:nvGrpSpPr>
          <p:grpSpPr>
            <a:xfrm>
              <a:off x="848906" y="1006764"/>
              <a:ext cx="10494187" cy="1981628"/>
              <a:chOff x="1392517" y="1212288"/>
              <a:chExt cx="8641893" cy="2052759"/>
            </a:xfrm>
          </p:grpSpPr>
          <p:sp>
            <p:nvSpPr>
              <p:cNvPr id="8" name="Rectangle: Rounded Corners 7">
                <a:extLst>
                  <a:ext uri="{FF2B5EF4-FFF2-40B4-BE49-F238E27FC236}">
                    <a16:creationId xmlns:a16="http://schemas.microsoft.com/office/drawing/2014/main" xmlns="" id="{E7C6B49B-6017-4338-9541-48E3C544263F}"/>
                  </a:ext>
                </a:extLst>
              </p:cNvPr>
              <p:cNvSpPr/>
              <p:nvPr/>
            </p:nvSpPr>
            <p:spPr>
              <a:xfrm>
                <a:off x="2101266" y="1740282"/>
                <a:ext cx="7933144" cy="1524765"/>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2" name="Picture 11">
                <a:extLst>
                  <a:ext uri="{FF2B5EF4-FFF2-40B4-BE49-F238E27FC236}">
                    <a16:creationId xmlns:a16="http://schemas.microsoft.com/office/drawing/2014/main" xmlns="" id="{952EEE02-BAAE-4A4B-BC56-E1AFC66DA6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 name="Oval 1">
                <a:extLst>
                  <a:ext uri="{FF2B5EF4-FFF2-40B4-BE49-F238E27FC236}">
                    <a16:creationId xmlns:a16="http://schemas.microsoft.com/office/drawing/2014/main" xmlns="" id="{E0EC621F-F486-47CF-BC9F-B868452F8DE6}"/>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10" name="Rectangle 9">
                <a:extLst>
                  <a:ext uri="{FF2B5EF4-FFF2-40B4-BE49-F238E27FC236}">
                    <a16:creationId xmlns:a16="http://schemas.microsoft.com/office/drawing/2014/main" xmlns="" id="{43F02EC4-8ED7-473B-B3B5-0E7CD270537B}"/>
                  </a:ext>
                </a:extLst>
              </p:cNvPr>
              <p:cNvSpPr/>
              <p:nvPr/>
            </p:nvSpPr>
            <p:spPr>
              <a:xfrm>
                <a:off x="1824173" y="1721665"/>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1             </a:t>
                </a:r>
              </a:p>
            </p:txBody>
          </p:sp>
        </p:grpSp>
        <p:sp>
          <p:nvSpPr>
            <p:cNvPr id="11" name="TextBox 10">
              <a:extLst>
                <a:ext uri="{FF2B5EF4-FFF2-40B4-BE49-F238E27FC236}">
                  <a16:creationId xmlns:a16="http://schemas.microsoft.com/office/drawing/2014/main" xmlns="" id="{FB002248-9FC7-488D-9008-5FE9425D94A0}"/>
                </a:ext>
              </a:extLst>
            </p:cNvPr>
            <p:cNvSpPr txBox="1"/>
            <p:nvPr/>
          </p:nvSpPr>
          <p:spPr>
            <a:xfrm>
              <a:off x="2743484" y="1671229"/>
              <a:ext cx="8336200" cy="856838"/>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Đưa được dẫn chứng cho thấy động vật cần ánh sáng, không khí, nước, nhiệt độ và thức ăn để sống và phát triển.</a:t>
              </a:r>
              <a:endParaRPr lang="en-US" sz="2400" b="1" dirty="0">
                <a:effectLst/>
                <a:ea typeface="Calibri" panose="020F0502020204030204" pitchFamily="34" charset="0"/>
              </a:endParaRPr>
            </a:p>
          </p:txBody>
        </p:sp>
      </p:grpSp>
      <p:grpSp>
        <p:nvGrpSpPr>
          <p:cNvPr id="30" name="Group 29">
            <a:extLst>
              <a:ext uri="{FF2B5EF4-FFF2-40B4-BE49-F238E27FC236}">
                <a16:creationId xmlns:a16="http://schemas.microsoft.com/office/drawing/2014/main" xmlns="" id="{719A1F50-EE21-4B72-AF06-0585E3EFCBBA}"/>
              </a:ext>
            </a:extLst>
          </p:cNvPr>
          <p:cNvGrpSpPr/>
          <p:nvPr/>
        </p:nvGrpSpPr>
        <p:grpSpPr>
          <a:xfrm>
            <a:off x="1373439" y="2249999"/>
            <a:ext cx="10675686" cy="1931476"/>
            <a:chOff x="1247741" y="3066172"/>
            <a:chExt cx="10675686" cy="1957626"/>
          </a:xfrm>
        </p:grpSpPr>
        <p:grpSp>
          <p:nvGrpSpPr>
            <p:cNvPr id="14" name="Group 13">
              <a:extLst>
                <a:ext uri="{FF2B5EF4-FFF2-40B4-BE49-F238E27FC236}">
                  <a16:creationId xmlns:a16="http://schemas.microsoft.com/office/drawing/2014/main" xmlns="" id="{7669DED0-7F7A-47E8-AC0D-925CB020E15B}"/>
                </a:ext>
              </a:extLst>
            </p:cNvPr>
            <p:cNvGrpSpPr/>
            <p:nvPr/>
          </p:nvGrpSpPr>
          <p:grpSpPr>
            <a:xfrm>
              <a:off x="1247741" y="3066172"/>
              <a:ext cx="10675686" cy="1957626"/>
              <a:chOff x="923364" y="1053424"/>
              <a:chExt cx="10675686" cy="1957626"/>
            </a:xfrm>
          </p:grpSpPr>
          <p:grpSp>
            <p:nvGrpSpPr>
              <p:cNvPr id="15" name="Group 14">
                <a:extLst>
                  <a:ext uri="{FF2B5EF4-FFF2-40B4-BE49-F238E27FC236}">
                    <a16:creationId xmlns:a16="http://schemas.microsoft.com/office/drawing/2014/main" xmlns="" id="{E69CF4E0-8A01-4C3F-80C5-3F76C6B73B8B}"/>
                  </a:ext>
                </a:extLst>
              </p:cNvPr>
              <p:cNvGrpSpPr/>
              <p:nvPr/>
            </p:nvGrpSpPr>
            <p:grpSpPr>
              <a:xfrm>
                <a:off x="923364" y="1053424"/>
                <a:ext cx="10419729" cy="1957626"/>
                <a:chOff x="1453833" y="1260623"/>
                <a:chExt cx="8580577" cy="2027895"/>
              </a:xfrm>
            </p:grpSpPr>
            <p:sp>
              <p:nvSpPr>
                <p:cNvPr id="17" name="Rectangle: Rounded Corners 16">
                  <a:extLst>
                    <a:ext uri="{FF2B5EF4-FFF2-40B4-BE49-F238E27FC236}">
                      <a16:creationId xmlns:a16="http://schemas.microsoft.com/office/drawing/2014/main" xmlns="" id="{1FEF7B64-04D9-468E-A332-1DDDFBA72B96}"/>
                    </a:ext>
                  </a:extLst>
                </p:cNvPr>
                <p:cNvSpPr/>
                <p:nvPr/>
              </p:nvSpPr>
              <p:spPr>
                <a:xfrm>
                  <a:off x="2101266" y="1740282"/>
                  <a:ext cx="7933144" cy="1524765"/>
                </a:xfrm>
                <a:prstGeom prst="roundRect">
                  <a:avLst>
                    <a:gd name="adj" fmla="val 50000"/>
                  </a:avLst>
                </a:prstGeom>
                <a:solidFill>
                  <a:schemeClr val="accent6">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8" name="Picture 17">
                  <a:extLst>
                    <a:ext uri="{FF2B5EF4-FFF2-40B4-BE49-F238E27FC236}">
                      <a16:creationId xmlns:a16="http://schemas.microsoft.com/office/drawing/2014/main" xmlns="" id="{5ED74A3B-29B8-4738-A8C1-246BC7805A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592" r="62604"/>
                <a:stretch/>
              </p:blipFill>
              <p:spPr>
                <a:xfrm>
                  <a:off x="1453833" y="1260623"/>
                  <a:ext cx="1287899" cy="1015253"/>
                </a:xfrm>
                <a:prstGeom prst="rect">
                  <a:avLst/>
                </a:prstGeom>
              </p:spPr>
            </p:pic>
            <p:sp>
              <p:nvSpPr>
                <p:cNvPr id="19" name="Oval 18">
                  <a:extLst>
                    <a:ext uri="{FF2B5EF4-FFF2-40B4-BE49-F238E27FC236}">
                      <a16:creationId xmlns:a16="http://schemas.microsoft.com/office/drawing/2014/main" xmlns="" id="{7ED47E01-29D5-49D7-9E4B-3213E283B4CF}"/>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0" name="Rectangle 19">
                  <a:extLst>
                    <a:ext uri="{FF2B5EF4-FFF2-40B4-BE49-F238E27FC236}">
                      <a16:creationId xmlns:a16="http://schemas.microsoft.com/office/drawing/2014/main" xmlns="" id="{A37198A7-453C-43C7-8372-AFB823C2B856}"/>
                    </a:ext>
                  </a:extLst>
                </p:cNvPr>
                <p:cNvSpPr/>
                <p:nvPr/>
              </p:nvSpPr>
              <p:spPr>
                <a:xfrm>
                  <a:off x="1855548" y="1917574"/>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2             </a:t>
                  </a:r>
                </a:p>
              </p:txBody>
            </p:sp>
          </p:grpSp>
          <p:sp>
            <p:nvSpPr>
              <p:cNvPr id="16" name="TextBox 15">
                <a:extLst>
                  <a:ext uri="{FF2B5EF4-FFF2-40B4-BE49-F238E27FC236}">
                    <a16:creationId xmlns:a16="http://schemas.microsoft.com/office/drawing/2014/main" xmlns="" id="{607E6B6C-A153-446D-99C0-37BDB54F5E9F}"/>
                  </a:ext>
                </a:extLst>
              </p:cNvPr>
              <p:cNvSpPr txBox="1"/>
              <p:nvPr/>
            </p:nvSpPr>
            <p:spPr>
              <a:xfrm>
                <a:off x="2740266" y="1671625"/>
                <a:ext cx="8858784" cy="67710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1" name="TextBox 20">
              <a:extLst>
                <a:ext uri="{FF2B5EF4-FFF2-40B4-BE49-F238E27FC236}">
                  <a16:creationId xmlns:a16="http://schemas.microsoft.com/office/drawing/2014/main" xmlns="" id="{95770F18-CEA6-4CBE-ACF7-855217231625}"/>
                </a:ext>
              </a:extLst>
            </p:cNvPr>
            <p:cNvSpPr txBox="1"/>
            <p:nvPr/>
          </p:nvSpPr>
          <p:spPr>
            <a:xfrm>
              <a:off x="3046988" y="3666243"/>
              <a:ext cx="8381139" cy="1300036"/>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Trình bày được động vật không tự tổng hợp được các chất dinh dưỡng, phải sử dụng các chất dinh dưỡng của thực vật và động vật khác để sống.</a:t>
              </a:r>
              <a:endParaRPr lang="en-US" sz="2400" b="1" dirty="0">
                <a:effectLst/>
                <a:ea typeface="Calibri" panose="020F0502020204030204" pitchFamily="34" charset="0"/>
              </a:endParaRPr>
            </a:p>
          </p:txBody>
        </p:sp>
      </p:grpSp>
      <p:grpSp>
        <p:nvGrpSpPr>
          <p:cNvPr id="31" name="Group 30">
            <a:extLst>
              <a:ext uri="{FF2B5EF4-FFF2-40B4-BE49-F238E27FC236}">
                <a16:creationId xmlns:a16="http://schemas.microsoft.com/office/drawing/2014/main" xmlns="" id="{AEBE32E7-444F-489A-8193-48008F9BBC5F}"/>
              </a:ext>
            </a:extLst>
          </p:cNvPr>
          <p:cNvGrpSpPr/>
          <p:nvPr/>
        </p:nvGrpSpPr>
        <p:grpSpPr>
          <a:xfrm>
            <a:off x="-256085" y="3939253"/>
            <a:ext cx="11239627" cy="1674043"/>
            <a:chOff x="290015" y="4836505"/>
            <a:chExt cx="11239627" cy="2296681"/>
          </a:xfrm>
        </p:grpSpPr>
        <p:grpSp>
          <p:nvGrpSpPr>
            <p:cNvPr id="22" name="Group 21">
              <a:extLst>
                <a:ext uri="{FF2B5EF4-FFF2-40B4-BE49-F238E27FC236}">
                  <a16:creationId xmlns:a16="http://schemas.microsoft.com/office/drawing/2014/main" xmlns="" id="{6D0E3F20-0586-40CF-AE64-008E9C61D905}"/>
                </a:ext>
              </a:extLst>
            </p:cNvPr>
            <p:cNvGrpSpPr/>
            <p:nvPr/>
          </p:nvGrpSpPr>
          <p:grpSpPr>
            <a:xfrm>
              <a:off x="290015" y="4836505"/>
              <a:ext cx="11239627" cy="2296681"/>
              <a:chOff x="848906" y="1006764"/>
              <a:chExt cx="10975030" cy="2406030"/>
            </a:xfrm>
          </p:grpSpPr>
          <p:grpSp>
            <p:nvGrpSpPr>
              <p:cNvPr id="23" name="Group 22">
                <a:extLst>
                  <a:ext uri="{FF2B5EF4-FFF2-40B4-BE49-F238E27FC236}">
                    <a16:creationId xmlns:a16="http://schemas.microsoft.com/office/drawing/2014/main" xmlns="" id="{51018C09-AFA8-4E04-9C7C-000E51110525}"/>
                  </a:ext>
                </a:extLst>
              </p:cNvPr>
              <p:cNvGrpSpPr/>
              <p:nvPr/>
            </p:nvGrpSpPr>
            <p:grpSpPr>
              <a:xfrm>
                <a:off x="848906" y="1006764"/>
                <a:ext cx="10975030" cy="2406030"/>
                <a:chOff x="1392517" y="1212288"/>
                <a:chExt cx="9037864" cy="2492395"/>
              </a:xfrm>
            </p:grpSpPr>
            <p:sp>
              <p:nvSpPr>
                <p:cNvPr id="25" name="Rectangle: Rounded Corners 24">
                  <a:extLst>
                    <a:ext uri="{FF2B5EF4-FFF2-40B4-BE49-F238E27FC236}">
                      <a16:creationId xmlns:a16="http://schemas.microsoft.com/office/drawing/2014/main" xmlns="" id="{5AAA97C8-621D-4CD8-91C4-7FA4CD7C9C51}"/>
                    </a:ext>
                  </a:extLst>
                </p:cNvPr>
                <p:cNvSpPr/>
                <p:nvPr/>
              </p:nvSpPr>
              <p:spPr>
                <a:xfrm>
                  <a:off x="2101265" y="1740282"/>
                  <a:ext cx="8329116" cy="1524765"/>
                </a:xfrm>
                <a:prstGeom prst="roundRect">
                  <a:avLst>
                    <a:gd name="adj" fmla="val 50000"/>
                  </a:avLst>
                </a:prstGeom>
                <a:solidFill>
                  <a:schemeClr val="accent2">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ea typeface="+mn-ea"/>
                    <a:cs typeface="+mn-cs"/>
                  </a:endParaRPr>
                </a:p>
              </p:txBody>
            </p:sp>
            <p:pic>
              <p:nvPicPr>
                <p:cNvPr id="26" name="Picture 25">
                  <a:extLst>
                    <a:ext uri="{FF2B5EF4-FFF2-40B4-BE49-F238E27FC236}">
                      <a16:creationId xmlns:a16="http://schemas.microsoft.com/office/drawing/2014/main" xmlns="" id="{E7171249-0FEE-4E58-AD64-A4FC75F3AD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7" name="Oval 26">
                  <a:extLst>
                    <a:ext uri="{FF2B5EF4-FFF2-40B4-BE49-F238E27FC236}">
                      <a16:creationId xmlns:a16="http://schemas.microsoft.com/office/drawing/2014/main" xmlns="" id="{440B4B44-0E19-40A3-AAC1-9D9FA1A52D81}"/>
                    </a:ext>
                  </a:extLst>
                </p:cNvPr>
                <p:cNvSpPr/>
                <p:nvPr/>
              </p:nvSpPr>
              <p:spPr>
                <a:xfrm>
                  <a:off x="1713685" y="2095627"/>
                  <a:ext cx="1013509" cy="1306677"/>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8" name="Rectangle 27">
                  <a:extLst>
                    <a:ext uri="{FF2B5EF4-FFF2-40B4-BE49-F238E27FC236}">
                      <a16:creationId xmlns:a16="http://schemas.microsoft.com/office/drawing/2014/main" xmlns="" id="{C6A8F593-07A8-4950-B2CE-A5DE69D5419A}"/>
                    </a:ext>
                  </a:extLst>
                </p:cNvPr>
                <p:cNvSpPr/>
                <p:nvPr/>
              </p:nvSpPr>
              <p:spPr>
                <a:xfrm>
                  <a:off x="1855548" y="1917575"/>
                  <a:ext cx="729782" cy="1787108"/>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3             </a:t>
                  </a:r>
                </a:p>
              </p:txBody>
            </p:sp>
          </p:grpSp>
          <p:sp>
            <p:nvSpPr>
              <p:cNvPr id="24" name="TextBox 23">
                <a:extLst>
                  <a:ext uri="{FF2B5EF4-FFF2-40B4-BE49-F238E27FC236}">
                    <a16:creationId xmlns:a16="http://schemas.microsoft.com/office/drawing/2014/main" xmlns="" id="{7EED850D-72AA-4B15-A322-790161041E75}"/>
                  </a:ext>
                </a:extLst>
              </p:cNvPr>
              <p:cNvSpPr txBox="1"/>
              <p:nvPr/>
            </p:nvSpPr>
            <p:spPr>
              <a:xfrm>
                <a:off x="2740266" y="1671625"/>
                <a:ext cx="8858784" cy="709347"/>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9" name="TextBox 28">
              <a:extLst>
                <a:ext uri="{FF2B5EF4-FFF2-40B4-BE49-F238E27FC236}">
                  <a16:creationId xmlns:a16="http://schemas.microsoft.com/office/drawing/2014/main" xmlns="" id="{E92A0E29-B515-433C-94F8-BF83805F14B5}"/>
                </a:ext>
              </a:extLst>
            </p:cNvPr>
            <p:cNvSpPr txBox="1"/>
            <p:nvPr/>
          </p:nvSpPr>
          <p:spPr>
            <a:xfrm>
              <a:off x="2077669" y="5453330"/>
              <a:ext cx="9003081" cy="1175527"/>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Hoàn thành sơ đồ gợi ý về sự trao đổi khi nước. thức ăn của động vật với môi trường.</a:t>
              </a:r>
              <a:endParaRPr lang="en-US" sz="2400" b="1" dirty="0">
                <a:effectLst/>
                <a:ea typeface="Calibri" panose="020F0502020204030204" pitchFamily="34" charset="0"/>
              </a:endParaRPr>
            </a:p>
          </p:txBody>
        </p:sp>
      </p:grpSp>
      <p:pic>
        <p:nvPicPr>
          <p:cNvPr id="5" name="Picture 4">
            <a:extLst>
              <a:ext uri="{FF2B5EF4-FFF2-40B4-BE49-F238E27FC236}">
                <a16:creationId xmlns:a16="http://schemas.microsoft.com/office/drawing/2014/main" xmlns="" id="{6B527A52-B0BB-2C36-7AF2-5CC89F012EC9}"/>
              </a:ext>
            </a:extLst>
          </p:cNvPr>
          <p:cNvPicPr>
            <a:picLocks noChangeAspect="1"/>
          </p:cNvPicPr>
          <p:nvPr/>
        </p:nvPicPr>
        <p:blipFill>
          <a:blip r:embed="rId6"/>
          <a:stretch>
            <a:fillRect/>
          </a:stretch>
        </p:blipFill>
        <p:spPr>
          <a:xfrm>
            <a:off x="2870530" y="175592"/>
            <a:ext cx="7041490" cy="1115665"/>
          </a:xfrm>
          <a:prstGeom prst="rect">
            <a:avLst/>
          </a:prstGeom>
        </p:spPr>
      </p:pic>
      <p:grpSp>
        <p:nvGrpSpPr>
          <p:cNvPr id="6" name="Group 5">
            <a:extLst>
              <a:ext uri="{FF2B5EF4-FFF2-40B4-BE49-F238E27FC236}">
                <a16:creationId xmlns:a16="http://schemas.microsoft.com/office/drawing/2014/main" xmlns="" id="{7549CCCC-2437-DF0C-1422-AD680B5FBB0B}"/>
              </a:ext>
            </a:extLst>
          </p:cNvPr>
          <p:cNvGrpSpPr/>
          <p:nvPr/>
        </p:nvGrpSpPr>
        <p:grpSpPr>
          <a:xfrm>
            <a:off x="1046822" y="5218069"/>
            <a:ext cx="11078504" cy="1694922"/>
            <a:chOff x="848906" y="1006764"/>
            <a:chExt cx="11078504" cy="2243540"/>
          </a:xfrm>
        </p:grpSpPr>
        <p:grpSp>
          <p:nvGrpSpPr>
            <p:cNvPr id="7" name="Group 6">
              <a:extLst>
                <a:ext uri="{FF2B5EF4-FFF2-40B4-BE49-F238E27FC236}">
                  <a16:creationId xmlns:a16="http://schemas.microsoft.com/office/drawing/2014/main" xmlns="" id="{0F57B660-E1E0-21CA-F1C5-6A6FA2A13219}"/>
                </a:ext>
              </a:extLst>
            </p:cNvPr>
            <p:cNvGrpSpPr/>
            <p:nvPr/>
          </p:nvGrpSpPr>
          <p:grpSpPr>
            <a:xfrm>
              <a:off x="848906" y="1006764"/>
              <a:ext cx="11078504" cy="2243540"/>
              <a:chOff x="1392517" y="1212288"/>
              <a:chExt cx="9123074" cy="2324072"/>
            </a:xfrm>
          </p:grpSpPr>
          <p:sp>
            <p:nvSpPr>
              <p:cNvPr id="34" name="Rectangle: Rounded Corners 33">
                <a:extLst>
                  <a:ext uri="{FF2B5EF4-FFF2-40B4-BE49-F238E27FC236}">
                    <a16:creationId xmlns:a16="http://schemas.microsoft.com/office/drawing/2014/main" xmlns="" id="{5E6541B9-7561-1732-8853-6B731AEA65AB}"/>
                  </a:ext>
                </a:extLst>
              </p:cNvPr>
              <p:cNvSpPr/>
              <p:nvPr/>
            </p:nvSpPr>
            <p:spPr>
              <a:xfrm>
                <a:off x="2101266" y="1740282"/>
                <a:ext cx="8414325" cy="1524766"/>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35" name="Picture 34">
                <a:extLst>
                  <a:ext uri="{FF2B5EF4-FFF2-40B4-BE49-F238E27FC236}">
                    <a16:creationId xmlns:a16="http://schemas.microsoft.com/office/drawing/2014/main" xmlns="" id="{2EE51950-6F97-A67D-C892-12C2F28D3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36" name="Oval 35">
                <a:extLst>
                  <a:ext uri="{FF2B5EF4-FFF2-40B4-BE49-F238E27FC236}">
                    <a16:creationId xmlns:a16="http://schemas.microsoft.com/office/drawing/2014/main" xmlns="" id="{D5DA8823-9651-3A7E-F102-E73B2F385745}"/>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37" name="Rectangle 36">
                <a:extLst>
                  <a:ext uri="{FF2B5EF4-FFF2-40B4-BE49-F238E27FC236}">
                    <a16:creationId xmlns:a16="http://schemas.microsoft.com/office/drawing/2014/main" xmlns="" id="{AE0F8887-5B72-9FAA-C7A8-B1772DFEA814}"/>
                  </a:ext>
                </a:extLst>
              </p:cNvPr>
              <p:cNvSpPr/>
              <p:nvPr/>
            </p:nvSpPr>
            <p:spPr>
              <a:xfrm>
                <a:off x="1824173" y="1721664"/>
                <a:ext cx="729782" cy="1814696"/>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4             </a:t>
                </a:r>
              </a:p>
            </p:txBody>
          </p:sp>
        </p:grpSp>
        <p:sp>
          <p:nvSpPr>
            <p:cNvPr id="33" name="TextBox 32">
              <a:extLst>
                <a:ext uri="{FF2B5EF4-FFF2-40B4-BE49-F238E27FC236}">
                  <a16:creationId xmlns:a16="http://schemas.microsoft.com/office/drawing/2014/main" xmlns="" id="{928C2F11-94D4-AA98-3407-1E3935A97B05}"/>
                </a:ext>
              </a:extLst>
            </p:cNvPr>
            <p:cNvSpPr txBox="1"/>
            <p:nvPr/>
          </p:nvSpPr>
          <p:spPr>
            <a:xfrm>
              <a:off x="2488134" y="1784702"/>
              <a:ext cx="9163050" cy="945165"/>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vi-VN" sz="2000" b="1" dirty="0">
                  <a:effectLst/>
                  <a:latin typeface="Calibri" panose="020F0502020204030204" pitchFamily="34" charset="0"/>
                  <a:ea typeface="Calibri" panose="020F0502020204030204" pitchFamily="34" charset="0"/>
                  <a:cs typeface="Calibri" panose="020F0502020204030204" pitchFamily="34" charset="0"/>
                </a:rPr>
                <a:t>Vận dụng kiến thức về nh</a:t>
              </a:r>
              <a:r>
                <a:rPr lang="en-US" sz="2000" b="1" dirty="0">
                  <a:latin typeface="Calibri" panose="020F0502020204030204" pitchFamily="34" charset="0"/>
                  <a:ea typeface="Calibri" panose="020F0502020204030204" pitchFamily="34" charset="0"/>
                  <a:cs typeface="Calibri" panose="020F0502020204030204" pitchFamily="34" charset="0"/>
                </a:rPr>
                <a:t>u</a:t>
              </a:r>
              <a:r>
                <a:rPr lang="vi-VN" sz="2000" b="1" dirty="0">
                  <a:effectLst/>
                  <a:latin typeface="Calibri" panose="020F0502020204030204" pitchFamily="34" charset="0"/>
                  <a:ea typeface="Calibri" panose="020F0502020204030204" pitchFamily="34" charset="0"/>
                  <a:cs typeface="Calibri" panose="020F0502020204030204" pitchFamily="34" charset="0"/>
                </a:rPr>
                <a:t> cầu sống và trao đồi chất ở động vật giải thích được một số hiện tượng trong tự nhiên, ứng dụng trong sử dụng và chăm sóc vật nuôi.</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70001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1F034601-7F5B-4CC6-AD19-C834D27E8589}"/>
              </a:ext>
            </a:extLst>
          </p:cNvPr>
          <p:cNvGrpSpPr/>
          <p:nvPr/>
        </p:nvGrpSpPr>
        <p:grpSpPr>
          <a:xfrm>
            <a:off x="273269" y="989234"/>
            <a:ext cx="11740055" cy="5432587"/>
            <a:chOff x="5479807" y="85344"/>
            <a:chExt cx="6498150" cy="3999280"/>
          </a:xfrm>
        </p:grpSpPr>
        <p:sp>
          <p:nvSpPr>
            <p:cNvPr id="16" name="Rectangle: Rounded Corners 15">
              <a:extLst>
                <a:ext uri="{FF2B5EF4-FFF2-40B4-BE49-F238E27FC236}">
                  <a16:creationId xmlns:a16="http://schemas.microsoft.com/office/drawing/2014/main" xmlns=""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CF73330-1B5F-4B8E-9B50-E249DE116F76}"/>
                </a:ext>
              </a:extLst>
            </p:cNvPr>
            <p:cNvSpPr txBox="1"/>
            <p:nvPr/>
          </p:nvSpPr>
          <p:spPr>
            <a:xfrm>
              <a:off x="5745343" y="274921"/>
              <a:ext cx="6082054" cy="380970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xmlns=""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4F03C69E-3FC5-45D6-8533-999BA21C806A}"/>
                </a:ext>
              </a:extLst>
            </p:cNvPr>
            <p:cNvSpPr txBox="1"/>
            <p:nvPr/>
          </p:nvSpPr>
          <p:spPr>
            <a:xfrm>
              <a:off x="1052052" y="1007471"/>
              <a:ext cx="10245213" cy="1191816"/>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effectLst/>
                  <a:ea typeface="Times New Roman" panose="02020603050405020304" pitchFamily="18" charset="0"/>
                  <a:cs typeface="Times New Roman" panose="02020603050405020304" pitchFamily="18" charset="0"/>
                </a:rPr>
                <a:t>Một số động vật thuờng sống ở nơi có nhiệt độ thấp như chim cánh cụt, gấu Bắc Cực, tuần lộc, hải cẩu, cá voi xanh</a:t>
              </a:r>
              <a:endParaRPr kumimoji="0" lang="en-US" sz="5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a16="http://schemas.microsoft.com/office/drawing/2014/main" xmlns=""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87" y="1927006"/>
            <a:ext cx="3256892" cy="244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a16="http://schemas.microsoft.com/office/drawing/2014/main" xmlns=""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096" y="1944412"/>
            <a:ext cx="3535970" cy="23753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a16="http://schemas.microsoft.com/office/drawing/2014/main" xmlns=""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892" y="1986454"/>
            <a:ext cx="3458951" cy="2354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a16="http://schemas.microsoft.com/office/drawing/2014/main" xmlns=""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323" y="4464041"/>
            <a:ext cx="3354771" cy="20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xmlns=""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xmlns="" id="{5049D1DE-DC44-2BBD-F566-A1AA6A75A192}"/>
              </a:ext>
            </a:extLst>
          </p:cNvPr>
          <p:cNvPicPr>
            <a:picLocks noChangeAspect="1"/>
          </p:cNvPicPr>
          <p:nvPr/>
        </p:nvPicPr>
        <p:blipFill rotWithShape="1">
          <a:blip r:embed="rId4"/>
          <a:srcRect t="853"/>
          <a:stretch/>
        </p:blipFill>
        <p:spPr>
          <a:xfrm>
            <a:off x="4910938" y="1981560"/>
            <a:ext cx="2944760" cy="1802164"/>
          </a:xfrm>
          <a:prstGeom prst="rect">
            <a:avLst/>
          </a:prstGeom>
        </p:spPr>
      </p:pic>
      <p:pic>
        <p:nvPicPr>
          <p:cNvPr id="5" name="Picture 2" descr="Mộc Viên.COM - Cờ Tướng Cờ Thế Sát chiêu của Kỳ vương Hồ Khánh Dương">
            <a:extLst>
              <a:ext uri="{FF2B5EF4-FFF2-40B4-BE49-F238E27FC236}">
                <a16:creationId xmlns:a16="http://schemas.microsoft.com/office/drawing/2014/main" xmlns=""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1534220" y="2055133"/>
            <a:ext cx="2781376" cy="1749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332422" y="1902901"/>
            <a:ext cx="2690864" cy="1829458"/>
          </a:xfrm>
          <a:prstGeom prst="rect">
            <a:avLst/>
          </a:prstGeom>
        </p:spPr>
      </p:pic>
      <p:pic>
        <p:nvPicPr>
          <p:cNvPr id="8" name="Picture 7">
            <a:extLst>
              <a:ext uri="{FF2B5EF4-FFF2-40B4-BE49-F238E27FC236}">
                <a16:creationId xmlns:a16="http://schemas.microsoft.com/office/drawing/2014/main" xmlns=""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2575034" y="4122041"/>
            <a:ext cx="3272355" cy="2199716"/>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a16="http://schemas.microsoft.com/office/drawing/2014/main" xmlns=""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96" y="4081869"/>
            <a:ext cx="3875664" cy="21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xmlns=""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xmlns=""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xmlns=""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a16="http://schemas.microsoft.com/office/drawing/2014/main" xmlns=""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7BDE427-2DB8-4608-89F3-07327489BD68}"/>
              </a:ext>
            </a:extLst>
          </p:cNvPr>
          <p:cNvSpPr/>
          <p:nvPr/>
        </p:nvSpPr>
        <p:spPr>
          <a:xfrm>
            <a:off x="1008993" y="1849820"/>
            <a:ext cx="10342179"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a16="http://schemas.microsoft.com/office/drawing/2014/main" xmlns=""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a16="http://schemas.microsoft.com/office/drawing/2014/main" xmlns=""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xmlns=""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xmlns=""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xmlns=""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xmlns=""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xmlns=""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xmlns=""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xmlns=""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xmlns=""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xmlns=""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xmlns=""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xmlns=""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xmlns=""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xmlns=""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xmlns=""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xmlns=""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xmlns=""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xmlns=""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xmlns=""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xmlns=""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xmlns=""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xmlns=""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xmlns=""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xmlns=""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xmlns=""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xmlns=""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xmlns=""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xmlns=""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xmlns=""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sp>
        <p:nvSpPr>
          <p:cNvPr id="4" name="TextBox 3">
            <a:extLst>
              <a:ext uri="{FF2B5EF4-FFF2-40B4-BE49-F238E27FC236}">
                <a16:creationId xmlns:a16="http://schemas.microsoft.com/office/drawing/2014/main" xmlns="" id="{633B7F8D-3EC4-CE24-1562-8CD04BCA9DEE}"/>
              </a:ext>
            </a:extLst>
          </p:cNvPr>
          <p:cNvSpPr txBox="1"/>
          <p:nvPr/>
        </p:nvSpPr>
        <p:spPr>
          <a:xfrm>
            <a:off x="1534512" y="2249214"/>
            <a:ext cx="9690536"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đểu ảnh hưởng đến sự phát triển hoặc sự sống</a:t>
            </a:r>
            <a:r>
              <a:rPr lang="en-US" sz="4000" b="1" dirty="0">
                <a:solidFill>
                  <a:srgbClr val="002060"/>
                </a:solidFill>
                <a:latin typeface="Cambria" panose="02040503050406030204" pitchFamily="18" charset="0"/>
                <a:ea typeface="Cambria" panose="02040503050406030204" pitchFamily="18" charset="0"/>
              </a:rPr>
              <a:t> c</a:t>
            </a:r>
            <a:r>
              <a:rPr lang="nl-NL" sz="4000" b="1" dirty="0">
                <a:solidFill>
                  <a:srgbClr val="002060"/>
                </a:solidFill>
                <a:effectLst/>
                <a:latin typeface="Cambria" panose="02040503050406030204" pitchFamily="18" charset="0"/>
                <a:ea typeface="Cambria" panose="02040503050406030204" pitchFamily="18" charset="0"/>
              </a:rPr>
              <a:t>ủa chúng.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xmlns=""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xmlns=""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xmlns=""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xmlns=""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xmlns="" id="{BA4F3C2A-73D5-4994-9CEA-35DCFF8CD0B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xmlns="" id="{3094FB60-E9FD-4D80-B497-A94BB7AD51F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xmlns="" id="{7F31CC28-A95A-446D-8272-BABCDC52CA48}"/>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xmlns="" id="{18E4B2E8-5A61-4C88-9E68-67826F5BCF6E}"/>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xmlns="" id="{65EB146F-4205-40E5-A65A-6AF48CF533C2}"/>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xmlns="" id="{97F62949-2325-4F9F-A925-8161470E31F1}"/>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xmlns="" id="{D4A79FA2-A4E1-481E-BB4B-D9B599204EC8}"/>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xmlns="" id="{D0E1FBB2-9CBE-4824-B4FB-0D1D2E2F9955}"/>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xmlns="" id="{7F834135-AC4A-4DA4-8619-320FA83FCA83}"/>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xmlns="" id="{1751AF34-16E6-4A46-8788-8A37C0F15EF6}"/>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xmlns="" id="{7842D10C-4B19-4AF4-B3B1-A7B0B3BC4DA8}"/>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xmlns="" id="{97188749-7236-41B1-B4AB-9F2F457E15F8}"/>
              </a:ext>
            </a:extLst>
          </p:cNvPr>
          <p:cNvPicPr>
            <a:picLocks noChangeAspect="1"/>
          </p:cNvPicPr>
          <p:nvPr/>
        </p:nvPicPr>
        <p:blipFill rotWithShape="1">
          <a:blip r:embed="rId32">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xmlns="" id="{1308A012-EB91-4E9B-A924-74765813DE33}"/>
              </a:ext>
            </a:extLst>
          </p:cNvPr>
          <p:cNvPicPr>
            <a:picLocks noChangeAspect="1"/>
          </p:cNvPicPr>
          <p:nvPr/>
        </p:nvPicPr>
        <p:blipFill>
          <a:blip r:embed="rId33" cstate="print">
            <a:extLst>
              <a:ext uri="{BEBA8EAE-BF5A-486C-A8C5-ECC9F3942E4B}">
                <a14:imgProps xmlns:a14="http://schemas.microsoft.com/office/drawing/2010/main">
                  <a14:imgLayer r:embed="rId3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xmlns="" id="{174D471F-67A0-466F-9589-015FD3BB029B}"/>
              </a:ext>
            </a:extLst>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xmlns="" id="{AF9E4894-767F-4FCB-95AC-8F019A22FCE7}"/>
              </a:ext>
            </a:extLst>
          </p:cNvPr>
          <p:cNvPicPr>
            <a:picLocks noChangeAspect="1"/>
          </p:cNvPicPr>
          <p:nvPr/>
        </p:nvPicPr>
        <p:blipFill>
          <a:blip r:embed="rId37" cstate="print">
            <a:extLst>
              <a:ext uri="{BEBA8EAE-BF5A-486C-A8C5-ECC9F3942E4B}">
                <a14:imgProps xmlns:a14="http://schemas.microsoft.com/office/drawing/2010/main">
                  <a14:imgLayer r:embed="rId3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xmlns="" id="{493DC3EF-41D5-43D3-8EEB-B1B16B6F734E}"/>
              </a:ext>
            </a:extLst>
          </p:cNvPr>
          <p:cNvPicPr>
            <a:picLocks noChangeAspect="1"/>
          </p:cNvPicPr>
          <p:nvPr/>
        </p:nvPicPr>
        <p:blipFill>
          <a:blip r:embed="rId39" cstate="print">
            <a:extLst>
              <a:ext uri="{BEBA8EAE-BF5A-486C-A8C5-ECC9F3942E4B}">
                <a14:imgProps xmlns:a14="http://schemas.microsoft.com/office/drawing/2010/main">
                  <a14:imgLayer r:embed="rId4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xmlns="" id="{A397BD64-98B8-4555-9CA0-98F0CC78B1AE}"/>
              </a:ext>
            </a:extLst>
          </p:cNvPr>
          <p:cNvPicPr>
            <a:picLocks noChangeAspect="1"/>
          </p:cNvPicPr>
          <p:nvPr/>
        </p:nvPicPr>
        <p:blipFill>
          <a:blip r:embed="rId41" cstate="print">
            <a:extLst>
              <a:ext uri="{BEBA8EAE-BF5A-486C-A8C5-ECC9F3942E4B}">
                <a14:imgProps xmlns:a14="http://schemas.microsoft.com/office/drawing/2010/main">
                  <a14:imgLayer r:embed="rId4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xmlns="" id="{D5D3FAEA-FBA6-426E-A559-3B9C0C398950}"/>
              </a:ext>
            </a:extLst>
          </p:cNvPr>
          <p:cNvPicPr>
            <a:picLocks noChangeAspect="1"/>
          </p:cNvPicPr>
          <p:nvPr/>
        </p:nvPicPr>
        <p:blipFill>
          <a:blip r:embed="rId43" cstate="print">
            <a:extLst>
              <a:ext uri="{BEBA8EAE-BF5A-486C-A8C5-ECC9F3942E4B}">
                <a14:imgProps xmlns:a14="http://schemas.microsoft.com/office/drawing/2010/main">
                  <a14:imgLayer r:embed="rId4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xmlns=""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xmlns=""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xmlns=""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xmlns=""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xmlns=""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xmlns=""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xmlns=""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xmlns=""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xmlns=""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xmlns=""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xmlns=""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xmlns=""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xmlns=""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xmlns=""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xmlns=""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xmlns=""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xmlns=""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xmlns=""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xmlns=""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xmlns=""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xmlns=""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xmlns=""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xmlns=""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xmlns=""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xmlns=""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xmlns=""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xmlns=""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xmlns=""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xmlns=""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xmlns=""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xmlns=""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pic>
        <p:nvPicPr>
          <p:cNvPr id="2" name="Picture 1">
            <a:extLst>
              <a:ext uri="{FF2B5EF4-FFF2-40B4-BE49-F238E27FC236}">
                <a16:creationId xmlns:a16="http://schemas.microsoft.com/office/drawing/2014/main" xmlns="" id="{B1ADA6C5-1E8A-1D89-9D79-5ADCE617C297}"/>
              </a:ext>
            </a:extLst>
          </p:cNvPr>
          <p:cNvPicPr>
            <a:picLocks noChangeAspect="1"/>
          </p:cNvPicPr>
          <p:nvPr/>
        </p:nvPicPr>
        <p:blipFill>
          <a:blip r:embed="rId45"/>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255EB68D-5642-403F-B9D6-35EF2DB827B0}"/>
              </a:ext>
            </a:extLst>
          </p:cNvPr>
          <p:cNvGrpSpPr/>
          <p:nvPr/>
        </p:nvGrpSpPr>
        <p:grpSpPr>
          <a:xfrm>
            <a:off x="908975" y="295981"/>
            <a:ext cx="10573027" cy="1857111"/>
            <a:chOff x="894735" y="845571"/>
            <a:chExt cx="10573027" cy="1651821"/>
          </a:xfrm>
        </p:grpSpPr>
        <p:sp>
          <p:nvSpPr>
            <p:cNvPr id="2" name="Rectangle: Rounded Corners 1">
              <a:extLst>
                <a:ext uri="{FF2B5EF4-FFF2-40B4-BE49-F238E27FC236}">
                  <a16:creationId xmlns:a16="http://schemas.microsoft.com/office/drawing/2014/main" xmlns=""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4F03C69E-3FC5-45D6-8533-999BA21C806A}"/>
                </a:ext>
              </a:extLst>
            </p:cNvPr>
            <p:cNvSpPr txBox="1"/>
            <p:nvPr/>
          </p:nvSpPr>
          <p:spPr>
            <a:xfrm>
              <a:off x="1062563" y="885940"/>
              <a:ext cx="10245213" cy="1544672"/>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Gia đình bạn Khang có chuyến đi du lịch cần đưa con mèo đi cùng. Hãy giúp bạn Khang chọn được chiếc lồng phù hợp ở hình 3. Giải thích sự lựa chọn đó.</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xmlns="" id="{3A4F510B-EEA9-5A45-E9A0-14D971F50B3F}"/>
              </a:ext>
            </a:extLst>
          </p:cNvPr>
          <p:cNvPicPr>
            <a:picLocks noChangeAspect="1"/>
          </p:cNvPicPr>
          <p:nvPr/>
        </p:nvPicPr>
        <p:blipFill>
          <a:blip r:embed="rId3"/>
          <a:stretch>
            <a:fillRect/>
          </a:stretch>
        </p:blipFill>
        <p:spPr>
          <a:xfrm>
            <a:off x="1459951" y="2642530"/>
            <a:ext cx="9164257" cy="2749277"/>
          </a:xfrm>
          <a:prstGeom prst="rect">
            <a:avLst/>
          </a:prstGeom>
        </p:spPr>
      </p:pic>
    </p:spTree>
    <p:extLst>
      <p:ext uri="{BB962C8B-B14F-4D97-AF65-F5344CB8AC3E}">
        <p14:creationId xmlns:p14="http://schemas.microsoft.com/office/powerpoint/2010/main" val="164053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a16="http://schemas.microsoft.com/office/drawing/2014/main" xmlns=""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xmlns="" id="{879F8D01-91C5-644F-851C-8A2918C9FA8C}"/>
              </a:ext>
            </a:extLst>
          </p:cNvPr>
          <p:cNvSpPr txBox="1"/>
          <p:nvPr/>
        </p:nvSpPr>
        <p:spPr>
          <a:xfrm>
            <a:off x="4645565" y="2778150"/>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xmlns="" id="{8BC03B02-63B4-59B1-63FA-E55E6C42A0CA}"/>
              </a:ext>
            </a:extLst>
          </p:cNvPr>
          <p:cNvSpPr txBox="1"/>
          <p:nvPr/>
        </p:nvSpPr>
        <p:spPr>
          <a:xfrm>
            <a:off x="7714593" y="2778151"/>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a16="http://schemas.microsoft.com/office/drawing/2014/main" xmlns=""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5A88B754-EEF6-BB6F-954E-6A2035D156CC}"/>
              </a:ext>
            </a:extLst>
          </p:cNvPr>
          <p:cNvGrpSpPr/>
          <p:nvPr/>
        </p:nvGrpSpPr>
        <p:grpSpPr>
          <a:xfrm>
            <a:off x="793361" y="96284"/>
            <a:ext cx="10573027" cy="2363137"/>
            <a:chOff x="894735" y="845571"/>
            <a:chExt cx="10573027" cy="1651821"/>
          </a:xfrm>
        </p:grpSpPr>
        <p:sp>
          <p:nvSpPr>
            <p:cNvPr id="3" name="Rectangle: Rounded Corners 2">
              <a:extLst>
                <a:ext uri="{FF2B5EF4-FFF2-40B4-BE49-F238E27FC236}">
                  <a16:creationId xmlns:a16="http://schemas.microsoft.com/office/drawing/2014/main" xmlns=""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BCDAA1CD-0C52-5D13-0B94-C675E9035508}"/>
                </a:ext>
              </a:extLst>
            </p:cNvPr>
            <p:cNvSpPr txBox="1"/>
            <p:nvPr/>
          </p:nvSpPr>
          <p:spPr>
            <a:xfrm>
              <a:off x="1062563" y="885940"/>
              <a:ext cx="10245213" cy="148839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xmlns="" id="{1C6C60E1-A532-3B28-1118-3B88B7D0D81F}"/>
              </a:ext>
            </a:extLst>
          </p:cNvPr>
          <p:cNvSpPr txBox="1"/>
          <p:nvPr/>
        </p:nvSpPr>
        <p:spPr>
          <a:xfrm>
            <a:off x="1996966" y="2690649"/>
            <a:ext cx="9879724" cy="707886"/>
          </a:xfrm>
          <a:prstGeom prst="rect">
            <a:avLst/>
          </a:prstGeom>
          <a:noFill/>
        </p:spPr>
        <p:txBody>
          <a:bodyPr wrap="square" rtlCol="0">
            <a:spAutoFit/>
          </a:bodyPr>
          <a:lstStyle/>
          <a:p>
            <a:r>
              <a:rPr lang="en-US" sz="4000" b="1" dirty="0" err="1">
                <a:solidFill>
                  <a:srgbClr val="FF0000"/>
                </a:solidFill>
                <a:effectLst/>
                <a:latin typeface="Cambria" panose="02040503050406030204" pitchFamily="18" charset="0"/>
                <a:ea typeface="Cambria" panose="02040503050406030204" pitchFamily="18" charset="0"/>
              </a:rPr>
              <a:t>Trâu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bò</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vì</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nhiệt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độ</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lạnh</a:t>
            </a:r>
            <a:endParaRPr lang="en-US" sz="4000" b="1" dirty="0">
              <a:solidFill>
                <a:srgbClr val="FF0000"/>
              </a:solidFill>
              <a:latin typeface="Cambria" panose="02040503050406030204" pitchFamily="18" charset="0"/>
              <a:ea typeface="Cambria" panose="02040503050406030204" pitchFamily="18" charset="0"/>
            </a:endParaRPr>
          </a:p>
        </p:txBody>
      </p:sp>
      <p:sp>
        <p:nvSpPr>
          <p:cNvPr id="12" name="Arrow: Right 11">
            <a:extLst>
              <a:ext uri="{FF2B5EF4-FFF2-40B4-BE49-F238E27FC236}">
                <a16:creationId xmlns:a16="http://schemas.microsoft.com/office/drawing/2014/main" xmlns="" id="{C9B2FBBB-9880-3F39-F1CC-B88A49F280DF}"/>
              </a:ext>
            </a:extLst>
          </p:cNvPr>
          <p:cNvSpPr/>
          <p:nvPr/>
        </p:nvSpPr>
        <p:spPr>
          <a:xfrm>
            <a:off x="945932" y="3962400"/>
            <a:ext cx="2364827"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Biện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pháp</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9892A2FA-10E4-4AD6-3668-2C2A44B3F9D4}"/>
              </a:ext>
            </a:extLst>
          </p:cNvPr>
          <p:cNvSpPr txBox="1"/>
          <p:nvPr/>
        </p:nvSpPr>
        <p:spPr>
          <a:xfrm>
            <a:off x="3741683" y="3734593"/>
            <a:ext cx="7262648" cy="2308324"/>
          </a:xfrm>
          <a:custGeom>
            <a:avLst/>
            <a:gdLst>
              <a:gd name="connsiteX0" fmla="*/ 0 w 7262648"/>
              <a:gd name="connsiteY0" fmla="*/ 0 h 2308324"/>
              <a:gd name="connsiteX1" fmla="*/ 7262648 w 7262648"/>
              <a:gd name="connsiteY1" fmla="*/ 0 h 2308324"/>
              <a:gd name="connsiteX2" fmla="*/ 7262648 w 7262648"/>
              <a:gd name="connsiteY2" fmla="*/ 2308324 h 2308324"/>
              <a:gd name="connsiteX3" fmla="*/ 0 w 7262648"/>
              <a:gd name="connsiteY3" fmla="*/ 2308324 h 2308324"/>
              <a:gd name="connsiteX4" fmla="*/ 0 w 72626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648" h="2308324" fill="none" extrusionOk="0">
                <a:moveTo>
                  <a:pt x="0" y="0"/>
                </a:moveTo>
                <a:cubicBezTo>
                  <a:pt x="1683605" y="5222"/>
                  <a:pt x="5049549" y="24918"/>
                  <a:pt x="7262648" y="0"/>
                </a:cubicBezTo>
                <a:cubicBezTo>
                  <a:pt x="7101403" y="295473"/>
                  <a:pt x="7218888" y="1186317"/>
                  <a:pt x="7262648" y="2308324"/>
                </a:cubicBezTo>
                <a:cubicBezTo>
                  <a:pt x="4194749" y="2143563"/>
                  <a:pt x="1630984" y="2426474"/>
                  <a:pt x="0" y="2308324"/>
                </a:cubicBezTo>
                <a:cubicBezTo>
                  <a:pt x="-55725" y="1490219"/>
                  <a:pt x="17072" y="609588"/>
                  <a:pt x="0" y="0"/>
                </a:cubicBezTo>
                <a:close/>
              </a:path>
              <a:path w="7262648" h="2308324" stroke="0" extrusionOk="0">
                <a:moveTo>
                  <a:pt x="0" y="0"/>
                </a:moveTo>
                <a:cubicBezTo>
                  <a:pt x="1698841" y="11849"/>
                  <a:pt x="4287748" y="-161459"/>
                  <a:pt x="7262648" y="0"/>
                </a:cubicBezTo>
                <a:cubicBezTo>
                  <a:pt x="7265778" y="699270"/>
                  <a:pt x="7161472" y="2031698"/>
                  <a:pt x="7262648" y="2308324"/>
                </a:cubicBezTo>
                <a:cubicBezTo>
                  <a:pt x="5927824" y="2162464"/>
                  <a:pt x="1725786"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hông chăn thả trâu bò, làm chuồng trại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cùng bạt che chắn gió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trâu bò ăn uống đầy đủ, sưởi ấm cho trâu bò.</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7381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a16="http://schemas.microsoft.com/office/drawing/2014/main" xmlns=""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7" y="1438439"/>
            <a:ext cx="5150645" cy="3322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a16="http://schemas.microsoft.com/office/drawing/2014/main" xmlns=""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22509"/>
            <a:ext cx="4750675" cy="32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xmlns=""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xmlns=""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xmlns=""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xmlns=""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xmlns="" id="{BA4F3C2A-73D5-4994-9CEA-35DCFF8CD0B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xmlns="" id="{3094FB60-E9FD-4D80-B497-A94BB7AD51F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xmlns="" id="{7F31CC28-A95A-446D-8272-BABCDC52CA48}"/>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xmlns="" id="{18E4B2E8-5A61-4C88-9E68-67826F5BCF6E}"/>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xmlns="" id="{65EB146F-4205-40E5-A65A-6AF48CF533C2}"/>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xmlns="" id="{97F62949-2325-4F9F-A925-8161470E31F1}"/>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xmlns="" id="{D4A79FA2-A4E1-481E-BB4B-D9B599204EC8}"/>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xmlns="" id="{D0E1FBB2-9CBE-4824-B4FB-0D1D2E2F9955}"/>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xmlns="" id="{7F834135-AC4A-4DA4-8619-320FA83FCA83}"/>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xmlns="" id="{1751AF34-16E6-4A46-8788-8A37C0F15EF6}"/>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xmlns="" id="{7842D10C-4B19-4AF4-B3B1-A7B0B3BC4DA8}"/>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xmlns="" id="{97188749-7236-41B1-B4AB-9F2F457E15F8}"/>
              </a:ext>
            </a:extLst>
          </p:cNvPr>
          <p:cNvPicPr>
            <a:picLocks noChangeAspect="1"/>
          </p:cNvPicPr>
          <p:nvPr/>
        </p:nvPicPr>
        <p:blipFill rotWithShape="1">
          <a:blip r:embed="rId32">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xmlns="" id="{1308A012-EB91-4E9B-A924-74765813DE33}"/>
              </a:ext>
            </a:extLst>
          </p:cNvPr>
          <p:cNvPicPr>
            <a:picLocks noChangeAspect="1"/>
          </p:cNvPicPr>
          <p:nvPr/>
        </p:nvPicPr>
        <p:blipFill>
          <a:blip r:embed="rId33" cstate="print">
            <a:extLst>
              <a:ext uri="{BEBA8EAE-BF5A-486C-A8C5-ECC9F3942E4B}">
                <a14:imgProps xmlns:a14="http://schemas.microsoft.com/office/drawing/2010/main">
                  <a14:imgLayer r:embed="rId3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xmlns="" id="{174D471F-67A0-466F-9589-015FD3BB029B}"/>
              </a:ext>
            </a:extLst>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xmlns="" id="{AF9E4894-767F-4FCB-95AC-8F019A22FCE7}"/>
              </a:ext>
            </a:extLst>
          </p:cNvPr>
          <p:cNvPicPr>
            <a:picLocks noChangeAspect="1"/>
          </p:cNvPicPr>
          <p:nvPr/>
        </p:nvPicPr>
        <p:blipFill>
          <a:blip r:embed="rId37" cstate="print">
            <a:extLst>
              <a:ext uri="{BEBA8EAE-BF5A-486C-A8C5-ECC9F3942E4B}">
                <a14:imgProps xmlns:a14="http://schemas.microsoft.com/office/drawing/2010/main">
                  <a14:imgLayer r:embed="rId3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xmlns="" id="{493DC3EF-41D5-43D3-8EEB-B1B16B6F734E}"/>
              </a:ext>
            </a:extLst>
          </p:cNvPr>
          <p:cNvPicPr>
            <a:picLocks noChangeAspect="1"/>
          </p:cNvPicPr>
          <p:nvPr/>
        </p:nvPicPr>
        <p:blipFill>
          <a:blip r:embed="rId39" cstate="print">
            <a:extLst>
              <a:ext uri="{BEBA8EAE-BF5A-486C-A8C5-ECC9F3942E4B}">
                <a14:imgProps xmlns:a14="http://schemas.microsoft.com/office/drawing/2010/main">
                  <a14:imgLayer r:embed="rId4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xmlns="" id="{A397BD64-98B8-4555-9CA0-98F0CC78B1AE}"/>
              </a:ext>
            </a:extLst>
          </p:cNvPr>
          <p:cNvPicPr>
            <a:picLocks noChangeAspect="1"/>
          </p:cNvPicPr>
          <p:nvPr/>
        </p:nvPicPr>
        <p:blipFill>
          <a:blip r:embed="rId41" cstate="print">
            <a:extLst>
              <a:ext uri="{BEBA8EAE-BF5A-486C-A8C5-ECC9F3942E4B}">
                <a14:imgProps xmlns:a14="http://schemas.microsoft.com/office/drawing/2010/main">
                  <a14:imgLayer r:embed="rId4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xmlns="" id="{D5D3FAEA-FBA6-426E-A559-3B9C0C398950}"/>
              </a:ext>
            </a:extLst>
          </p:cNvPr>
          <p:cNvPicPr>
            <a:picLocks noChangeAspect="1"/>
          </p:cNvPicPr>
          <p:nvPr/>
        </p:nvPicPr>
        <p:blipFill>
          <a:blip r:embed="rId43" cstate="print">
            <a:extLst>
              <a:ext uri="{BEBA8EAE-BF5A-486C-A8C5-ECC9F3942E4B}">
                <a14:imgProps xmlns:a14="http://schemas.microsoft.com/office/drawing/2010/main">
                  <a14:imgLayer r:embed="rId4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xmlns=""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xmlns=""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xmlns=""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xmlns=""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xmlns=""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xmlns=""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xmlns=""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xmlns=""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xmlns=""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xmlns=""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xmlns=""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xmlns=""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xmlns=""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xmlns=""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xmlns=""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xmlns=""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xmlns=""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xmlns=""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xmlns=""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xmlns=""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xmlns=""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xmlns=""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xmlns=""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xmlns=""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xmlns=""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xmlns=""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xmlns=""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xmlns=""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xmlns=""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xmlns=""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xmlns=""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sp>
        <p:nvSpPr>
          <p:cNvPr id="96" name="TextBox 95">
            <a:extLst>
              <a:ext uri="{FF2B5EF4-FFF2-40B4-BE49-F238E27FC236}">
                <a16:creationId xmlns:a16="http://schemas.microsoft.com/office/drawing/2014/main" xmlns="" id="{BD1CCAC1-07AC-B1B2-71D5-AE5EC093A051}"/>
              </a:ext>
            </a:extLst>
          </p:cNvPr>
          <p:cNvSpPr txBox="1"/>
          <p:nvPr/>
        </p:nvSpPr>
        <p:spPr>
          <a:xfrm>
            <a:off x="1963641" y="1564162"/>
            <a:ext cx="67165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rPr>
              <a:t>KHỞI </a:t>
            </a:r>
            <a:r>
              <a:rPr lang="en-US" altLang="en-US" sz="9600" b="1" dirty="0">
                <a:solidFill>
                  <a:srgbClr val="FF6E85">
                    <a:lumMod val="50000"/>
                  </a:srgbClr>
                </a:solidFill>
                <a:effectLst>
                  <a:outerShdw blurRad="38100" dist="38100" dir="2700000" algn="tl">
                    <a:srgbClr val="C0C0C0"/>
                  </a:outerShdw>
                </a:effectLst>
                <a:latin typeface="UTM Loko" panose="02040603050506020204" pitchFamily="18" charset="0"/>
              </a:rPr>
              <a:t>ĐỘNG</a:t>
            </a:r>
            <a:endParaRPr kumimoji="0" lang="en-US" altLang="en-US" sz="9600" b="1" i="0" u="none" strike="noStrike" kern="1200" cap="none" spc="0" normalizeH="0" baseline="0" noProof="0" dirty="0">
              <a:ln>
                <a:noFill/>
              </a:ln>
              <a:solidFill>
                <a:srgbClr val="FFC200">
                  <a:lumMod val="50000"/>
                </a:srgbClr>
              </a:solidFill>
              <a:effectLst/>
              <a:uLnTx/>
              <a:uFillTx/>
              <a:latin typeface="UTM Loko" panose="02040603050506020204" pitchFamily="18" charset="0"/>
            </a:endParaRPr>
          </a:p>
        </p:txBody>
      </p:sp>
    </p:spTree>
    <p:extLst>
      <p:ext uri="{BB962C8B-B14F-4D97-AF65-F5344CB8AC3E}">
        <p14:creationId xmlns:p14="http://schemas.microsoft.com/office/powerpoint/2010/main" val="3047336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xmlns=""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xmlns="" id="{36FE4EE6-D7F8-A24E-8080-BA1A76A3B1A6}"/>
              </a:ext>
            </a:extLst>
          </p:cNvPr>
          <p:cNvSpPr txBox="1"/>
          <p:nvPr/>
        </p:nvSpPr>
        <p:spPr>
          <a:xfrm>
            <a:off x="725214" y="3133773"/>
            <a:ext cx="1095177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r>
              <a:rPr kumimoji="0" lang="en-US"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434343"/>
                </a:solidFill>
                <a:effectLst/>
                <a:uLnTx/>
                <a:uFillTx/>
                <a:latin typeface="Cambria" panose="02040503050406030204" pitchFamily="18" charset="0"/>
                <a:ea typeface="Cambria" panose="02040503050406030204" pitchFamily="18" charset="0"/>
                <a:cs typeface="+mn-cs"/>
              </a:rPr>
              <a:t>tiết</a:t>
            </a:r>
            <a:r>
              <a:rPr kumimoji="0" lang="en-US" sz="5400" b="1" i="0" u="none" strike="noStrike" kern="1200" cap="none" spc="0" normalizeH="0" noProof="0" dirty="0">
                <a:ln>
                  <a:noFill/>
                </a:ln>
                <a:solidFill>
                  <a:srgbClr val="434343"/>
                </a:solidFill>
                <a:effectLst/>
                <a:uLnTx/>
                <a:uFillTx/>
                <a:latin typeface="Cambria" panose="02040503050406030204" pitchFamily="18" charset="0"/>
                <a:ea typeface="Cambria" panose="02040503050406030204" pitchFamily="18" charset="0"/>
                <a:cs typeface="+mn-cs"/>
              </a:rPr>
              <a:t> 2</a:t>
            </a: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a:t>
            </a:r>
          </a:p>
        </p:txBody>
      </p:sp>
      <p:pic>
        <p:nvPicPr>
          <p:cNvPr id="4" name="图片 14">
            <a:extLst>
              <a:ext uri="{FF2B5EF4-FFF2-40B4-BE49-F238E27FC236}">
                <a16:creationId xmlns:a16="http://schemas.microsoft.com/office/drawing/2014/main" xmlns=""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xmlns=""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3" name="Picture 2">
            <a:extLst>
              <a:ext uri="{FF2B5EF4-FFF2-40B4-BE49-F238E27FC236}">
                <a16:creationId xmlns:a16="http://schemas.microsoft.com/office/drawing/2014/main" xmlns="" id="{0051F438-C7D2-96A5-157A-F791F1877DF3}"/>
              </a:ext>
            </a:extLst>
          </p:cNvPr>
          <p:cNvPicPr>
            <a:picLocks noChangeAspect="1"/>
          </p:cNvPicPr>
          <p:nvPr/>
        </p:nvPicPr>
        <p:blipFill>
          <a:blip r:embed="rId9"/>
          <a:stretch>
            <a:fillRect/>
          </a:stretch>
        </p:blipFill>
        <p:spPr>
          <a:xfrm>
            <a:off x="2047393" y="1598922"/>
            <a:ext cx="7760881" cy="2798307"/>
          </a:xfrm>
          <a:prstGeom prst="rect">
            <a:avLst/>
          </a:prstGeom>
        </p:spPr>
      </p:pic>
    </p:spTree>
    <p:extLst>
      <p:ext uri="{BB962C8B-B14F-4D97-AF65-F5344CB8AC3E}">
        <p14:creationId xmlns:p14="http://schemas.microsoft.com/office/powerpoint/2010/main" val="36293723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0051FB-C595-41A8-B6D2-7F818EECE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474" y="3577188"/>
            <a:ext cx="1579001" cy="2969009"/>
          </a:xfrm>
          <a:prstGeom prst="rect">
            <a:avLst/>
          </a:prstGeom>
        </p:spPr>
      </p:pic>
      <p:pic>
        <p:nvPicPr>
          <p:cNvPr id="5" name="Picture 4">
            <a:extLst>
              <a:ext uri="{FF2B5EF4-FFF2-40B4-BE49-F238E27FC236}">
                <a16:creationId xmlns:a16="http://schemas.microsoft.com/office/drawing/2014/main" xmlns="" id="{694E9D9E-79D0-4913-8786-F591BF23D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4307" y="4300709"/>
            <a:ext cx="2357897" cy="2248228"/>
          </a:xfrm>
          <a:prstGeom prst="rect">
            <a:avLst/>
          </a:prstGeom>
        </p:spPr>
      </p:pic>
      <p:pic>
        <p:nvPicPr>
          <p:cNvPr id="7" name="Picture 6">
            <a:extLst>
              <a:ext uri="{FF2B5EF4-FFF2-40B4-BE49-F238E27FC236}">
                <a16:creationId xmlns:a16="http://schemas.microsoft.com/office/drawing/2014/main" xmlns="" id="{7B552689-6933-4E3C-81E5-4DDD504C6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32475" y="3509817"/>
            <a:ext cx="2188856" cy="3359639"/>
          </a:xfrm>
          <a:prstGeom prst="rect">
            <a:avLst/>
          </a:prstGeom>
        </p:spPr>
      </p:pic>
      <p:grpSp>
        <p:nvGrpSpPr>
          <p:cNvPr id="12" name="Group 11">
            <a:extLst>
              <a:ext uri="{FF2B5EF4-FFF2-40B4-BE49-F238E27FC236}">
                <a16:creationId xmlns:a16="http://schemas.microsoft.com/office/drawing/2014/main" xmlns="" id="{CD1EBA65-AC88-472B-9B06-C908C540474C}"/>
              </a:ext>
            </a:extLst>
          </p:cNvPr>
          <p:cNvGrpSpPr/>
          <p:nvPr/>
        </p:nvGrpSpPr>
        <p:grpSpPr>
          <a:xfrm>
            <a:off x="3889562" y="647701"/>
            <a:ext cx="6987988" cy="2776196"/>
            <a:chOff x="1080654" y="1590482"/>
            <a:chExt cx="4566665" cy="1854147"/>
          </a:xfrm>
        </p:grpSpPr>
        <p:sp>
          <p:nvSpPr>
            <p:cNvPr id="13" name="Isosceles Triangle 12">
              <a:extLst>
                <a:ext uri="{FF2B5EF4-FFF2-40B4-BE49-F238E27FC236}">
                  <a16:creationId xmlns:a16="http://schemas.microsoft.com/office/drawing/2014/main" xmlns="" id="{61A30255-D172-4343-8758-AADC53AA4DC4}"/>
                </a:ext>
              </a:extLst>
            </p:cNvPr>
            <p:cNvSpPr/>
            <p:nvPr/>
          </p:nvSpPr>
          <p:spPr>
            <a:xfrm rot="14580623">
              <a:off x="1188227" y="2075113"/>
              <a:ext cx="1309638" cy="1429393"/>
            </a:xfrm>
            <a:prstGeom prst="triangle">
              <a:avLst>
                <a:gd name="adj" fmla="val 0"/>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B57D0E2E-6111-4347-8678-1DD9AFA91088}"/>
                </a:ext>
              </a:extLst>
            </p:cNvPr>
            <p:cNvSpPr/>
            <p:nvPr/>
          </p:nvSpPr>
          <p:spPr>
            <a:xfrm>
              <a:off x="1080654" y="1590482"/>
              <a:ext cx="4566665" cy="1534147"/>
            </a:xfrm>
            <a:prstGeom prst="roundRect">
              <a:avLst/>
            </a:prstGeom>
            <a:solidFill>
              <a:schemeClr val="bg1"/>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3600" b="1" dirty="0" err="1">
                  <a:solidFill>
                    <a:srgbClr val="0070C0"/>
                  </a:solidFill>
                  <a:effectLst/>
                  <a:ea typeface="Times New Roman" panose="02020603050405020304" pitchFamily="18" charset="0"/>
                  <a:cs typeface="Times New Roman" panose="02020603050405020304" pitchFamily="18" charset="0"/>
                </a:rPr>
                <a:t>Hãy</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kể</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tên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một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số</a:t>
              </a:r>
              <a:r>
                <a:rPr lang="en-US" sz="3600" b="1" dirty="0">
                  <a:solidFill>
                    <a:srgbClr val="0070C0"/>
                  </a:solidFill>
                  <a:effectLst/>
                  <a:ea typeface="Times New Roman" panose="02020603050405020304" pitchFamily="18" charset="0"/>
                  <a:cs typeface="Times New Roman" panose="02020603050405020304" pitchFamily="18" charset="0"/>
                </a:rPr>
                <a:t> con </a:t>
              </a:r>
              <a:r>
                <a:rPr lang="en-US" sz="3600" b="1" dirty="0" err="1">
                  <a:solidFill>
                    <a:srgbClr val="0070C0"/>
                  </a:solidFill>
                  <a:effectLst/>
                  <a:ea typeface="Times New Roman" panose="02020603050405020304" pitchFamily="18" charset="0"/>
                  <a:cs typeface="Times New Roman" panose="02020603050405020304" pitchFamily="18" charset="0"/>
                </a:rPr>
                <a:t>vật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mà</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em</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biết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Chúng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thường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những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loại</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thức</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nào</a:t>
              </a:r>
              <a:r>
                <a:rPr lang="en-US" sz="3600" b="1" dirty="0">
                  <a:solidFill>
                    <a:srgbClr val="0070C0"/>
                  </a:solidFill>
                  <a:effectLst/>
                  <a:ea typeface="Times New Roman" panose="02020603050405020304" pitchFamily="18" charset="0"/>
                  <a:cs typeface="Times New Roman" panose="02020603050405020304" pitchFamily="18" charset="0"/>
                </a:rPr>
                <a:t>?</a:t>
              </a:r>
              <a:endParaRPr lang="en-US" sz="3600" b="1" dirty="0">
                <a:solidFill>
                  <a:srgbClr val="0070C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80152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6E864B3-10AB-4C46-95E3-3F12ED51CBB1}"/>
              </a:ext>
            </a:extLst>
          </p:cNvPr>
          <p:cNvSpPr/>
          <p:nvPr/>
        </p:nvSpPr>
        <p:spPr>
          <a:xfrm>
            <a:off x="3634818" y="2197861"/>
            <a:ext cx="8385976" cy="38600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C496FB7E-BB84-4FD1-878B-03E653375354}"/>
              </a:ext>
            </a:extLst>
          </p:cNvPr>
          <p:cNvGrpSpPr/>
          <p:nvPr/>
        </p:nvGrpSpPr>
        <p:grpSpPr>
          <a:xfrm>
            <a:off x="-1875" y="1710014"/>
            <a:ext cx="3473984" cy="4375754"/>
            <a:chOff x="-77167" y="817320"/>
            <a:chExt cx="3473984" cy="4375754"/>
          </a:xfrm>
        </p:grpSpPr>
        <p:pic>
          <p:nvPicPr>
            <p:cNvPr id="6" name="Picture 5">
              <a:extLst>
                <a:ext uri="{FF2B5EF4-FFF2-40B4-BE49-F238E27FC236}">
                  <a16:creationId xmlns:a16="http://schemas.microsoft.com/office/drawing/2014/main" xmlns="" id="{6D165C34-9A7F-438D-8AC5-2EFF417E8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67" y="817320"/>
              <a:ext cx="3473984" cy="3473984"/>
            </a:xfrm>
            <a:prstGeom prst="rect">
              <a:avLst/>
            </a:prstGeom>
          </p:spPr>
        </p:pic>
        <p:pic>
          <p:nvPicPr>
            <p:cNvPr id="7" name="Picture 6">
              <a:extLst>
                <a:ext uri="{FF2B5EF4-FFF2-40B4-BE49-F238E27FC236}">
                  <a16:creationId xmlns:a16="http://schemas.microsoft.com/office/drawing/2014/main" xmlns="" id="{5F79F4CB-2F22-44F7-A3AB-32B6F74FA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27" y="3178452"/>
              <a:ext cx="3111729" cy="2014622"/>
            </a:xfrm>
            <a:prstGeom prst="ellipse">
              <a:avLst/>
            </a:prstGeom>
            <a:ln w="38100">
              <a:solidFill>
                <a:schemeClr val="accent2">
                  <a:lumMod val="75000"/>
                </a:schemeClr>
              </a:solidFill>
            </a:ln>
          </p:spPr>
        </p:pic>
      </p:grpSp>
      <p:sp>
        <p:nvSpPr>
          <p:cNvPr id="9" name="TextBox 8">
            <a:extLst>
              <a:ext uri="{FF2B5EF4-FFF2-40B4-BE49-F238E27FC236}">
                <a16:creationId xmlns:a16="http://schemas.microsoft.com/office/drawing/2014/main" xmlns="" id="{DEB301E4-8F7B-4A44-A0FC-DBB97E30F180}"/>
              </a:ext>
            </a:extLst>
          </p:cNvPr>
          <p:cNvSpPr txBox="1"/>
          <p:nvPr/>
        </p:nvSpPr>
        <p:spPr>
          <a:xfrm>
            <a:off x="3931661" y="3161857"/>
            <a:ext cx="8012689"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FF0000"/>
                </a:solidFill>
                <a:latin typeface="Calibri" panose="020F0502020204030204"/>
              </a:rPr>
              <a:t>Thức ăn của chúng chủ yếu của hổ là các động vật ăn cỏ cỡ trung bình như hươu, nai,</a:t>
            </a:r>
            <a:r>
              <a:rPr lang="en-US" sz="4000" dirty="0">
                <a:solidFill>
                  <a:srgbClr val="FF0000"/>
                </a:solidFill>
                <a:latin typeface="Calibri" panose="020F0502020204030204"/>
              </a:rPr>
              <a:t> </a:t>
            </a:r>
            <a:r>
              <a:rPr lang="en-US" sz="4000" dirty="0" err="1">
                <a:solidFill>
                  <a:srgbClr val="FF0000"/>
                </a:solidFill>
                <a:latin typeface="Calibri" panose="020F0502020204030204"/>
              </a:rPr>
              <a:t>dê</a:t>
            </a:r>
            <a:r>
              <a:rPr lang="en-US" sz="4000" dirty="0">
                <a:solidFill>
                  <a:srgbClr val="FF0000"/>
                </a:solidFill>
                <a:latin typeface="Calibri" panose="020F0502020204030204"/>
              </a:rPr>
              <a:t>,</a:t>
            </a:r>
            <a:r>
              <a:rPr lang="vi-VN" sz="4000" dirty="0">
                <a:solidFill>
                  <a:srgbClr val="FF0000"/>
                </a:solidFill>
                <a:latin typeface="Calibri" panose="020F0502020204030204"/>
              </a:rPr>
              <a:t> lợn rừng, trâu,</a:t>
            </a:r>
            <a:r>
              <a:rPr lang="en-US" sz="4000" dirty="0">
                <a:solidFill>
                  <a:srgbClr val="FF0000"/>
                </a:solidFill>
                <a:latin typeface="Calibri" panose="020F0502020204030204"/>
              </a:rPr>
              <a:t>….</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grpSp>
        <p:nvGrpSpPr>
          <p:cNvPr id="12" name="Group 11">
            <a:extLst>
              <a:ext uri="{FF2B5EF4-FFF2-40B4-BE49-F238E27FC236}">
                <a16:creationId xmlns:a16="http://schemas.microsoft.com/office/drawing/2014/main" xmlns="" id="{E3CC00E7-2446-46F5-BE8C-965F016879AE}"/>
              </a:ext>
            </a:extLst>
          </p:cNvPr>
          <p:cNvGrpSpPr/>
          <p:nvPr/>
        </p:nvGrpSpPr>
        <p:grpSpPr>
          <a:xfrm>
            <a:off x="4619624" y="436570"/>
            <a:ext cx="4381865" cy="1051092"/>
            <a:chOff x="2926032" y="389890"/>
            <a:chExt cx="9335077" cy="822960"/>
          </a:xfrm>
          <a:solidFill>
            <a:schemeClr val="accent5">
              <a:lumMod val="40000"/>
              <a:lumOff val="60000"/>
            </a:schemeClr>
          </a:solidFill>
        </p:grpSpPr>
        <p:sp>
          <p:nvSpPr>
            <p:cNvPr id="13" name="Arrow: Pentagon 12">
              <a:extLst>
                <a:ext uri="{FF2B5EF4-FFF2-40B4-BE49-F238E27FC236}">
                  <a16:creationId xmlns:a16="http://schemas.microsoft.com/office/drawing/2014/main" xmlns="" id="{7A7702ED-717F-4030-A74E-0499C0EEF960}"/>
                </a:ext>
              </a:extLst>
            </p:cNvPr>
            <p:cNvSpPr/>
            <p:nvPr/>
          </p:nvSpPr>
          <p:spPr>
            <a:xfrm flipH="1">
              <a:off x="2926032" y="389890"/>
              <a:ext cx="9335077" cy="822960"/>
            </a:xfrm>
            <a:prstGeom prst="homePlate">
              <a:avLst/>
            </a:prstGeom>
            <a:grpFill/>
            <a:ln w="38100">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omfortaa SemiBold" pitchFamily="2" charset="0"/>
                <a:ea typeface="+mn-ea"/>
                <a:cs typeface="+mn-cs"/>
              </a:endParaRPr>
            </a:p>
          </p:txBody>
        </p:sp>
        <p:sp>
          <p:nvSpPr>
            <p:cNvPr id="14" name="Arrow: Pentagon 13">
              <a:extLst>
                <a:ext uri="{FF2B5EF4-FFF2-40B4-BE49-F238E27FC236}">
                  <a16:creationId xmlns:a16="http://schemas.microsoft.com/office/drawing/2014/main" xmlns="" id="{5E762391-43E3-4B21-806A-069A11AFF8A0}"/>
                </a:ext>
              </a:extLst>
            </p:cNvPr>
            <p:cNvSpPr/>
            <p:nvPr/>
          </p:nvSpPr>
          <p:spPr>
            <a:xfrm flipH="1">
              <a:off x="3084480" y="475936"/>
              <a:ext cx="8999663" cy="652001"/>
            </a:xfrm>
            <a:prstGeom prst="homePlate">
              <a:avLst/>
            </a:prstGeom>
            <a:grp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rPr>
                <a:t>Con </a:t>
              </a:r>
              <a:r>
                <a:rPr kumimoji="0" lang="en-US" sz="5400" b="0" i="0" u="none" strike="noStrike" kern="1200" cap="none" spc="0" normalizeH="0" baseline="0" noProof="0" dirty="0" err="1">
                  <a:ln>
                    <a:noFill/>
                  </a:ln>
                  <a:solidFill>
                    <a:srgbClr val="FF0000"/>
                  </a:solidFill>
                  <a:effectLst/>
                  <a:uLnTx/>
                  <a:uFillTx/>
                  <a:latin typeface="#9Slide07 Baloo Tamma" panose="03080902040302020200" pitchFamily="66" charset="0"/>
                  <a:ea typeface="+mn-ea"/>
                  <a:cs typeface="#9Slide07 Baloo Tamma" panose="03080902040302020200" pitchFamily="66" charset="0"/>
                </a:rPr>
                <a:t>hổ</a:t>
              </a:r>
              <a:endPar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3" name="TextBox 2">
            <a:extLst>
              <a:ext uri="{FF2B5EF4-FFF2-40B4-BE49-F238E27FC236}">
                <a16:creationId xmlns:a16="http://schemas.microsoft.com/office/drawing/2014/main" xmlns="" id="{AF6B61E4-B81A-1F76-8D48-34F34604EF32}"/>
              </a:ext>
            </a:extLst>
          </p:cNvPr>
          <p:cNvSpPr txBox="1"/>
          <p:nvPr/>
        </p:nvSpPr>
        <p:spPr>
          <a:xfrm>
            <a:off x="3832723" y="2404415"/>
            <a:ext cx="7863977" cy="615553"/>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en-US" sz="4000" b="1" dirty="0" err="1">
                <a:solidFill>
                  <a:srgbClr val="0070C0"/>
                </a:solidFill>
                <a:latin typeface="Calibri" panose="020F0502020204030204" pitchFamily="34" charset="0"/>
                <a:cs typeface="Calibri" panose="020F0502020204030204" pitchFamily="34" charset="0"/>
              </a:rPr>
              <a:t>Hổ</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loài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vật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chuyên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ăn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thịt</a:t>
            </a:r>
            <a:r>
              <a:rPr lang="en-US" sz="4000" b="1" dirty="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6466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xmlns="" id="{FAA469F1-1EDE-42F1-B418-08C106A038B6}"/>
              </a:ext>
            </a:extLst>
          </p:cNvPr>
          <p:cNvSpPr/>
          <p:nvPr/>
        </p:nvSpPr>
        <p:spPr>
          <a:xfrm>
            <a:off x="3371355" y="1588771"/>
            <a:ext cx="8576476" cy="4250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D51BF236-8440-4F81-B550-EDE1778F9E0F}"/>
              </a:ext>
            </a:extLst>
          </p:cNvPr>
          <p:cNvGrpSpPr/>
          <p:nvPr/>
        </p:nvGrpSpPr>
        <p:grpSpPr>
          <a:xfrm>
            <a:off x="4681856" y="139797"/>
            <a:ext cx="4871719" cy="1051092"/>
            <a:chOff x="2926032" y="389890"/>
            <a:chExt cx="9335077" cy="822960"/>
          </a:xfrm>
        </p:grpSpPr>
        <p:sp>
          <p:nvSpPr>
            <p:cNvPr id="19" name="Arrow: Pentagon 18">
              <a:extLst>
                <a:ext uri="{FF2B5EF4-FFF2-40B4-BE49-F238E27FC236}">
                  <a16:creationId xmlns:a16="http://schemas.microsoft.com/office/drawing/2014/main" xmlns=""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20" name="Arrow: Pentagon 19">
              <a:extLst>
                <a:ext uri="{FF2B5EF4-FFF2-40B4-BE49-F238E27FC236}">
                  <a16:creationId xmlns:a16="http://schemas.microsoft.com/office/drawing/2014/main" xmlns=""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Hươu</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cao</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cổ</a:t>
              </a:r>
              <a:endParaRPr kumimoji="0" lang="en-US" sz="4400" b="0" i="0" u="none" strike="noStrike" kern="1200" cap="none" spc="0" normalizeH="0" baseline="0" noProof="0" dirty="0">
                <a:ln>
                  <a:noFill/>
                </a:ln>
                <a:solidFill>
                  <a:srgbClr val="FFFF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11" name="TextBox 10">
            <a:extLst>
              <a:ext uri="{FF2B5EF4-FFF2-40B4-BE49-F238E27FC236}">
                <a16:creationId xmlns:a16="http://schemas.microsoft.com/office/drawing/2014/main" xmlns="" id="{06C26544-469C-4B52-A4ED-85E27913F16B}"/>
              </a:ext>
            </a:extLst>
          </p:cNvPr>
          <p:cNvSpPr txBox="1"/>
          <p:nvPr/>
        </p:nvSpPr>
        <p:spPr>
          <a:xfrm>
            <a:off x="3761326" y="3274869"/>
            <a:ext cx="7720334" cy="2215991"/>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Thức ăn yêu thích của chúng chủ yếu là cỏ và lá cây. Khi vào mùa hanh khô, số lượng lá cây ít đi chúng có thể ăn được cả vỏ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xmlns="" id="{C048C2F7-B189-4A7C-9799-A59FA700E4AD}"/>
              </a:ext>
            </a:extLst>
          </p:cNvPr>
          <p:cNvSpPr txBox="1"/>
          <p:nvPr/>
        </p:nvSpPr>
        <p:spPr>
          <a:xfrm>
            <a:off x="3680323" y="1909115"/>
            <a:ext cx="7863977" cy="1231106"/>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vi-VN" sz="4000" b="1" dirty="0">
                <a:solidFill>
                  <a:srgbClr val="0070C0"/>
                </a:solidFill>
                <a:latin typeface="Calibri" panose="020F0502020204030204" pitchFamily="34" charset="0"/>
                <a:cs typeface="Calibri" panose="020F0502020204030204" pitchFamily="34" charset="0"/>
              </a:rPr>
              <a:t>Hươu cao cổ là loài động vật chuyên ăn thực vật.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descr="A giraffe with a black background&#10;&#10;Description automatically generated">
            <a:extLst>
              <a:ext uri="{FF2B5EF4-FFF2-40B4-BE49-F238E27FC236}">
                <a16:creationId xmlns:a16="http://schemas.microsoft.com/office/drawing/2014/main" xmlns="" id="{2CB85E8F-42C3-6B7D-C061-90E1786B8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 y="1800225"/>
            <a:ext cx="4914900" cy="4914900"/>
          </a:xfrm>
          <a:prstGeom prst="rect">
            <a:avLst/>
          </a:prstGeom>
        </p:spPr>
      </p:pic>
    </p:spTree>
    <p:extLst>
      <p:ext uri="{BB962C8B-B14F-4D97-AF65-F5344CB8AC3E}">
        <p14:creationId xmlns:p14="http://schemas.microsoft.com/office/powerpoint/2010/main" val="3264399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xmlns=""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xmlns=""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xmlns=""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xmlns=""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xmlns="" id="{BA4F3C2A-73D5-4994-9CEA-35DCFF8CD0B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xmlns="" id="{3094FB60-E9FD-4D80-B497-A94BB7AD51F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xmlns="" id="{7F31CC28-A95A-446D-8272-BABCDC52CA48}"/>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xmlns="" id="{18E4B2E8-5A61-4C88-9E68-67826F5BCF6E}"/>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xmlns="" id="{65EB146F-4205-40E5-A65A-6AF48CF533C2}"/>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xmlns="" id="{97F62949-2325-4F9F-A925-8161470E31F1}"/>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xmlns="" id="{D4A79FA2-A4E1-481E-BB4B-D9B599204EC8}"/>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xmlns="" id="{D0E1FBB2-9CBE-4824-B4FB-0D1D2E2F9955}"/>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xmlns="" id="{7F834135-AC4A-4DA4-8619-320FA83FCA83}"/>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xmlns="" id="{1751AF34-16E6-4A46-8788-8A37C0F15EF6}"/>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xmlns="" id="{7842D10C-4B19-4AF4-B3B1-A7B0B3BC4DA8}"/>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xmlns="" id="{97188749-7236-41B1-B4AB-9F2F457E15F8}"/>
              </a:ext>
            </a:extLst>
          </p:cNvPr>
          <p:cNvPicPr>
            <a:picLocks noChangeAspect="1"/>
          </p:cNvPicPr>
          <p:nvPr/>
        </p:nvPicPr>
        <p:blipFill rotWithShape="1">
          <a:blip r:embed="rId32">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xmlns="" id="{1308A012-EB91-4E9B-A924-74765813DE33}"/>
              </a:ext>
            </a:extLst>
          </p:cNvPr>
          <p:cNvPicPr>
            <a:picLocks noChangeAspect="1"/>
          </p:cNvPicPr>
          <p:nvPr/>
        </p:nvPicPr>
        <p:blipFill>
          <a:blip r:embed="rId33" cstate="print">
            <a:extLst>
              <a:ext uri="{BEBA8EAE-BF5A-486C-A8C5-ECC9F3942E4B}">
                <a14:imgProps xmlns:a14="http://schemas.microsoft.com/office/drawing/2010/main">
                  <a14:imgLayer r:embed="rId3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xmlns="" id="{174D471F-67A0-466F-9589-015FD3BB029B}"/>
              </a:ext>
            </a:extLst>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xmlns="" id="{AF9E4894-767F-4FCB-95AC-8F019A22FCE7}"/>
              </a:ext>
            </a:extLst>
          </p:cNvPr>
          <p:cNvPicPr>
            <a:picLocks noChangeAspect="1"/>
          </p:cNvPicPr>
          <p:nvPr/>
        </p:nvPicPr>
        <p:blipFill>
          <a:blip r:embed="rId37" cstate="print">
            <a:extLst>
              <a:ext uri="{BEBA8EAE-BF5A-486C-A8C5-ECC9F3942E4B}">
                <a14:imgProps xmlns:a14="http://schemas.microsoft.com/office/drawing/2010/main">
                  <a14:imgLayer r:embed="rId3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xmlns="" id="{493DC3EF-41D5-43D3-8EEB-B1B16B6F734E}"/>
              </a:ext>
            </a:extLst>
          </p:cNvPr>
          <p:cNvPicPr>
            <a:picLocks noChangeAspect="1"/>
          </p:cNvPicPr>
          <p:nvPr/>
        </p:nvPicPr>
        <p:blipFill>
          <a:blip r:embed="rId39" cstate="print">
            <a:extLst>
              <a:ext uri="{BEBA8EAE-BF5A-486C-A8C5-ECC9F3942E4B}">
                <a14:imgProps xmlns:a14="http://schemas.microsoft.com/office/drawing/2010/main">
                  <a14:imgLayer r:embed="rId4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xmlns="" id="{A397BD64-98B8-4555-9CA0-98F0CC78B1AE}"/>
              </a:ext>
            </a:extLst>
          </p:cNvPr>
          <p:cNvPicPr>
            <a:picLocks noChangeAspect="1"/>
          </p:cNvPicPr>
          <p:nvPr/>
        </p:nvPicPr>
        <p:blipFill>
          <a:blip r:embed="rId41" cstate="print">
            <a:extLst>
              <a:ext uri="{BEBA8EAE-BF5A-486C-A8C5-ECC9F3942E4B}">
                <a14:imgProps xmlns:a14="http://schemas.microsoft.com/office/drawing/2010/main">
                  <a14:imgLayer r:embed="rId4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xmlns="" id="{D5D3FAEA-FBA6-426E-A559-3B9C0C398950}"/>
              </a:ext>
            </a:extLst>
          </p:cNvPr>
          <p:cNvPicPr>
            <a:picLocks noChangeAspect="1"/>
          </p:cNvPicPr>
          <p:nvPr/>
        </p:nvPicPr>
        <p:blipFill>
          <a:blip r:embed="rId43" cstate="print">
            <a:extLst>
              <a:ext uri="{BEBA8EAE-BF5A-486C-A8C5-ECC9F3942E4B}">
                <a14:imgProps xmlns:a14="http://schemas.microsoft.com/office/drawing/2010/main">
                  <a14:imgLayer r:embed="rId4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xmlns=""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xmlns=""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xmlns=""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xmlns=""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xmlns=""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xmlns=""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xmlns=""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xmlns=""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xmlns=""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xmlns=""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xmlns=""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xmlns=""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xmlns=""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xmlns=""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xmlns=""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xmlns=""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xmlns=""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xmlns=""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xmlns=""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xmlns=""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xmlns=""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xmlns=""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xmlns=""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xmlns=""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xmlns=""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xmlns=""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xmlns=""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xmlns=""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xmlns=""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xmlns=""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xmlns=""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pic>
        <p:nvPicPr>
          <p:cNvPr id="2" name="Picture 1">
            <a:extLst>
              <a:ext uri="{FF2B5EF4-FFF2-40B4-BE49-F238E27FC236}">
                <a16:creationId xmlns:a16="http://schemas.microsoft.com/office/drawing/2014/main" xmlns="" id="{E46B0DF1-24C9-D65B-50D5-7218F4EE4874}"/>
              </a:ext>
            </a:extLst>
          </p:cNvPr>
          <p:cNvPicPr>
            <a:picLocks noChangeAspect="1"/>
          </p:cNvPicPr>
          <p:nvPr/>
        </p:nvPicPr>
        <p:blipFill>
          <a:blip r:embed="rId45"/>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xmlns=""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xmlns=""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xmlns=""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a16="http://schemas.microsoft.com/office/drawing/2014/main" xmlns=""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xmlns=""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BF7C19AA-5F2F-1D35-C06E-D079CA1C6CFC}"/>
              </a:ext>
            </a:extLst>
          </p:cNvPr>
          <p:cNvGrpSpPr/>
          <p:nvPr/>
        </p:nvGrpSpPr>
        <p:grpSpPr>
          <a:xfrm>
            <a:off x="178676" y="85345"/>
            <a:ext cx="11799281" cy="1386103"/>
            <a:chOff x="5479807" y="85344"/>
            <a:chExt cx="6498150" cy="3618623"/>
          </a:xfrm>
        </p:grpSpPr>
        <p:sp>
          <p:nvSpPr>
            <p:cNvPr id="4" name="Rectangle: Rounded Corners 3">
              <a:extLst>
                <a:ext uri="{FF2B5EF4-FFF2-40B4-BE49-F238E27FC236}">
                  <a16:creationId xmlns:a16="http://schemas.microsoft.com/office/drawing/2014/main" xmlns=""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9F20B72A-A054-86B4-7150-4FA9E5A8B308}"/>
                </a:ext>
              </a:extLst>
            </p:cNvPr>
            <p:cNvSpPr txBox="1"/>
            <p:nvPr/>
          </p:nvSpPr>
          <p:spPr>
            <a:xfrm>
              <a:off x="5581561" y="265823"/>
              <a:ext cx="6326754" cy="3266983"/>
            </a:xfrm>
            <a:prstGeom prst="rect">
              <a:avLst/>
            </a:prstGeom>
            <a:noFill/>
          </p:spPr>
          <p:txBody>
            <a:bodyPr wrap="square">
              <a:spAutoFit/>
            </a:bodyPr>
            <a:lstStyle/>
            <a:p>
              <a:pPr algn="just"/>
              <a:r>
                <a:rPr lang="vi-VN" sz="3600" b="1" i="0" dirty="0">
                  <a:solidFill>
                    <a:srgbClr val="000000"/>
                  </a:solidFill>
                  <a:effectLst/>
                  <a:latin typeface="Calibri" panose="020F0502020204030204" pitchFamily="34" charset="0"/>
                  <a:cs typeface="Calibri" panose="020F0502020204030204" pitchFamily="34" charset="0"/>
                </a:rPr>
                <a:t>Quan sát hình 1</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cho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biết</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latin typeface="Calibri" panose="020F0502020204030204" pitchFamily="34" charset="0"/>
                  <a:cs typeface="Calibri" panose="020F0502020204030204" pitchFamily="34" charset="0"/>
                </a:rPr>
                <a:t>C</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ác</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con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tố</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phát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3600" b="1" i="0" dirty="0">
                <a:solidFill>
                  <a:srgbClr val="000000"/>
                </a:solidFill>
                <a:effectLst/>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xmlns="" id="{D06BD906-43DF-F877-AD7D-F5AFF5C25250}"/>
              </a:ext>
            </a:extLst>
          </p:cNvPr>
          <p:cNvPicPr>
            <a:picLocks noChangeAspect="1"/>
          </p:cNvPicPr>
          <p:nvPr/>
        </p:nvPicPr>
        <p:blipFill>
          <a:blip r:embed="rId3"/>
          <a:stretch>
            <a:fillRect/>
          </a:stretch>
        </p:blipFill>
        <p:spPr>
          <a:xfrm>
            <a:off x="2680139" y="1773316"/>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106</TotalTime>
  <Words>1163</Words>
  <Application>Microsoft Office PowerPoint</Application>
  <PresentationFormat>Custom</PresentationFormat>
  <Paragraphs>72</Paragraphs>
  <Slides>31</Slides>
  <Notes>10</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dell</cp:lastModifiedBy>
  <cp:revision>47</cp:revision>
  <dcterms:created xsi:type="dcterms:W3CDTF">2023-10-03T02:10:49Z</dcterms:created>
  <dcterms:modified xsi:type="dcterms:W3CDTF">2023-12-17T12:32:41Z</dcterms:modified>
  <cp:category>9Slide.vn</cp:category>
</cp:coreProperties>
</file>