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media/audio4.wav" ContentType="audio/x-wav"/>
  <Override PartName="/ppt/notesSlides/notesSlide7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8.xml" ContentType="application/vnd.openxmlformats-officedocument.presentationml.notesSlide+xml"/>
  <Override PartName="/ppt/media/audio7.wav" ContentType="audio/x-wav"/>
  <Override PartName="/ppt/media/audio8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81" r:id="rId2"/>
    <p:sldId id="373" r:id="rId3"/>
    <p:sldId id="512" r:id="rId4"/>
    <p:sldId id="507" r:id="rId5"/>
    <p:sldId id="508" r:id="rId6"/>
    <p:sldId id="509" r:id="rId7"/>
    <p:sldId id="510" r:id="rId8"/>
    <p:sldId id="513" r:id="rId9"/>
    <p:sldId id="482" r:id="rId10"/>
    <p:sldId id="463" r:id="rId11"/>
    <p:sldId id="484" r:id="rId12"/>
    <p:sldId id="483" r:id="rId13"/>
    <p:sldId id="338" r:id="rId14"/>
    <p:sldId id="379" r:id="rId15"/>
    <p:sldId id="426" r:id="rId16"/>
    <p:sldId id="459" r:id="rId17"/>
    <p:sldId id="460" r:id="rId18"/>
    <p:sldId id="461" r:id="rId19"/>
    <p:sldId id="427" r:id="rId20"/>
    <p:sldId id="505" r:id="rId21"/>
    <p:sldId id="506" r:id="rId22"/>
    <p:sldId id="402" r:id="rId23"/>
    <p:sldId id="497" r:id="rId24"/>
    <p:sldId id="498" r:id="rId25"/>
    <p:sldId id="499" r:id="rId26"/>
    <p:sldId id="500" r:id="rId27"/>
    <p:sldId id="501" r:id="rId28"/>
    <p:sldId id="502" r:id="rId29"/>
    <p:sldId id="503" r:id="rId30"/>
    <p:sldId id="504" r:id="rId31"/>
    <p:sldId id="403" r:id="rId32"/>
    <p:sldId id="486" r:id="rId33"/>
    <p:sldId id="472" r:id="rId34"/>
    <p:sldId id="475" r:id="rId35"/>
    <p:sldId id="487" r:id="rId36"/>
    <p:sldId id="345" r:id="rId37"/>
    <p:sldId id="489" r:id="rId38"/>
    <p:sldId id="494" r:id="rId39"/>
    <p:sldId id="514" r:id="rId40"/>
    <p:sldId id="404" r:id="rId41"/>
    <p:sldId id="493" r:id="rId42"/>
    <p:sldId id="511" r:id="rId43"/>
    <p:sldId id="406" r:id="rId44"/>
    <p:sldId id="28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26C"/>
    <a:srgbClr val="FFCCCC"/>
    <a:srgbClr val="FF9999"/>
    <a:srgbClr val="FFFFCC"/>
    <a:srgbClr val="5CBC7A"/>
    <a:srgbClr val="D19AD2"/>
    <a:srgbClr val="FF7C80"/>
    <a:srgbClr val="F2B800"/>
    <a:srgbClr val="FFFF99"/>
    <a:srgbClr val="CF9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3594" autoAdjust="0"/>
  </p:normalViewPr>
  <p:slideViewPr>
    <p:cSldViewPr>
      <p:cViewPr varScale="1">
        <p:scale>
          <a:sx n="78" d="100"/>
          <a:sy n="78" d="100"/>
        </p:scale>
        <p:origin x="-28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2T23:32:49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81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3525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547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659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895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654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7840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1434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265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Sentence Puzzle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Divide the class into groups of four. Give each group a sentence that is broken/cut in to pieces. Ask them to arrange them to make a complete sentence, then read it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group makes it first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6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90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5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86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Teacher tells pupils to put out their school things on the desk.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show the school things with the correct order. (example: Show me: pencil, eraser, pen). Who can make it fastest is the winner.</a:t>
            </a:r>
            <a:endParaRPr lang="en-US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Ask pupils to show those school things and repeat.</a:t>
            </a: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4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Teacher tells pupils to put out their school things on the desk.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them: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you have a pen/book/ruler…?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Ask pupils if they have, say: </a:t>
            </a:r>
            <a:r>
              <a:rPr lang="en-US" sz="1200" i="1" dirty="0">
                <a:effectLst/>
                <a:latin typeface="Times New Roman" panose="02020603050405020304" pitchFamily="18" charset="0"/>
              </a:rPr>
              <a:t>Yes, I do. </a:t>
            </a:r>
            <a:r>
              <a:rPr lang="en-US" sz="1200" dirty="0">
                <a:effectLst/>
                <a:latin typeface="Times New Roman" panose="02020603050405020304" pitchFamily="18" charset="0"/>
              </a:rPr>
              <a:t>/ if not:</a:t>
            </a:r>
            <a:r>
              <a:rPr lang="en-US" sz="1200" i="1" dirty="0">
                <a:effectLst/>
                <a:latin typeface="Times New Roman" panose="02020603050405020304" pitchFamily="18" charset="0"/>
              </a:rPr>
              <a:t> No, I don’t.</a:t>
            </a: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3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Sentence Puzzle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Divide the class into groups of four. Give each group a sentence that is broken/cut in to pieces. Ask them to arrange them to make a complete sentence, then read it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group makes it first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6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Sentence Puzzle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Divide the class into groups of four. Give each group a sentence that is broken/cut in to pieces. Ask them to arrange them to make a complete sentence, then read it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group makes it first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7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Sentence Puzzle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Divide the class into groups of four. Give each group a sentence that is broken/cut in to pieces. Ask them to arrange them to make a complete sentence, then read it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group makes it first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8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3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44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83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4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14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1.jpe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9.jpeg"/><Relationship Id="rId5" Type="http://schemas.microsoft.com/office/2007/relationships/media" Target="../media/media4.wav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1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audio" Target="../media/audio9.wav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5" Type="http://schemas.openxmlformats.org/officeDocument/2006/relationships/audio" Target="../media/audio12.wav"/><Relationship Id="rId10" Type="http://schemas.microsoft.com/office/2007/relationships/hdphoto" Target="../media/hdphoto1.wdp"/><Relationship Id="rId4" Type="http://schemas.openxmlformats.org/officeDocument/2006/relationships/audio" Target="../media/audio11.wav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microsoft.com/office/2007/relationships/hdphoto" Target="../media/hdphoto2.wdp"/><Relationship Id="rId5" Type="http://schemas.openxmlformats.org/officeDocument/2006/relationships/audio" Target="../media/audio12.wav"/><Relationship Id="rId10" Type="http://schemas.openxmlformats.org/officeDocument/2006/relationships/image" Target="../media/image28.png"/><Relationship Id="rId4" Type="http://schemas.openxmlformats.org/officeDocument/2006/relationships/audio" Target="../media/audio11.wav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3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3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3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5.png"/><Relationship Id="rId10" Type="http://schemas.openxmlformats.org/officeDocument/2006/relationships/image" Target="../media/image67.png"/><Relationship Id="rId4" Type="http://schemas.openxmlformats.org/officeDocument/2006/relationships/image" Target="../media/image25.pn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64.png"/><Relationship Id="rId9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32113" y="1985653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Tues</a:t>
            </a:r>
            <a:r>
              <a:rPr lang="en-US" sz="4400" dirty="0" smtClean="0">
                <a:latin typeface="Berlin Sans FB Demi" panose="020E0802020502020306" pitchFamily="34" charset="0"/>
              </a:rPr>
              <a:t>day</a:t>
            </a:r>
            <a:r>
              <a:rPr lang="en-US" sz="4400" dirty="0" smtClean="0">
                <a:latin typeface="Berlin Sans FB Demi" panose="020E0802020502020306" pitchFamily="34" charset="0"/>
              </a:rPr>
              <a:t>, </a:t>
            </a:r>
            <a:r>
              <a:rPr lang="en-US" sz="4400" dirty="0" smtClean="0">
                <a:latin typeface="Berlin Sans FB Demi" panose="020E0802020502020306" pitchFamily="34" charset="0"/>
              </a:rPr>
              <a:t>Novem</a:t>
            </a:r>
            <a:r>
              <a:rPr lang="en-US" sz="4400" dirty="0" smtClean="0">
                <a:latin typeface="Berlin Sans FB Demi" panose="020E0802020502020306" pitchFamily="34" charset="0"/>
              </a:rPr>
              <a:t>ber 28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4400" dirty="0" smtClean="0">
                <a:latin typeface="Berlin Sans FB Demi" panose="020E0802020502020306" pitchFamily="34" charset="0"/>
              </a:rPr>
              <a:t> 2023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2376458" y="2097329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8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2895600" y="1698240"/>
            <a:ext cx="803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school things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75786"/>
            <a:ext cx="2025824" cy="1913439"/>
          </a:xfrm>
          <a:prstGeom prst="cloud">
            <a:avLst/>
          </a:prstGeom>
          <a:solidFill>
            <a:schemeClr val="accent5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75786"/>
            <a:ext cx="1897142" cy="1897142"/>
          </a:xfrm>
          <a:prstGeom prst="cloud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829088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1552"/>
            <a:ext cx="5420481" cy="345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81" y="1181552"/>
            <a:ext cx="5447685" cy="3458058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4473313" y="5515577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453326" y="5515576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744081" y="5515576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8" name="Bùi Liễu 0968142780"/>
          <p:cNvSpPr txBox="1">
            <a:spLocks/>
          </p:cNvSpPr>
          <p:nvPr/>
        </p:nvSpPr>
        <p:spPr>
          <a:xfrm>
            <a:off x="7010400" y="719727"/>
            <a:ext cx="448824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7527"/>
            <a:ext cx="8496300" cy="4940172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3429000" y="1518055"/>
            <a:ext cx="4589332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  <a:endParaRPr lang="vi-VN" sz="3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018332" y="1378878"/>
            <a:ext cx="2097061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3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54483"/>
            <a:ext cx="8747943" cy="5090744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8" name="Bùi Liễu 0968142780"/>
          <p:cNvSpPr txBox="1">
            <a:spLocks/>
          </p:cNvSpPr>
          <p:nvPr/>
        </p:nvSpPr>
        <p:spPr>
          <a:xfrm>
            <a:off x="7010400" y="719727"/>
            <a:ext cx="448824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3665873" y="1550574"/>
            <a:ext cx="5576457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ruler?</a:t>
            </a:r>
            <a:endParaRPr lang="vi-VN" sz="3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4419600" y="2866798"/>
            <a:ext cx="2895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342743" y="2286000"/>
            <a:ext cx="26340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949516" y="3971121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642271" y="3324790"/>
            <a:ext cx="208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ˈpen.səl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92906"/>
            <a:ext cx="3962400" cy="3962400"/>
          </a:xfrm>
          <a:prstGeom prst="rect">
            <a:avLst/>
          </a:prstGeom>
        </p:spPr>
      </p:pic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321087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122915" y="2436328"/>
            <a:ext cx="47548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06681" y="4068337"/>
            <a:ext cx="1723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hộp bút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944450" y="3422006"/>
            <a:ext cx="3248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ˈ</a:t>
            </a:r>
            <a:r>
              <a:rPr lang="vi-VN" sz="3600"/>
              <a:t>pen.səl ˌ</a:t>
            </a:r>
            <a:r>
              <a:rPr lang="vi-VN" sz="3600" smtClean="0"/>
              <a:t>keɪs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8" y="1317680"/>
            <a:ext cx="4895850" cy="4453287"/>
          </a:xfrm>
          <a:prstGeom prst="rect">
            <a:avLst/>
          </a:prstGeom>
        </p:spPr>
      </p:pic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3340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501223" y="2436328"/>
            <a:ext cx="39982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86029" y="4068337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vở viết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379664" y="3422006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smtClean="0"/>
              <a:t>/</a:t>
            </a:r>
            <a:r>
              <a:rPr lang="vi-VN" sz="3600"/>
              <a:t>ˈnəʊt.bʊk</a:t>
            </a:r>
            <a:r>
              <a:rPr lang="vi-VN" sz="3600" smtClean="0"/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46" y="1469740"/>
            <a:ext cx="3962400" cy="3962400"/>
          </a:xfrm>
          <a:prstGeom prst="rect">
            <a:avLst/>
          </a:prstGeom>
        </p:spPr>
      </p:pic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33" y="5334000"/>
            <a:ext cx="420366" cy="3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136812" y="2436328"/>
            <a:ext cx="27270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45156" y="4068337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cục tẩy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447791" y="3483165"/>
            <a:ext cx="2105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ɪ</a:t>
            </a:r>
            <a:r>
              <a:rPr lang="vi-VN" sz="3600"/>
              <a:t>ˈreɪ.zər/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68876"/>
            <a:ext cx="4210638" cy="4210638"/>
          </a:xfrm>
          <a:prstGeom prst="rect">
            <a:avLst/>
          </a:prstGeom>
        </p:spPr>
      </p:pic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40" y="5410200"/>
            <a:ext cx="413359" cy="3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6830798" y="3557839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ounded Rectangle 22"/>
          <p:cNvSpPr/>
          <p:nvPr/>
        </p:nvSpPr>
        <p:spPr>
          <a:xfrm>
            <a:off x="6727845" y="632815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2996917" y="632815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/>
          <p:nvPr/>
        </p:nvSpPr>
        <p:spPr>
          <a:xfrm>
            <a:off x="3638491" y="2950419"/>
            <a:ext cx="15183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830798" y="2911508"/>
            <a:ext cx="2685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46366" y="3589578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  0968142780"/>
          <p:cNvSpPr/>
          <p:nvPr/>
        </p:nvSpPr>
        <p:spPr>
          <a:xfrm>
            <a:off x="3393644" y="5840127"/>
            <a:ext cx="22621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513098" y="5812805"/>
            <a:ext cx="1859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 txBox="1"/>
          <p:nvPr/>
        </p:nvSpPr>
        <p:spPr>
          <a:xfrm>
            <a:off x="1030979" y="510663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35" y="573088"/>
            <a:ext cx="2379202" cy="23792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14631"/>
          <a:stretch/>
        </p:blipFill>
        <p:spPr>
          <a:xfrm>
            <a:off x="6779631" y="904426"/>
            <a:ext cx="2736543" cy="17165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3715" r="11679" b="2269"/>
          <a:stretch/>
        </p:blipFill>
        <p:spPr>
          <a:xfrm>
            <a:off x="3720034" y="3843528"/>
            <a:ext cx="1609378" cy="19692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77" y="3827296"/>
            <a:ext cx="1969277" cy="1969277"/>
          </a:xfrm>
          <a:prstGeom prst="rect">
            <a:avLst/>
          </a:prstGeom>
        </p:spPr>
      </p:pic>
      <p:pic>
        <p:nvPicPr>
          <p:cNvPr id="37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73" y="2847200"/>
            <a:ext cx="342423" cy="290787"/>
          </a:xfrm>
          <a:prstGeom prst="rect">
            <a:avLst/>
          </a:prstGeom>
        </p:spPr>
      </p:pic>
      <p:pic>
        <p:nvPicPr>
          <p:cNvPr id="3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87" y="2851610"/>
            <a:ext cx="337229" cy="286377"/>
          </a:xfrm>
          <a:prstGeom prst="rect">
            <a:avLst/>
          </a:prstGeom>
        </p:spPr>
      </p:pic>
      <p:pic>
        <p:nvPicPr>
          <p:cNvPr id="39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90" y="5781020"/>
            <a:ext cx="327410" cy="278038"/>
          </a:xfrm>
          <a:prstGeom prst="rect">
            <a:avLst/>
          </a:prstGeom>
        </p:spPr>
      </p:pic>
      <p:pic>
        <p:nvPicPr>
          <p:cNvPr id="4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01" y="5700917"/>
            <a:ext cx="327860" cy="2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0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5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C3167AD1-D4F3-401F-B329-0BA602F8E782}"/>
              </a:ext>
            </a:extLst>
          </p:cNvPr>
          <p:cNvSpPr txBox="1"/>
          <p:nvPr/>
        </p:nvSpPr>
        <p:spPr>
          <a:xfrm>
            <a:off x="2133600" y="1342109"/>
            <a:ext cx="68981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pencil</a:t>
            </a:r>
            <a:r>
              <a:rPr lang="en-US" sz="4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bút chì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2133600" y="2191721"/>
            <a:ext cx="63490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pencil case</a:t>
            </a:r>
            <a:r>
              <a:rPr lang="en-US" sz="4000" smtClean="0"/>
              <a:t>: hộp bút </a:t>
            </a:r>
            <a:endParaRPr lang="en-US" sz="4000"/>
          </a:p>
        </p:txBody>
      </p:sp>
      <p:sp>
        <p:nvSpPr>
          <p:cNvPr id="9" name="Bùi Liễu 0968142780">
            <a:extLst>
              <a:ext uri="{FF2B5EF4-FFF2-40B4-BE49-F238E27FC236}">
                <a16:creationId xmlns:lc="http://schemas.openxmlformats.org/drawingml/2006/lockedCanvas" xmlns:a16="http://schemas.microsoft.com/office/drawing/2014/main" xmlns="" id="{6967563F-98A4-4BFE-B3D2-6B407AC8B6D4}"/>
              </a:ext>
            </a:extLst>
          </p:cNvPr>
          <p:cNvSpPr txBox="1"/>
          <p:nvPr/>
        </p:nvSpPr>
        <p:spPr>
          <a:xfrm>
            <a:off x="2161116" y="4089902"/>
            <a:ext cx="4741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eraser</a:t>
            </a:r>
            <a:r>
              <a:rPr lang="en-US" sz="4000" smtClean="0"/>
              <a:t>: cục tẩy</a:t>
            </a:r>
            <a:endParaRPr lang="en-US" sz="4000"/>
          </a:p>
        </p:txBody>
      </p:sp>
      <p:sp>
        <p:nvSpPr>
          <p:cNvPr id="13" name="Bùi Liễu 0968142780">
            <a:extLst>
              <a:ext uri="{FF2B5EF4-FFF2-40B4-BE49-F238E27FC236}">
                <a16:creationId xmlns:lc="http://schemas.openxmlformats.org/drawingml/2006/lockedCanvas" xmlns:a16="http://schemas.microsoft.com/office/drawing/2014/main" xmlns="" id="{A9C6F0EA-B418-4FF4-BA33-56CE9DF006FB}"/>
              </a:ext>
            </a:extLst>
          </p:cNvPr>
          <p:cNvSpPr txBox="1"/>
          <p:nvPr/>
        </p:nvSpPr>
        <p:spPr>
          <a:xfrm>
            <a:off x="2161115" y="3095636"/>
            <a:ext cx="6831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notebook</a:t>
            </a:r>
            <a:r>
              <a:rPr lang="en-US" sz="4000" smtClean="0"/>
              <a:t>: vở viết</a:t>
            </a:r>
            <a:endParaRPr lang="en-US" sz="4000"/>
          </a:p>
        </p:txBody>
      </p:sp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808" y="3305673"/>
            <a:ext cx="342423" cy="290787"/>
          </a:xfrm>
          <a:prstGeom prst="rect">
            <a:avLst/>
          </a:prstGeom>
        </p:spPr>
      </p:pic>
      <p:pic>
        <p:nvPicPr>
          <p:cNvPr id="1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002" y="4137031"/>
            <a:ext cx="337229" cy="286377"/>
          </a:xfrm>
          <a:prstGeom prst="rect">
            <a:avLst/>
          </a:prstGeom>
        </p:spPr>
      </p:pic>
      <p:pic>
        <p:nvPicPr>
          <p:cNvPr id="1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808" y="4963979"/>
            <a:ext cx="327410" cy="278038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371" y="5825340"/>
            <a:ext cx="327860" cy="2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1" grpId="0"/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581400" y="28194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"/>
          <p:cNvSpPr/>
          <p:nvPr/>
        </p:nvSpPr>
        <p:spPr>
          <a:xfrm>
            <a:off x="685800" y="2438400"/>
            <a:ext cx="11353800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sentence</a:t>
            </a:r>
            <a:r>
              <a:rPr lang="en-US" sz="120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20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582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49B9FE7-B6BA-448C-B051-577316006D90}"/>
              </a:ext>
            </a:extLst>
          </p:cNvPr>
          <p:cNvSpPr/>
          <p:nvPr/>
        </p:nvSpPr>
        <p:spPr>
          <a:xfrm>
            <a:off x="1110343" y="1132307"/>
            <a:ext cx="4961867" cy="2269624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 you have _______?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4D42F9-47D3-4CFE-B7FB-6CAB8FC699A0}"/>
              </a:ext>
            </a:extLst>
          </p:cNvPr>
          <p:cNvSpPr txBox="1"/>
          <p:nvPr/>
        </p:nvSpPr>
        <p:spPr>
          <a:xfrm>
            <a:off x="6417129" y="1999017"/>
            <a:ext cx="381000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Ừ,  tớ có.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Không, tớ không có.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090D37-F434-4372-B715-7A010D56EF61}"/>
              </a:ext>
            </a:extLst>
          </p:cNvPr>
          <p:cNvSpPr txBox="1"/>
          <p:nvPr/>
        </p:nvSpPr>
        <p:spPr>
          <a:xfrm>
            <a:off x="6417129" y="1459468"/>
            <a:ext cx="417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Bạn có ______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110343" y="451271"/>
            <a:ext cx="861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Hỏi và trả lời ai đó có cái gì không?.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57" y="3657599"/>
            <a:ext cx="4448423" cy="2650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1" y="3657600"/>
            <a:ext cx="4414739" cy="26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3048000" y="1676400"/>
            <a:ext cx="6019800" cy="298236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905000" y="3356572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895600" y="1680172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3" name="Happy Background Music - Sunny Side Up by Alu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=""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=""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=""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=""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=""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=""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=""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=""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=""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=""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=""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=""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=""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=""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=""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=""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=""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=""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1288794" y="452070"/>
            <a:ext cx="5940519" cy="967154"/>
          </a:xfrm>
          <a:prstGeom prst="wedgeRectCallout">
            <a:avLst>
              <a:gd name="adj1" fmla="val -44457"/>
              <a:gd name="adj2" fmla="val 85681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DF480E-9E11-4411-8319-952C3585D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088" y="1766352"/>
            <a:ext cx="5940520" cy="928206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908B61BE-91C7-40DB-BA4E-5D0A48BC8E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411">
            <a:off x="5718528" y="4379008"/>
            <a:ext cx="3306081" cy="3093171"/>
          </a:xfrm>
          <a:prstGeom prst="rect">
            <a:avLst/>
          </a:prstGeom>
        </p:spPr>
      </p:pic>
      <p:sp>
        <p:nvSpPr>
          <p:cNvPr id="75" name="4 Rectángulo redondeado">
            <a:extLst>
              <a:ext uri="{FF2B5EF4-FFF2-40B4-BE49-F238E27FC236}">
                <a16:creationId xmlns=""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533228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=""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72419" y="3091176"/>
            <a:ext cx="3454120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=""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67" y="30902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=""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96" y="476039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56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=""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=""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=""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=""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=""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=""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=""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=""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=""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=""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=""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=""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=""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=""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=""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=""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=""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=""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972974" y="116305"/>
            <a:ext cx="5940519" cy="967154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ruler?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DF480E-9E11-4411-8319-952C3585D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088" y="1766352"/>
            <a:ext cx="5940520" cy="9282060"/>
          </a:xfrm>
          <a:prstGeom prst="rect">
            <a:avLst/>
          </a:prstGeom>
        </p:spPr>
      </p:pic>
      <p:sp>
        <p:nvSpPr>
          <p:cNvPr id="75" name="4 Rectángulo redondeado">
            <a:extLst>
              <a:ext uri="{FF2B5EF4-FFF2-40B4-BE49-F238E27FC236}">
                <a16:creationId xmlns=""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69581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=""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41439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=""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95" y="493295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=""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04" y="30396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DD97F22-1F47-4733-A842-B5AE346BB2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5553787" y="5248287"/>
            <a:ext cx="2719413" cy="18129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76508" y="1299111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18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=""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=""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=""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=""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=""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=""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=""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=""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=""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=""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=""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=""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=""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=""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=""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=""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=""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=""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978527" y="184578"/>
            <a:ext cx="5940519" cy="967154"/>
          </a:xfrm>
          <a:prstGeom prst="wedgeRectCallout">
            <a:avLst>
              <a:gd name="adj1" fmla="val -38431"/>
              <a:gd name="adj2" fmla="val 83863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book?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=""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7161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=""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6089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=""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45" y="483203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=""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57" y="309933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A302530-A728-45A5-852F-EF132435DA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7304">
            <a:off x="7863288" y="3918238"/>
            <a:ext cx="2439877" cy="21167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3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=""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=""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=""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=""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=""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=""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=""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=""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=""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=""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=""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=""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=""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=""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=""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=""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=""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=""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24807" y="361954"/>
            <a:ext cx="6385513" cy="967154"/>
          </a:xfrm>
          <a:prstGeom prst="wedgeRectCallout">
            <a:avLst>
              <a:gd name="adj1" fmla="val -40005"/>
              <a:gd name="adj2" fmla="val 80226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an eraser?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=""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7161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=""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6089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=""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10" y="483042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=""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22" y="309772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7635B39-A301-44C0-8340-47F0190AC4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8732">
            <a:off x="7989526" y="4979543"/>
            <a:ext cx="2043135" cy="13620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3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=""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=""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=""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=""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=""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=""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=""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=""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=""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=""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=""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=""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=""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=""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=""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=""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=""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=""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381000" y="185046"/>
            <a:ext cx="7199993" cy="1173596"/>
          </a:xfrm>
          <a:prstGeom prst="wedgeRectCallout">
            <a:avLst>
              <a:gd name="adj1" fmla="val -36026"/>
              <a:gd name="adj2" fmla="val 69199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 case?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=""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818854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=""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659343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=""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73" y="311345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=""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15" y="481172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48" y="2284782"/>
            <a:ext cx="5097176" cy="78232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22B96B9-A4BF-47BA-B284-4A8213F2F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462">
            <a:off x="7266516" y="4736704"/>
            <a:ext cx="4074349" cy="27206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01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=""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=""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=""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=""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=""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=""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=""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=""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=""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=""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=""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=""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=""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=""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=""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=""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=""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=""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48253" y="115137"/>
            <a:ext cx="7058845" cy="967154"/>
          </a:xfrm>
          <a:prstGeom prst="wedgeRectCallout">
            <a:avLst>
              <a:gd name="adj1" fmla="val -38894"/>
              <a:gd name="adj2" fmla="val 85681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 case?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=""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82948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=""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66952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=""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76" y="4798327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=""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88" y="30656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B609CE0-3729-463E-896E-23D40C2FC8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537">
            <a:off x="8051553" y="4307905"/>
            <a:ext cx="2052815" cy="19206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06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=""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=""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=""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=""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=""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=""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=""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=""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=""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=""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=""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=""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=""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=""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=""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=""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=""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=""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877207" y="116453"/>
            <a:ext cx="5940519" cy="1173596"/>
          </a:xfrm>
          <a:prstGeom prst="wedgeRectCallout">
            <a:avLst>
              <a:gd name="adj1" fmla="val -36950"/>
              <a:gd name="adj2" fmla="val 69199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ruler?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=""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818854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=""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659343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=""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42" y="313904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=""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84" y="483732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48" y="2284782"/>
            <a:ext cx="5097176" cy="78232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3C5D73D-FDEB-4618-AD69-D94972515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8055103" y="4879249"/>
            <a:ext cx="3063916" cy="26343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5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971800" y="30480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 </a:t>
            </a:r>
            <a:endParaRPr lang="en-US" sz="80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=""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=""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=""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=""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=""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=""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=""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=""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=""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=""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=""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=""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=""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=""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=""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=""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=""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=""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46983" y="185594"/>
            <a:ext cx="5940519" cy="1234579"/>
          </a:xfrm>
          <a:prstGeom prst="wedgeRectCallout">
            <a:avLst>
              <a:gd name="adj1" fmla="val -39022"/>
              <a:gd name="adj2" fmla="val 62892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=""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409533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=""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92427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=""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37" y="31055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=""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79" y="480379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18" y="1596532"/>
            <a:ext cx="5097176" cy="78232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1C45E76-880E-4FBC-AFC4-C919DC49E4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239">
            <a:off x="7666010" y="4350653"/>
            <a:ext cx="2952252" cy="25612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8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10200" y="1524000"/>
            <a:ext cx="5647998" cy="4876800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16" y="1686490"/>
            <a:ext cx="1731503" cy="1655151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50" y="1693909"/>
            <a:ext cx="1733349" cy="1655150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05" y="4274456"/>
            <a:ext cx="1701529" cy="16814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50" y="4247927"/>
            <a:ext cx="1733349" cy="1681414"/>
          </a:xfrm>
          <a:prstGeom prst="round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609685" y="1733087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51666" y="1686490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609685" y="4282363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25533" y="4262227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5037173" y="3339779"/>
            <a:ext cx="3510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pencil / yes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7451461" y="3339290"/>
            <a:ext cx="4414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pencil case / no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4643898" y="5872733"/>
            <a:ext cx="4872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notebook / yes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7880278" y="5867886"/>
            <a:ext cx="3510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eraser / no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08462" y="1951309"/>
            <a:ext cx="3758738" cy="67029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Do you have  _____?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764415" y="2986791"/>
            <a:ext cx="1940983" cy="670292"/>
          </a:xfrm>
          <a:prstGeom prst="wedgeRoundRectCallout">
            <a:avLst>
              <a:gd name="adj1" fmla="val 38997"/>
              <a:gd name="adj2" fmla="val 92742"/>
              <a:gd name="adj3" fmla="val 16667"/>
            </a:avLst>
          </a:prstGeom>
          <a:solidFill>
            <a:srgbClr val="FFCC66"/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Yes, I do.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45679" y="4030548"/>
            <a:ext cx="2171266" cy="670292"/>
          </a:xfrm>
          <a:prstGeom prst="wedgeRoundRectCallout">
            <a:avLst>
              <a:gd name="adj1" fmla="val 40742"/>
              <a:gd name="adj2" fmla="val 94907"/>
              <a:gd name="adj3" fmla="val 16667"/>
            </a:avLst>
          </a:prstGeom>
          <a:solidFill>
            <a:srgbClr val="FFCC66"/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No, I don’t.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654607" y="5649825"/>
            <a:ext cx="2746456" cy="670292"/>
          </a:xfrm>
          <a:prstGeom prst="wedgeRoundRectCallout">
            <a:avLst>
              <a:gd name="adj1" fmla="val 40742"/>
              <a:gd name="adj2" fmla="val 94907"/>
              <a:gd name="adj3" fmla="val 16667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</a:rPr>
              <a:t>don’t = do not</a:t>
            </a:r>
            <a:endParaRPr lang="vi-VN" sz="3200">
              <a:solidFill>
                <a:schemeClr val="tx1"/>
              </a:solidFill>
            </a:endParaRPr>
          </a:p>
        </p:txBody>
      </p:sp>
      <p:pic>
        <p:nvPicPr>
          <p:cNvPr id="2" name="Track 8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7" end="1488.315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97" y="529207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1219200" y="609600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71" y="1231276"/>
            <a:ext cx="8464357" cy="50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08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138780" y="67060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=""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5395402" y="3705269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=""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1022985" y="3603373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8204063" y="3676198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2557854" y="3630298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634444" y="4241548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4575433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334513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245044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8" end="1518.233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52" y="5869948"/>
            <a:ext cx="609600" cy="517675"/>
          </a:xfrm>
          <a:prstGeom prst="rect">
            <a:avLst/>
          </a:prstGeom>
        </p:spPr>
      </p:pic>
      <p:pic>
        <p:nvPicPr>
          <p:cNvPr id="2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8" end="38108.2335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01" y="5348068"/>
            <a:ext cx="473682" cy="517675"/>
          </a:xfrm>
          <a:prstGeom prst="rect">
            <a:avLst/>
          </a:prstGeom>
        </p:spPr>
      </p:pic>
      <p:pic>
        <p:nvPicPr>
          <p:cNvPr id="26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76" end="24805.2335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65" y="5331447"/>
            <a:ext cx="411275" cy="517675"/>
          </a:xfrm>
          <a:prstGeom prst="rect">
            <a:avLst/>
          </a:prstGeom>
        </p:spPr>
      </p:pic>
      <p:pic>
        <p:nvPicPr>
          <p:cNvPr id="27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25" end="12172.2335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18" y="5324189"/>
            <a:ext cx="514694" cy="517675"/>
          </a:xfrm>
          <a:prstGeom prst="rect">
            <a:avLst/>
          </a:prstGeom>
        </p:spPr>
      </p:pic>
      <p:pic>
        <p:nvPicPr>
          <p:cNvPr id="29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97" end="2346.2335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78" y="5302418"/>
            <a:ext cx="568004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7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6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5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9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937137" y="403211"/>
            <a:ext cx="584398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Read and match.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/>
          <p:cNvCxnSpPr>
            <a:endCxn id="44" idx="1"/>
          </p:cNvCxnSpPr>
          <p:nvPr/>
        </p:nvCxnSpPr>
        <p:spPr>
          <a:xfrm>
            <a:off x="7828910" y="1671915"/>
            <a:ext cx="2108671" cy="38863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 0968142780"/>
          <p:cNvCxnSpPr>
            <a:endCxn id="43" idx="1"/>
          </p:cNvCxnSpPr>
          <p:nvPr/>
        </p:nvCxnSpPr>
        <p:spPr>
          <a:xfrm>
            <a:off x="7855823" y="2800763"/>
            <a:ext cx="2081758" cy="15139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ùi Liễu 0968142780"/>
          <p:cNvCxnSpPr/>
          <p:nvPr/>
        </p:nvCxnSpPr>
        <p:spPr>
          <a:xfrm flipV="1">
            <a:off x="7832793" y="2815667"/>
            <a:ext cx="2069359" cy="258931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3814091" y="6000287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d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5063215" y="6013848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6324600" y="6025499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82" y="1114221"/>
            <a:ext cx="1549846" cy="993677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844040" y="1264632"/>
            <a:ext cx="702562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cs typeface="Arial" panose="020B0604020202020204" pitchFamily="34" charset="0"/>
              </a:rPr>
              <a:t>1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 notebook?</a:t>
            </a:r>
          </a:p>
          <a:p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Yes, I do.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2675" y="3646918"/>
            <a:ext cx="7026985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cs typeface="Arial" panose="020B0604020202020204" pitchFamily="34" charset="0"/>
              </a:rPr>
              <a:t>3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an eraser?</a:t>
            </a:r>
          </a:p>
          <a:p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Yes, I do.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87853" y="4838860"/>
            <a:ext cx="698180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cs typeface="Arial" panose="020B0604020202020204" pitchFamily="34" charset="0"/>
              </a:rPr>
              <a:t>4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>
                <a:cs typeface="Arial" panose="020B0604020202020204" pitchFamily="34" charset="0"/>
              </a:rPr>
              <a:t>: </a:t>
            </a:r>
            <a:r>
              <a:rPr lang="vi-VN" sz="3200" smtClean="0">
                <a:cs typeface="Arial" panose="020B0604020202020204" pitchFamily="34" charset="0"/>
              </a:rPr>
              <a:t>Do you have a pen?</a:t>
            </a:r>
          </a:p>
          <a:p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No, I don’t. I have a pencil.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Bùi Liễu 0968142780"/>
          <p:cNvCxnSpPr>
            <a:endCxn id="2" idx="1"/>
          </p:cNvCxnSpPr>
          <p:nvPr/>
        </p:nvCxnSpPr>
        <p:spPr>
          <a:xfrm flipV="1">
            <a:off x="7869660" y="1611060"/>
            <a:ext cx="2055522" cy="260419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/>
          <p:nvPr/>
        </p:nvSpPr>
        <p:spPr>
          <a:xfrm>
            <a:off x="7579765" y="6013847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82" y="2476798"/>
            <a:ext cx="1549846" cy="954452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581" y="3836282"/>
            <a:ext cx="1549846" cy="956928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r="20812"/>
          <a:stretch/>
        </p:blipFill>
        <p:spPr>
          <a:xfrm>
            <a:off x="9937581" y="5067514"/>
            <a:ext cx="1537447" cy="981431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55" name="Oval 54"/>
          <p:cNvSpPr/>
          <p:nvPr/>
        </p:nvSpPr>
        <p:spPr>
          <a:xfrm>
            <a:off x="9859891" y="911025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862822" y="2286684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25182" y="363948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11345" y="498136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48494" y="2454976"/>
            <a:ext cx="7021166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cs typeface="Arial" panose="020B0604020202020204" pitchFamily="34" charset="0"/>
              </a:rPr>
              <a:t>2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 school bag?</a:t>
            </a:r>
          </a:p>
          <a:p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No, I don’t. I have a pencil case.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5334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1C65C5-8695-4597-A0D9-E9ABE7C5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077" t="29899"/>
          <a:stretch/>
        </p:blipFill>
        <p:spPr>
          <a:xfrm>
            <a:off x="685800" y="1676400"/>
            <a:ext cx="10820400" cy="357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E24E6A9-ED49-4567-BA85-F2C3F65077D7}"/>
              </a:ext>
            </a:extLst>
          </p:cNvPr>
          <p:cNvSpPr/>
          <p:nvPr/>
        </p:nvSpPr>
        <p:spPr>
          <a:xfrm>
            <a:off x="5143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</a:t>
            </a:r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FD32745-7460-45B2-96FD-61B5C8930A5F}"/>
              </a:ext>
            </a:extLst>
          </p:cNvPr>
          <p:cNvSpPr/>
          <p:nvPr/>
        </p:nvSpPr>
        <p:spPr>
          <a:xfrm>
            <a:off x="24765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 case</a:t>
            </a:r>
            <a:endParaRPr lang="en-US" sz="32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889694-E680-42A5-9B8A-6F0855843FDC}"/>
              </a:ext>
            </a:extLst>
          </p:cNvPr>
          <p:cNvSpPr/>
          <p:nvPr/>
        </p:nvSpPr>
        <p:spPr>
          <a:xfrm>
            <a:off x="44386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5C3A8D-5802-4F8D-B261-4CF5FC50B613}"/>
              </a:ext>
            </a:extLst>
          </p:cNvPr>
          <p:cNvSpPr/>
          <p:nvPr/>
        </p:nvSpPr>
        <p:spPr>
          <a:xfrm>
            <a:off x="64008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1A7C4BF-48E2-40B1-BBBE-2D9DC057B87F}"/>
              </a:ext>
            </a:extLst>
          </p:cNvPr>
          <p:cNvSpPr/>
          <p:nvPr/>
        </p:nvSpPr>
        <p:spPr>
          <a:xfrm>
            <a:off x="83629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2CD3F0-7766-4B6D-8C43-FA3E5D787B50}"/>
              </a:ext>
            </a:extLst>
          </p:cNvPr>
          <p:cNvSpPr/>
          <p:nvPr/>
        </p:nvSpPr>
        <p:spPr>
          <a:xfrm>
            <a:off x="103251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4140" r="4814" b="2396"/>
          <a:stretch/>
        </p:blipFill>
        <p:spPr>
          <a:xfrm rot="16527887">
            <a:off x="10302215" y="2907891"/>
            <a:ext cx="1354811" cy="668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6734">
            <a:off x="8485889" y="2762729"/>
            <a:ext cx="928523" cy="959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20543"/>
          <a:stretch/>
        </p:blipFill>
        <p:spPr>
          <a:xfrm rot="1966449">
            <a:off x="6517543" y="2601948"/>
            <a:ext cx="1155443" cy="12805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2C00B1C-0F70-4067-8837-97B34E8D3B8A}"/>
              </a:ext>
            </a:extLst>
          </p:cNvPr>
          <p:cNvSpPr/>
          <p:nvPr/>
        </p:nvSpPr>
        <p:spPr>
          <a:xfrm>
            <a:off x="432195" y="226422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A6BE806-6E84-4180-B156-8548B9DB8E38}"/>
              </a:ext>
            </a:extLst>
          </p:cNvPr>
          <p:cNvSpPr/>
          <p:nvPr/>
        </p:nvSpPr>
        <p:spPr>
          <a:xfrm>
            <a:off x="2433058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BDD0396-8931-406C-A1DE-40A7D5D32067}"/>
              </a:ext>
            </a:extLst>
          </p:cNvPr>
          <p:cNvSpPr/>
          <p:nvPr/>
        </p:nvSpPr>
        <p:spPr>
          <a:xfrm>
            <a:off x="4381074" y="2264229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A068837-A4ED-45B7-8637-EFE7851CB735}"/>
              </a:ext>
            </a:extLst>
          </p:cNvPr>
          <p:cNvSpPr/>
          <p:nvPr/>
        </p:nvSpPr>
        <p:spPr>
          <a:xfrm>
            <a:off x="6345287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307B257-C610-4411-AF7D-DECC25F1E3AE}"/>
              </a:ext>
            </a:extLst>
          </p:cNvPr>
          <p:cNvSpPr/>
          <p:nvPr/>
        </p:nvSpPr>
        <p:spPr>
          <a:xfrm>
            <a:off x="8319628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53F1E84-AEA0-4F15-AA53-E00BBED53CD2}"/>
              </a:ext>
            </a:extLst>
          </p:cNvPr>
          <p:cNvSpPr/>
          <p:nvPr/>
        </p:nvSpPr>
        <p:spPr>
          <a:xfrm>
            <a:off x="10251555" y="2230440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8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E24E6A9-ED49-4567-BA85-F2C3F65077D7}"/>
              </a:ext>
            </a:extLst>
          </p:cNvPr>
          <p:cNvSpPr/>
          <p:nvPr/>
        </p:nvSpPr>
        <p:spPr>
          <a:xfrm>
            <a:off x="6023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FD32745-7460-45B2-96FD-61B5C8930A5F}"/>
              </a:ext>
            </a:extLst>
          </p:cNvPr>
          <p:cNvSpPr/>
          <p:nvPr/>
        </p:nvSpPr>
        <p:spPr>
          <a:xfrm>
            <a:off x="25644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889694-E680-42A5-9B8A-6F0855843FDC}"/>
              </a:ext>
            </a:extLst>
          </p:cNvPr>
          <p:cNvSpPr/>
          <p:nvPr/>
        </p:nvSpPr>
        <p:spPr>
          <a:xfrm>
            <a:off x="45266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5C3A8D-5802-4F8D-B261-4CF5FC50B613}"/>
              </a:ext>
            </a:extLst>
          </p:cNvPr>
          <p:cNvSpPr/>
          <p:nvPr/>
        </p:nvSpPr>
        <p:spPr>
          <a:xfrm>
            <a:off x="64887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1A7C4BF-48E2-40B1-BBBE-2D9DC057B87F}"/>
              </a:ext>
            </a:extLst>
          </p:cNvPr>
          <p:cNvSpPr/>
          <p:nvPr/>
        </p:nvSpPr>
        <p:spPr>
          <a:xfrm>
            <a:off x="84509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2CD3F0-7766-4B6D-8C43-FA3E5D787B50}"/>
              </a:ext>
            </a:extLst>
          </p:cNvPr>
          <p:cNvSpPr/>
          <p:nvPr/>
        </p:nvSpPr>
        <p:spPr>
          <a:xfrm>
            <a:off x="104130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5" b="16413"/>
          <a:stretch/>
        </p:blipFill>
        <p:spPr>
          <a:xfrm rot="16527887">
            <a:off x="10574810" y="2742258"/>
            <a:ext cx="955421" cy="614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4B40B6-7992-4A82-A06C-D900A9A5E0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6" b="11215"/>
          <a:stretch/>
        </p:blipFill>
        <p:spPr>
          <a:xfrm rot="633382">
            <a:off x="8513360" y="2916555"/>
            <a:ext cx="1104724" cy="477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535F57-FF48-47EC-8760-013E073BE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09" y="2589157"/>
            <a:ext cx="1367052" cy="72564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2C00B1C-0F70-4067-8837-97B34E8D3B8A}"/>
              </a:ext>
            </a:extLst>
          </p:cNvPr>
          <p:cNvSpPr/>
          <p:nvPr/>
        </p:nvSpPr>
        <p:spPr>
          <a:xfrm>
            <a:off x="534543" y="2073616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A6BE806-6E84-4180-B156-8548B9DB8E38}"/>
              </a:ext>
            </a:extLst>
          </p:cNvPr>
          <p:cNvSpPr/>
          <p:nvPr/>
        </p:nvSpPr>
        <p:spPr>
          <a:xfrm>
            <a:off x="2530371" y="203750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BDD0396-8931-406C-A1DE-40A7D5D32067}"/>
              </a:ext>
            </a:extLst>
          </p:cNvPr>
          <p:cNvSpPr/>
          <p:nvPr/>
        </p:nvSpPr>
        <p:spPr>
          <a:xfrm>
            <a:off x="4462753" y="2011238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A068837-A4ED-45B7-8637-EFE7851CB735}"/>
              </a:ext>
            </a:extLst>
          </p:cNvPr>
          <p:cNvSpPr/>
          <p:nvPr/>
        </p:nvSpPr>
        <p:spPr>
          <a:xfrm>
            <a:off x="6421557" y="204409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307B257-C610-4411-AF7D-DECC25F1E3AE}"/>
              </a:ext>
            </a:extLst>
          </p:cNvPr>
          <p:cNvSpPr/>
          <p:nvPr/>
        </p:nvSpPr>
        <p:spPr>
          <a:xfrm>
            <a:off x="8417325" y="201826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53F1E84-AEA0-4F15-AA53-E00BBED53CD2}"/>
              </a:ext>
            </a:extLst>
          </p:cNvPr>
          <p:cNvSpPr/>
          <p:nvPr/>
        </p:nvSpPr>
        <p:spPr>
          <a:xfrm>
            <a:off x="10340085" y="2044097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9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E24E6A9-ED49-4567-BA85-F2C3F65077D7}"/>
              </a:ext>
            </a:extLst>
          </p:cNvPr>
          <p:cNvSpPr/>
          <p:nvPr/>
        </p:nvSpPr>
        <p:spPr>
          <a:xfrm>
            <a:off x="6023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FD32745-7460-45B2-96FD-61B5C8930A5F}"/>
              </a:ext>
            </a:extLst>
          </p:cNvPr>
          <p:cNvSpPr/>
          <p:nvPr/>
        </p:nvSpPr>
        <p:spPr>
          <a:xfrm>
            <a:off x="25644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889694-E680-42A5-9B8A-6F0855843FDC}"/>
              </a:ext>
            </a:extLst>
          </p:cNvPr>
          <p:cNvSpPr/>
          <p:nvPr/>
        </p:nvSpPr>
        <p:spPr>
          <a:xfrm>
            <a:off x="45266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ruler</a:t>
            </a:r>
            <a:endParaRPr lang="en-US" sz="2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5C3A8D-5802-4F8D-B261-4CF5FC50B613}"/>
              </a:ext>
            </a:extLst>
          </p:cNvPr>
          <p:cNvSpPr/>
          <p:nvPr/>
        </p:nvSpPr>
        <p:spPr>
          <a:xfrm>
            <a:off x="64887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1A7C4BF-48E2-40B1-BBBE-2D9DC057B87F}"/>
              </a:ext>
            </a:extLst>
          </p:cNvPr>
          <p:cNvSpPr/>
          <p:nvPr/>
        </p:nvSpPr>
        <p:spPr>
          <a:xfrm>
            <a:off x="84509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2CD3F0-7766-4B6D-8C43-FA3E5D787B50}"/>
              </a:ext>
            </a:extLst>
          </p:cNvPr>
          <p:cNvSpPr/>
          <p:nvPr/>
        </p:nvSpPr>
        <p:spPr>
          <a:xfrm>
            <a:off x="104130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5540EE-C8D0-4D23-AA61-D3E37A8C2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461">
            <a:off x="10554159" y="2522073"/>
            <a:ext cx="1026911" cy="1026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382">
            <a:off x="8547042" y="2557885"/>
            <a:ext cx="956189" cy="956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535F57-FF48-47EC-8760-013E073BE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55" y="2484252"/>
            <a:ext cx="1130097" cy="113009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2C00B1C-0F70-4067-8837-97B34E8D3B8A}"/>
              </a:ext>
            </a:extLst>
          </p:cNvPr>
          <p:cNvSpPr/>
          <p:nvPr/>
        </p:nvSpPr>
        <p:spPr>
          <a:xfrm>
            <a:off x="521471" y="2008695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A6BE806-6E84-4180-B156-8548B9DB8E38}"/>
              </a:ext>
            </a:extLst>
          </p:cNvPr>
          <p:cNvSpPr/>
          <p:nvPr/>
        </p:nvSpPr>
        <p:spPr>
          <a:xfrm>
            <a:off x="2482062" y="2008694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BDD0396-8931-406C-A1DE-40A7D5D32067}"/>
              </a:ext>
            </a:extLst>
          </p:cNvPr>
          <p:cNvSpPr/>
          <p:nvPr/>
        </p:nvSpPr>
        <p:spPr>
          <a:xfrm>
            <a:off x="4510156" y="2044098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A068837-A4ED-45B7-8637-EFE7851CB735}"/>
              </a:ext>
            </a:extLst>
          </p:cNvPr>
          <p:cNvSpPr/>
          <p:nvPr/>
        </p:nvSpPr>
        <p:spPr>
          <a:xfrm>
            <a:off x="6413623" y="203750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307B257-C610-4411-AF7D-DECC25F1E3AE}"/>
              </a:ext>
            </a:extLst>
          </p:cNvPr>
          <p:cNvSpPr/>
          <p:nvPr/>
        </p:nvSpPr>
        <p:spPr>
          <a:xfrm>
            <a:off x="8364863" y="2023736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53F1E84-AEA0-4F15-AA53-E00BBED53CD2}"/>
              </a:ext>
            </a:extLst>
          </p:cNvPr>
          <p:cNvSpPr/>
          <p:nvPr/>
        </p:nvSpPr>
        <p:spPr>
          <a:xfrm>
            <a:off x="10339549" y="2061683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ext Placeholder 7">
            <a:extLst>
              <a:ext uri="{FF2B5EF4-FFF2-40B4-BE49-F238E27FC236}">
                <a16:creationId xmlns=""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636345" y="-34450"/>
            <a:ext cx="7447552" cy="10998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Game: </a:t>
            </a:r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Sentence </a:t>
            </a:r>
            <a:r>
              <a:rPr lang="en-US" sz="540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puzzle</a:t>
            </a:r>
          </a:p>
          <a:p>
            <a:pPr marL="0" indent="0" algn="ctr">
              <a:buNone/>
            </a:pPr>
            <a:r>
              <a:rPr lang="en-US" sz="440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(Reorder the words)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Berlin Sans FB Demi" panose="020E0802020502020306" pitchFamily="34" charset="0"/>
              <a:cs typeface="Leelawadee" panose="020B0502040204020203" pitchFamily="34" charset="-3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600199" y="1511698"/>
            <a:ext cx="2133601" cy="1873871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3B0C9F8-A514-4B2F-A9CF-99CC01BC5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1774661" y="1567036"/>
            <a:ext cx="1773268" cy="1773268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8333206" y="3041567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=""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6466936" y="2040632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=""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5571611" y="3267808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=""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8685338" y="1606186"/>
            <a:ext cx="1798108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pen.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=""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=""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4162830" y="5185110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=""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=""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3" y="5185110"/>
            <a:ext cx="1798108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pen.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=""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38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819400" y="20574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5530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2194960" y="3525679"/>
            <a:ext cx="1377246" cy="11948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5037285" y="3401622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500179" y="3195973"/>
            <a:ext cx="1158760" cy="108413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xmlns="" id="{D3745850-02F2-458D-9AEE-8820A2D90F27}"/>
              </a:ext>
            </a:extLst>
          </p:cNvPr>
          <p:cNvSpPr/>
          <p:nvPr/>
        </p:nvSpPr>
        <p:spPr>
          <a:xfrm>
            <a:off x="8728432" y="182676"/>
            <a:ext cx="3087794" cy="1628505"/>
          </a:xfrm>
          <a:prstGeom prst="wedgeRectCallout">
            <a:avLst>
              <a:gd name="adj1" fmla="val 40192"/>
              <a:gd name="adj2" fmla="val 124101"/>
            </a:avLst>
          </a:prstGeom>
          <a:solidFill>
            <a:srgbClr val="00B050">
              <a:alpha val="7098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pc="-150" dirty="0"/>
              <a:t>Show me: pencil, eraser, pen!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xmlns="" id="{CF8FFD05-B3BF-4D27-A6FD-1B9BD2D1624B}"/>
              </a:ext>
            </a:extLst>
          </p:cNvPr>
          <p:cNvSpPr/>
          <p:nvPr/>
        </p:nvSpPr>
        <p:spPr>
          <a:xfrm>
            <a:off x="948519" y="730035"/>
            <a:ext cx="3053175" cy="1179796"/>
          </a:xfrm>
          <a:prstGeom prst="wedgeRectCallout">
            <a:avLst>
              <a:gd name="adj1" fmla="val -36747"/>
              <a:gd name="adj2" fmla="val 120533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C8C145-F6CF-4AEC-B22E-9DE5883E84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43" y="3580927"/>
            <a:ext cx="1287282" cy="1088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A7DBC22-57E4-4748-B1D9-7DBCEB670C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17" y="3738041"/>
            <a:ext cx="1015902" cy="863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8616FCE-B291-44DE-BE0C-7BAF520C05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3445645"/>
            <a:ext cx="1287282" cy="10882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6FD16E-3A27-45FC-9528-F7EE04EFB4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0971">
            <a:off x="5041338" y="3362965"/>
            <a:ext cx="1377246" cy="1194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59E6AD-62F6-453B-AF14-6ADF90F605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7734">
            <a:off x="8940065" y="3033696"/>
            <a:ext cx="1377246" cy="1194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89D455D-9980-41C9-A2FB-43C15DA4E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871627" y="3195972"/>
            <a:ext cx="1158760" cy="1084136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xmlns="" id="{020C0A81-D18E-41DA-88B3-7E9E1FB60E3B}"/>
              </a:ext>
            </a:extLst>
          </p:cNvPr>
          <p:cNvSpPr/>
          <p:nvPr/>
        </p:nvSpPr>
        <p:spPr>
          <a:xfrm>
            <a:off x="4205798" y="996929"/>
            <a:ext cx="3053175" cy="1179796"/>
          </a:xfrm>
          <a:prstGeom prst="wedgeRectCallout">
            <a:avLst>
              <a:gd name="adj1" fmla="val -36747"/>
              <a:gd name="adj2" fmla="val 120533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xmlns="" id="{A8486C5D-DC1F-45F4-BE0C-6A04626F72FD}"/>
              </a:ext>
            </a:extLst>
          </p:cNvPr>
          <p:cNvSpPr/>
          <p:nvPr/>
        </p:nvSpPr>
        <p:spPr>
          <a:xfrm>
            <a:off x="7406413" y="1773747"/>
            <a:ext cx="3053175" cy="1179796"/>
          </a:xfrm>
          <a:prstGeom prst="wedgeRectCallout">
            <a:avLst>
              <a:gd name="adj1" fmla="val 1937"/>
              <a:gd name="adj2" fmla="val 89854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24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6A6E30-1047-413C-9F05-608787ACC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933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61405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510C08C2-2F22-4DE0-9FB1-B0B3E0E79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4" y="4380380"/>
            <a:ext cx="866487" cy="577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5260587" y="3969100"/>
            <a:ext cx="1377246" cy="11948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7E8274C-500F-4A1F-AB25-DFA0164A21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2093653" y="4222381"/>
            <a:ext cx="887507" cy="7630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A003D54-030F-436A-8E11-1A0463D74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0" y="4315089"/>
            <a:ext cx="866487" cy="577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782438" y="4061850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736360" y="3929043"/>
            <a:ext cx="1158760" cy="1084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C704300-8FE6-48F6-BF7D-C27301FDC4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9363176" y="4180319"/>
            <a:ext cx="887507" cy="76307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xmlns="" id="{D3745850-02F2-458D-9AEE-8820A2D90F27}"/>
              </a:ext>
            </a:extLst>
          </p:cNvPr>
          <p:cNvSpPr/>
          <p:nvPr/>
        </p:nvSpPr>
        <p:spPr>
          <a:xfrm>
            <a:off x="7792790" y="648176"/>
            <a:ext cx="2553977" cy="1075518"/>
          </a:xfrm>
          <a:prstGeom prst="wedgeRectCallout">
            <a:avLst>
              <a:gd name="adj1" fmla="val 70136"/>
              <a:gd name="adj2" fmla="val 197438"/>
            </a:avLst>
          </a:prstGeom>
          <a:solidFill>
            <a:srgbClr val="00B050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 have a ruler?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xmlns="" id="{CF8FFD05-B3BF-4D27-A6FD-1B9BD2D1624B}"/>
              </a:ext>
            </a:extLst>
          </p:cNvPr>
          <p:cNvSpPr/>
          <p:nvPr/>
        </p:nvSpPr>
        <p:spPr>
          <a:xfrm>
            <a:off x="702546" y="1494942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xmlns="" id="{57B734B3-8298-4476-B201-6DED659DF486}"/>
              </a:ext>
            </a:extLst>
          </p:cNvPr>
          <p:cNvSpPr/>
          <p:nvPr/>
        </p:nvSpPr>
        <p:spPr>
          <a:xfrm>
            <a:off x="7027146" y="1964771"/>
            <a:ext cx="2519359" cy="693713"/>
          </a:xfrm>
          <a:prstGeom prst="wedgeRectCallout">
            <a:avLst>
              <a:gd name="adj1" fmla="val -17288"/>
              <a:gd name="adj2" fmla="val 153747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xmlns="" id="{25BD43BC-591E-477A-A10A-0130DA2B1F19}"/>
              </a:ext>
            </a:extLst>
          </p:cNvPr>
          <p:cNvSpPr/>
          <p:nvPr/>
        </p:nvSpPr>
        <p:spPr>
          <a:xfrm>
            <a:off x="4247668" y="973077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Bùi Liễu"/>
          <p:cNvSpPr/>
          <p:nvPr/>
        </p:nvSpPr>
        <p:spPr>
          <a:xfrm>
            <a:off x="8991601" y="53340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846300" y="2546129"/>
            <a:ext cx="2044131" cy="1746167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5780862" y="315453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=""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4294745" y="1791612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=""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8162496" y="282049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=""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7182073" y="1511782"/>
            <a:ext cx="2076447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book.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=""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=""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4162830" y="5185110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=""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=""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3" y="5185110"/>
            <a:ext cx="2076446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book.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=""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7CA43D6-FFE4-432D-81D2-4B1A2430D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3" y="2855463"/>
            <a:ext cx="1857395" cy="12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074080" y="2472159"/>
            <a:ext cx="2133599" cy="1974767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7032185" y="1536477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=""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4348208" y="2083557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=""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8466976" y="2668235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=""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5605950" y="3360793"/>
            <a:ext cx="2242258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pencil.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=""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=""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4162830" y="5185110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=""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=""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3" y="5185110"/>
            <a:ext cx="2240568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pencil.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=""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81FE775-2013-4D69-B868-51720FD7E3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8360" r="9397" b="14346"/>
          <a:stretch/>
        </p:blipFill>
        <p:spPr>
          <a:xfrm rot="1192933">
            <a:off x="1057939" y="2686841"/>
            <a:ext cx="2120685" cy="1822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6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930097" y="2329734"/>
            <a:ext cx="2076531" cy="1822367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7032185" y="1536477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=""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4348208" y="2083557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=""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8466976" y="2668235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=""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5780862" y="3360793"/>
            <a:ext cx="2067346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ruler.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=""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=""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4162830" y="5185110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=""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=""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3" y="5185110"/>
            <a:ext cx="2067346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ruler.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=""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81FE775-2013-4D69-B868-51720FD7E3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3909" r="20311" b="5665"/>
          <a:stretch/>
        </p:blipFill>
        <p:spPr>
          <a:xfrm rot="1098801">
            <a:off x="1029155" y="2479263"/>
            <a:ext cx="1878415" cy="12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971800" y="30480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</a:t>
            </a:r>
            <a:endParaRPr lang="en-US" sz="80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96316" y="1578064"/>
              <a:ext cx="45719" cy="45719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7EF6EF8-B081-4A81-8816-B405B41E1DD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950762" y="23618"/>
                <a:ext cx="3154611" cy="315461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Isosceles Triangle 19">
            <a:extLst>
              <a:ext uri="{FF2B5EF4-FFF2-40B4-BE49-F238E27FC236}">
                <a16:creationId xmlns=""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506365" y="-2126031"/>
            <a:ext cx="1010476" cy="11248346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3">
            <a:extLst>
              <a:ext uri="{FF2B5EF4-FFF2-40B4-BE49-F238E27FC236}">
                <a16:creationId xmlns=""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129636" y="3501118"/>
            <a:ext cx="230676" cy="782039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3">
            <a:extLst>
              <a:ext uri="{FF2B5EF4-FFF2-40B4-BE49-F238E27FC236}">
                <a16:creationId xmlns=""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4912170" y="3300737"/>
            <a:ext cx="230676" cy="782039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33">
            <a:extLst>
              <a:ext uri="{FF2B5EF4-FFF2-40B4-BE49-F238E27FC236}">
                <a16:creationId xmlns=""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063977" y="3791959"/>
            <a:ext cx="112983" cy="652488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33">
            <a:extLst>
              <a:ext uri="{FF2B5EF4-FFF2-40B4-BE49-F238E27FC236}">
                <a16:creationId xmlns=""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20460" y="2628562"/>
            <a:ext cx="230676" cy="782039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2906931" y="1624458"/>
            <a:ext cx="1170580" cy="1588238"/>
            <a:chOff x="2757991" y="2024799"/>
            <a:chExt cx="1170580" cy="1588238"/>
          </a:xfrm>
        </p:grpSpPr>
        <p:sp>
          <p:nvSpPr>
            <p:cNvPr id="7" name="Isosceles Triangle 33">
              <a:extLst>
                <a:ext uri="{FF2B5EF4-FFF2-40B4-BE49-F238E27FC236}">
                  <a16:creationId xmlns="" xmlns:a16="http://schemas.microsoft.com/office/drawing/2014/main" id="{07A16E74-ED86-4DBB-BD0A-0DCCE613B98C}"/>
                </a:ext>
              </a:extLst>
            </p:cNvPr>
            <p:cNvSpPr/>
            <p:nvPr/>
          </p:nvSpPr>
          <p:spPr>
            <a:xfrm rot="2476386">
              <a:off x="2773641" y="2830998"/>
              <a:ext cx="230676" cy="782039"/>
            </a:xfrm>
            <a:custGeom>
              <a:avLst/>
              <a:gdLst>
                <a:gd name="connsiteX0" fmla="*/ 0 w 407964"/>
                <a:gd name="connsiteY0" fmla="*/ 1675931 h 1675931"/>
                <a:gd name="connsiteX1" fmla="*/ 203982 w 407964"/>
                <a:gd name="connsiteY1" fmla="*/ 0 h 1675931"/>
                <a:gd name="connsiteX2" fmla="*/ 407964 w 407964"/>
                <a:gd name="connsiteY2" fmla="*/ 1675931 h 1675931"/>
                <a:gd name="connsiteX3" fmla="*/ 0 w 407964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562" h="1675931">
                  <a:moveTo>
                    <a:pt x="0" y="1675931"/>
                  </a:moveTo>
                  <a:cubicBezTo>
                    <a:pt x="461889" y="1075084"/>
                    <a:pt x="304800" y="530509"/>
                    <a:pt x="203982" y="0"/>
                  </a:cubicBezTo>
                  <a:cubicBezTo>
                    <a:pt x="370450" y="544577"/>
                    <a:pt x="677594" y="1046949"/>
                    <a:pt x="407964" y="1675931"/>
                  </a:cubicBezTo>
                  <a:lnTo>
                    <a:pt x="0" y="1675931"/>
                  </a:lnTo>
                  <a:close/>
                </a:path>
              </a:pathLst>
            </a:custGeom>
            <a:solidFill>
              <a:srgbClr val="756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4178DD59-758C-4C3C-A547-5CDEBD527D81}"/>
                </a:ext>
              </a:extLst>
            </p:cNvPr>
            <p:cNvGrpSpPr/>
            <p:nvPr/>
          </p:nvGrpSpPr>
          <p:grpSpPr>
            <a:xfrm rot="20836786">
              <a:off x="2757991" y="2024799"/>
              <a:ext cx="553760" cy="995648"/>
              <a:chOff x="3645508" y="634423"/>
              <a:chExt cx="1014192" cy="1765316"/>
            </a:xfrm>
          </p:grpSpPr>
          <p:sp>
            <p:nvSpPr>
              <p:cNvPr id="15" name="Freeform: Shape 40">
                <a:extLst>
                  <a:ext uri="{FF2B5EF4-FFF2-40B4-BE49-F238E27FC236}">
                    <a16:creationId xmlns="" xmlns:a16="http://schemas.microsoft.com/office/drawing/2014/main" id="{B05165D6-7FFB-41B2-B368-D9F24F693018}"/>
                  </a:ext>
                </a:extLst>
              </p:cNvPr>
              <p:cNvSpPr/>
              <p:nvPr/>
            </p:nvSpPr>
            <p:spPr>
              <a:xfrm flipH="1">
                <a:off x="3645508" y="785962"/>
                <a:ext cx="1014192" cy="1613777"/>
              </a:xfrm>
              <a:custGeom>
                <a:avLst/>
                <a:gdLst>
                  <a:gd name="connsiteX0" fmla="*/ 566693 w 1133385"/>
                  <a:gd name="connsiteY0" fmla="*/ 0 h 2267525"/>
                  <a:gd name="connsiteX1" fmla="*/ 566693 w 1133385"/>
                  <a:gd name="connsiteY1" fmla="*/ 1131138 h 2267525"/>
                  <a:gd name="connsiteX2" fmla="*/ 566692 w 1133385"/>
                  <a:gd name="connsiteY2" fmla="*/ 1131138 h 2267525"/>
                  <a:gd name="connsiteX3" fmla="*/ 566692 w 1133385"/>
                  <a:gd name="connsiteY3" fmla="*/ 1 h 2267525"/>
                  <a:gd name="connsiteX4" fmla="*/ 18203 w 1133385"/>
                  <a:gd name="connsiteY4" fmla="*/ 1677464 h 2267525"/>
                  <a:gd name="connsiteX5" fmla="*/ 43999 w 1133385"/>
                  <a:gd name="connsiteY5" fmla="*/ 1796994 h 2267525"/>
                  <a:gd name="connsiteX6" fmla="*/ 45587 w 1133385"/>
                  <a:gd name="connsiteY6" fmla="*/ 1813830 h 2267525"/>
                  <a:gd name="connsiteX7" fmla="*/ 566411 w 1133385"/>
                  <a:gd name="connsiteY7" fmla="*/ 2267525 h 2267525"/>
                  <a:gd name="connsiteX8" fmla="*/ 1087235 w 1133385"/>
                  <a:gd name="connsiteY8" fmla="*/ 1813830 h 2267525"/>
                  <a:gd name="connsiteX9" fmla="*/ 1088386 w 1133385"/>
                  <a:gd name="connsiteY9" fmla="*/ 1801626 h 2267525"/>
                  <a:gd name="connsiteX10" fmla="*/ 1115182 w 1133385"/>
                  <a:gd name="connsiteY10" fmla="*/ 1677463 h 2267525"/>
                  <a:gd name="connsiteX11" fmla="*/ 566693 w 1133385"/>
                  <a:gd name="connsiteY11" fmla="*/ 0 h 226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3385" h="2267525">
                    <a:moveTo>
                      <a:pt x="566693" y="0"/>
                    </a:moveTo>
                    <a:lnTo>
                      <a:pt x="566693" y="1131138"/>
                    </a:lnTo>
                    <a:lnTo>
                      <a:pt x="566692" y="1131138"/>
                    </a:lnTo>
                    <a:lnTo>
                      <a:pt x="566692" y="1"/>
                    </a:lnTo>
                    <a:cubicBezTo>
                      <a:pt x="405500" y="571520"/>
                      <a:pt x="-101890" y="945211"/>
                      <a:pt x="18203" y="1677464"/>
                    </a:cubicBezTo>
                    <a:lnTo>
                      <a:pt x="43999" y="1796994"/>
                    </a:lnTo>
                    <a:lnTo>
                      <a:pt x="45587" y="1813830"/>
                    </a:lnTo>
                    <a:cubicBezTo>
                      <a:pt x="95159" y="2072753"/>
                      <a:pt x="309504" y="2267525"/>
                      <a:pt x="566411" y="2267525"/>
                    </a:cubicBezTo>
                    <a:cubicBezTo>
                      <a:pt x="823318" y="2267525"/>
                      <a:pt x="1037663" y="2072753"/>
                      <a:pt x="1087235" y="1813830"/>
                    </a:cubicBezTo>
                    <a:lnTo>
                      <a:pt x="1088386" y="1801626"/>
                    </a:lnTo>
                    <a:lnTo>
                      <a:pt x="1115182" y="1677463"/>
                    </a:lnTo>
                    <a:cubicBezTo>
                      <a:pt x="1235275" y="945210"/>
                      <a:pt x="727885" y="571519"/>
                      <a:pt x="566693" y="0"/>
                    </a:cubicBezTo>
                    <a:close/>
                  </a:path>
                </a:pathLst>
              </a:custGeom>
              <a:solidFill>
                <a:srgbClr val="0091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43">
                <a:extLst>
                  <a:ext uri="{FF2B5EF4-FFF2-40B4-BE49-F238E27FC236}">
                    <a16:creationId xmlns="" xmlns:a16="http://schemas.microsoft.com/office/drawing/2014/main" id="{164AA982-60DA-40A2-92EE-3942FBC6B98A}"/>
                  </a:ext>
                </a:extLst>
              </p:cNvPr>
              <p:cNvSpPr/>
              <p:nvPr/>
            </p:nvSpPr>
            <p:spPr>
              <a:xfrm flipH="1">
                <a:off x="3695625" y="699989"/>
                <a:ext cx="932908" cy="805597"/>
              </a:xfrm>
              <a:custGeom>
                <a:avLst/>
                <a:gdLst>
                  <a:gd name="connsiteX0" fmla="*/ 466454 w 932908"/>
                  <a:gd name="connsiteY0" fmla="*/ 1 h 805597"/>
                  <a:gd name="connsiteX1" fmla="*/ 12811 w 932908"/>
                  <a:gd name="connsiteY1" fmla="*/ 767946 h 805597"/>
                  <a:gd name="connsiteX2" fmla="*/ 0 w 932908"/>
                  <a:gd name="connsiteY2" fmla="*/ 805597 h 805597"/>
                  <a:gd name="connsiteX3" fmla="*/ 113475 w 932908"/>
                  <a:gd name="connsiteY3" fmla="*/ 753452 h 805597"/>
                  <a:gd name="connsiteX4" fmla="*/ 283696 w 932908"/>
                  <a:gd name="connsiteY4" fmla="*/ 708717 h 805597"/>
                  <a:gd name="connsiteX5" fmla="*/ 466454 w 932908"/>
                  <a:gd name="connsiteY5" fmla="*/ 693119 h 805597"/>
                  <a:gd name="connsiteX6" fmla="*/ 466455 w 932908"/>
                  <a:gd name="connsiteY6" fmla="*/ 0 h 805597"/>
                  <a:gd name="connsiteX7" fmla="*/ 466455 w 932908"/>
                  <a:gd name="connsiteY7" fmla="*/ 693119 h 805597"/>
                  <a:gd name="connsiteX8" fmla="*/ 649212 w 932908"/>
                  <a:gd name="connsiteY8" fmla="*/ 708717 h 805597"/>
                  <a:gd name="connsiteX9" fmla="*/ 819434 w 932908"/>
                  <a:gd name="connsiteY9" fmla="*/ 753452 h 805597"/>
                  <a:gd name="connsiteX10" fmla="*/ 932908 w 932908"/>
                  <a:gd name="connsiteY10" fmla="*/ 805597 h 805597"/>
                  <a:gd name="connsiteX11" fmla="*/ 920098 w 932908"/>
                  <a:gd name="connsiteY11" fmla="*/ 767946 h 805597"/>
                  <a:gd name="connsiteX12" fmla="*/ 466455 w 932908"/>
                  <a:gd name="connsiteY12" fmla="*/ 0 h 80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2908" h="805597">
                    <a:moveTo>
                      <a:pt x="466454" y="1"/>
                    </a:moveTo>
                    <a:cubicBezTo>
                      <a:pt x="367289" y="279638"/>
                      <a:pt x="121700" y="492729"/>
                      <a:pt x="12811" y="767946"/>
                    </a:cubicBezTo>
                    <a:lnTo>
                      <a:pt x="0" y="805597"/>
                    </a:lnTo>
                    <a:lnTo>
                      <a:pt x="113475" y="753452"/>
                    </a:lnTo>
                    <a:cubicBezTo>
                      <a:pt x="167720" y="734027"/>
                      <a:pt x="224664" y="718944"/>
                      <a:pt x="283696" y="708717"/>
                    </a:cubicBezTo>
                    <a:lnTo>
                      <a:pt x="466454" y="693119"/>
                    </a:lnTo>
                    <a:close/>
                    <a:moveTo>
                      <a:pt x="466455" y="0"/>
                    </a:moveTo>
                    <a:lnTo>
                      <a:pt x="466455" y="693119"/>
                    </a:lnTo>
                    <a:lnTo>
                      <a:pt x="649212" y="708717"/>
                    </a:lnTo>
                    <a:cubicBezTo>
                      <a:pt x="708245" y="718944"/>
                      <a:pt x="765188" y="734027"/>
                      <a:pt x="819434" y="753452"/>
                    </a:cubicBezTo>
                    <a:lnTo>
                      <a:pt x="932908" y="805597"/>
                    </a:lnTo>
                    <a:lnTo>
                      <a:pt x="920098" y="767946"/>
                    </a:lnTo>
                    <a:cubicBezTo>
                      <a:pt x="811209" y="492728"/>
                      <a:pt x="565620" y="279637"/>
                      <a:pt x="466455" y="0"/>
                    </a:cubicBezTo>
                    <a:close/>
                  </a:path>
                </a:pathLst>
              </a:custGeom>
              <a:solidFill>
                <a:srgbClr val="02A4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46">
                <a:extLst>
                  <a:ext uri="{FF2B5EF4-FFF2-40B4-BE49-F238E27FC236}">
                    <a16:creationId xmlns="" xmlns:a16="http://schemas.microsoft.com/office/drawing/2014/main" id="{40506C55-5BE8-47A4-B8BA-77FE50CBB709}"/>
                  </a:ext>
                </a:extLst>
              </p:cNvPr>
              <p:cNvSpPr/>
              <p:nvPr/>
            </p:nvSpPr>
            <p:spPr>
              <a:xfrm flipH="1">
                <a:off x="3957411" y="634423"/>
                <a:ext cx="388771" cy="349501"/>
              </a:xfrm>
              <a:custGeom>
                <a:avLst/>
                <a:gdLst>
                  <a:gd name="connsiteX0" fmla="*/ 189977 w 388771"/>
                  <a:gd name="connsiteY0" fmla="*/ 1 h 349501"/>
                  <a:gd name="connsiteX1" fmla="*/ 92573 w 388771"/>
                  <a:gd name="connsiteY1" fmla="*/ 199262 h 349501"/>
                  <a:gd name="connsiteX2" fmla="*/ 0 w 388771"/>
                  <a:gd name="connsiteY2" fmla="*/ 336438 h 349501"/>
                  <a:gd name="connsiteX3" fmla="*/ 33616 w 388771"/>
                  <a:gd name="connsiteY3" fmla="*/ 326507 h 349501"/>
                  <a:gd name="connsiteX4" fmla="*/ 172276 w 388771"/>
                  <a:gd name="connsiteY4" fmla="*/ 313204 h 349501"/>
                  <a:gd name="connsiteX5" fmla="*/ 189977 w 388771"/>
                  <a:gd name="connsiteY5" fmla="*/ 314902 h 349501"/>
                  <a:gd name="connsiteX6" fmla="*/ 189978 w 388771"/>
                  <a:gd name="connsiteY6" fmla="*/ 0 h 349501"/>
                  <a:gd name="connsiteX7" fmla="*/ 189978 w 388771"/>
                  <a:gd name="connsiteY7" fmla="*/ 314902 h 349501"/>
                  <a:gd name="connsiteX8" fmla="*/ 310937 w 388771"/>
                  <a:gd name="connsiteY8" fmla="*/ 326507 h 349501"/>
                  <a:gd name="connsiteX9" fmla="*/ 388771 w 388771"/>
                  <a:gd name="connsiteY9" fmla="*/ 349501 h 349501"/>
                  <a:gd name="connsiteX10" fmla="*/ 287383 w 388771"/>
                  <a:gd name="connsiteY10" fmla="*/ 199261 h 349501"/>
                  <a:gd name="connsiteX11" fmla="*/ 189978 w 388771"/>
                  <a:gd name="connsiteY11" fmla="*/ 0 h 3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8771" h="349501">
                    <a:moveTo>
                      <a:pt x="189977" y="1"/>
                    </a:moveTo>
                    <a:cubicBezTo>
                      <a:pt x="165186" y="69910"/>
                      <a:pt x="131243" y="135660"/>
                      <a:pt x="92573" y="199262"/>
                    </a:cubicBezTo>
                    <a:lnTo>
                      <a:pt x="0" y="336438"/>
                    </a:lnTo>
                    <a:lnTo>
                      <a:pt x="33616" y="326507"/>
                    </a:lnTo>
                    <a:cubicBezTo>
                      <a:pt x="78404" y="317785"/>
                      <a:pt x="124778" y="313204"/>
                      <a:pt x="172276" y="313204"/>
                    </a:cubicBezTo>
                    <a:lnTo>
                      <a:pt x="189977" y="314902"/>
                    </a:lnTo>
                    <a:close/>
                    <a:moveTo>
                      <a:pt x="189978" y="0"/>
                    </a:moveTo>
                    <a:lnTo>
                      <a:pt x="189978" y="314902"/>
                    </a:lnTo>
                    <a:lnTo>
                      <a:pt x="310937" y="326507"/>
                    </a:lnTo>
                    <a:lnTo>
                      <a:pt x="388771" y="349501"/>
                    </a:lnTo>
                    <a:lnTo>
                      <a:pt x="287383" y="199261"/>
                    </a:lnTo>
                    <a:cubicBezTo>
                      <a:pt x="248712" y="135659"/>
                      <a:pt x="214769" y="69909"/>
                      <a:pt x="189978" y="0"/>
                    </a:cubicBezTo>
                    <a:close/>
                  </a:path>
                </a:pathLst>
              </a:custGeom>
              <a:solidFill>
                <a:srgbClr val="08B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D8EFC754-EE40-448C-AA35-84B69306D7E1}"/>
                </a:ext>
              </a:extLst>
            </p:cNvPr>
            <p:cNvGrpSpPr/>
            <p:nvPr/>
          </p:nvGrpSpPr>
          <p:grpSpPr>
            <a:xfrm rot="3026158">
              <a:off x="3339573" y="2100803"/>
              <a:ext cx="412412" cy="765584"/>
              <a:chOff x="3561751" y="634423"/>
              <a:chExt cx="1014192" cy="1944749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Freeform: Shape 49">
                <a:extLst>
                  <a:ext uri="{FF2B5EF4-FFF2-40B4-BE49-F238E27FC236}">
                    <a16:creationId xmlns="" xmlns:a16="http://schemas.microsoft.com/office/drawing/2014/main" id="{6180EB02-2897-4325-BF39-784E4FC99EDC}"/>
                  </a:ext>
                </a:extLst>
              </p:cNvPr>
              <p:cNvSpPr/>
              <p:nvPr/>
            </p:nvSpPr>
            <p:spPr>
              <a:xfrm flipH="1">
                <a:off x="3561751" y="965395"/>
                <a:ext cx="1014192" cy="1613777"/>
              </a:xfrm>
              <a:custGeom>
                <a:avLst/>
                <a:gdLst>
                  <a:gd name="connsiteX0" fmla="*/ 566693 w 1133385"/>
                  <a:gd name="connsiteY0" fmla="*/ 0 h 2267525"/>
                  <a:gd name="connsiteX1" fmla="*/ 566693 w 1133385"/>
                  <a:gd name="connsiteY1" fmla="*/ 1131138 h 2267525"/>
                  <a:gd name="connsiteX2" fmla="*/ 566692 w 1133385"/>
                  <a:gd name="connsiteY2" fmla="*/ 1131138 h 2267525"/>
                  <a:gd name="connsiteX3" fmla="*/ 566692 w 1133385"/>
                  <a:gd name="connsiteY3" fmla="*/ 1 h 2267525"/>
                  <a:gd name="connsiteX4" fmla="*/ 18203 w 1133385"/>
                  <a:gd name="connsiteY4" fmla="*/ 1677464 h 2267525"/>
                  <a:gd name="connsiteX5" fmla="*/ 43999 w 1133385"/>
                  <a:gd name="connsiteY5" fmla="*/ 1796994 h 2267525"/>
                  <a:gd name="connsiteX6" fmla="*/ 45587 w 1133385"/>
                  <a:gd name="connsiteY6" fmla="*/ 1813830 h 2267525"/>
                  <a:gd name="connsiteX7" fmla="*/ 566411 w 1133385"/>
                  <a:gd name="connsiteY7" fmla="*/ 2267525 h 2267525"/>
                  <a:gd name="connsiteX8" fmla="*/ 1087235 w 1133385"/>
                  <a:gd name="connsiteY8" fmla="*/ 1813830 h 2267525"/>
                  <a:gd name="connsiteX9" fmla="*/ 1088386 w 1133385"/>
                  <a:gd name="connsiteY9" fmla="*/ 1801626 h 2267525"/>
                  <a:gd name="connsiteX10" fmla="*/ 1115182 w 1133385"/>
                  <a:gd name="connsiteY10" fmla="*/ 1677463 h 2267525"/>
                  <a:gd name="connsiteX11" fmla="*/ 566693 w 1133385"/>
                  <a:gd name="connsiteY11" fmla="*/ 0 h 226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3385" h="2267525">
                    <a:moveTo>
                      <a:pt x="566693" y="0"/>
                    </a:moveTo>
                    <a:lnTo>
                      <a:pt x="566693" y="1131138"/>
                    </a:lnTo>
                    <a:lnTo>
                      <a:pt x="566692" y="1131138"/>
                    </a:lnTo>
                    <a:lnTo>
                      <a:pt x="566692" y="1"/>
                    </a:lnTo>
                    <a:cubicBezTo>
                      <a:pt x="405500" y="571520"/>
                      <a:pt x="-101890" y="945211"/>
                      <a:pt x="18203" y="1677464"/>
                    </a:cubicBezTo>
                    <a:lnTo>
                      <a:pt x="43999" y="1796994"/>
                    </a:lnTo>
                    <a:lnTo>
                      <a:pt x="45587" y="1813830"/>
                    </a:lnTo>
                    <a:cubicBezTo>
                      <a:pt x="95159" y="2072753"/>
                      <a:pt x="309504" y="2267525"/>
                      <a:pt x="566411" y="2267525"/>
                    </a:cubicBezTo>
                    <a:cubicBezTo>
                      <a:pt x="823318" y="2267525"/>
                      <a:pt x="1037663" y="2072753"/>
                      <a:pt x="1087235" y="1813830"/>
                    </a:cubicBezTo>
                    <a:lnTo>
                      <a:pt x="1088386" y="1801626"/>
                    </a:lnTo>
                    <a:lnTo>
                      <a:pt x="1115182" y="1677463"/>
                    </a:lnTo>
                    <a:cubicBezTo>
                      <a:pt x="1235275" y="945210"/>
                      <a:pt x="727885" y="571519"/>
                      <a:pt x="566693" y="0"/>
                    </a:cubicBezTo>
                    <a:close/>
                  </a:path>
                </a:pathLst>
              </a:custGeom>
              <a:solidFill>
                <a:srgbClr val="0091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50">
                <a:extLst>
                  <a:ext uri="{FF2B5EF4-FFF2-40B4-BE49-F238E27FC236}">
                    <a16:creationId xmlns="" xmlns:a16="http://schemas.microsoft.com/office/drawing/2014/main" id="{79346440-0C17-4D37-98EC-6C40049FF081}"/>
                  </a:ext>
                </a:extLst>
              </p:cNvPr>
              <p:cNvSpPr/>
              <p:nvPr/>
            </p:nvSpPr>
            <p:spPr>
              <a:xfrm flipH="1">
                <a:off x="3633634" y="725664"/>
                <a:ext cx="932907" cy="805597"/>
              </a:xfrm>
              <a:custGeom>
                <a:avLst/>
                <a:gdLst>
                  <a:gd name="connsiteX0" fmla="*/ 466454 w 932908"/>
                  <a:gd name="connsiteY0" fmla="*/ 1 h 805597"/>
                  <a:gd name="connsiteX1" fmla="*/ 12811 w 932908"/>
                  <a:gd name="connsiteY1" fmla="*/ 767946 h 805597"/>
                  <a:gd name="connsiteX2" fmla="*/ 0 w 932908"/>
                  <a:gd name="connsiteY2" fmla="*/ 805597 h 805597"/>
                  <a:gd name="connsiteX3" fmla="*/ 113475 w 932908"/>
                  <a:gd name="connsiteY3" fmla="*/ 753452 h 805597"/>
                  <a:gd name="connsiteX4" fmla="*/ 283696 w 932908"/>
                  <a:gd name="connsiteY4" fmla="*/ 708717 h 805597"/>
                  <a:gd name="connsiteX5" fmla="*/ 466454 w 932908"/>
                  <a:gd name="connsiteY5" fmla="*/ 693119 h 805597"/>
                  <a:gd name="connsiteX6" fmla="*/ 466455 w 932908"/>
                  <a:gd name="connsiteY6" fmla="*/ 0 h 805597"/>
                  <a:gd name="connsiteX7" fmla="*/ 466455 w 932908"/>
                  <a:gd name="connsiteY7" fmla="*/ 693119 h 805597"/>
                  <a:gd name="connsiteX8" fmla="*/ 649212 w 932908"/>
                  <a:gd name="connsiteY8" fmla="*/ 708717 h 805597"/>
                  <a:gd name="connsiteX9" fmla="*/ 819434 w 932908"/>
                  <a:gd name="connsiteY9" fmla="*/ 753452 h 805597"/>
                  <a:gd name="connsiteX10" fmla="*/ 932908 w 932908"/>
                  <a:gd name="connsiteY10" fmla="*/ 805597 h 805597"/>
                  <a:gd name="connsiteX11" fmla="*/ 920098 w 932908"/>
                  <a:gd name="connsiteY11" fmla="*/ 767946 h 805597"/>
                  <a:gd name="connsiteX12" fmla="*/ 466455 w 932908"/>
                  <a:gd name="connsiteY12" fmla="*/ 0 h 80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2908" h="805597">
                    <a:moveTo>
                      <a:pt x="466454" y="1"/>
                    </a:moveTo>
                    <a:cubicBezTo>
                      <a:pt x="367289" y="279638"/>
                      <a:pt x="121700" y="492729"/>
                      <a:pt x="12811" y="767946"/>
                    </a:cubicBezTo>
                    <a:lnTo>
                      <a:pt x="0" y="805597"/>
                    </a:lnTo>
                    <a:lnTo>
                      <a:pt x="113475" y="753452"/>
                    </a:lnTo>
                    <a:cubicBezTo>
                      <a:pt x="167720" y="734027"/>
                      <a:pt x="224664" y="718944"/>
                      <a:pt x="283696" y="708717"/>
                    </a:cubicBezTo>
                    <a:lnTo>
                      <a:pt x="466454" y="693119"/>
                    </a:lnTo>
                    <a:close/>
                    <a:moveTo>
                      <a:pt x="466455" y="0"/>
                    </a:moveTo>
                    <a:lnTo>
                      <a:pt x="466455" y="693119"/>
                    </a:lnTo>
                    <a:lnTo>
                      <a:pt x="649212" y="708717"/>
                    </a:lnTo>
                    <a:cubicBezTo>
                      <a:pt x="708245" y="718944"/>
                      <a:pt x="765188" y="734027"/>
                      <a:pt x="819434" y="753452"/>
                    </a:cubicBezTo>
                    <a:lnTo>
                      <a:pt x="932908" y="805597"/>
                    </a:lnTo>
                    <a:lnTo>
                      <a:pt x="920098" y="767946"/>
                    </a:lnTo>
                    <a:cubicBezTo>
                      <a:pt x="811209" y="492728"/>
                      <a:pt x="565620" y="279637"/>
                      <a:pt x="466455" y="0"/>
                    </a:cubicBezTo>
                    <a:close/>
                  </a:path>
                </a:pathLst>
              </a:custGeom>
              <a:solidFill>
                <a:srgbClr val="02A4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51">
                <a:extLst>
                  <a:ext uri="{FF2B5EF4-FFF2-40B4-BE49-F238E27FC236}">
                    <a16:creationId xmlns="" xmlns:a16="http://schemas.microsoft.com/office/drawing/2014/main" id="{607F6F44-0246-4A92-B6A0-B01F20EC068D}"/>
                  </a:ext>
                </a:extLst>
              </p:cNvPr>
              <p:cNvSpPr/>
              <p:nvPr/>
            </p:nvSpPr>
            <p:spPr>
              <a:xfrm flipH="1">
                <a:off x="3957411" y="634423"/>
                <a:ext cx="388771" cy="349501"/>
              </a:xfrm>
              <a:custGeom>
                <a:avLst/>
                <a:gdLst>
                  <a:gd name="connsiteX0" fmla="*/ 189977 w 388771"/>
                  <a:gd name="connsiteY0" fmla="*/ 1 h 349501"/>
                  <a:gd name="connsiteX1" fmla="*/ 92573 w 388771"/>
                  <a:gd name="connsiteY1" fmla="*/ 199262 h 349501"/>
                  <a:gd name="connsiteX2" fmla="*/ 0 w 388771"/>
                  <a:gd name="connsiteY2" fmla="*/ 336438 h 349501"/>
                  <a:gd name="connsiteX3" fmla="*/ 33616 w 388771"/>
                  <a:gd name="connsiteY3" fmla="*/ 326507 h 349501"/>
                  <a:gd name="connsiteX4" fmla="*/ 172276 w 388771"/>
                  <a:gd name="connsiteY4" fmla="*/ 313204 h 349501"/>
                  <a:gd name="connsiteX5" fmla="*/ 189977 w 388771"/>
                  <a:gd name="connsiteY5" fmla="*/ 314902 h 349501"/>
                  <a:gd name="connsiteX6" fmla="*/ 189978 w 388771"/>
                  <a:gd name="connsiteY6" fmla="*/ 0 h 349501"/>
                  <a:gd name="connsiteX7" fmla="*/ 189978 w 388771"/>
                  <a:gd name="connsiteY7" fmla="*/ 314902 h 349501"/>
                  <a:gd name="connsiteX8" fmla="*/ 310937 w 388771"/>
                  <a:gd name="connsiteY8" fmla="*/ 326507 h 349501"/>
                  <a:gd name="connsiteX9" fmla="*/ 388771 w 388771"/>
                  <a:gd name="connsiteY9" fmla="*/ 349501 h 349501"/>
                  <a:gd name="connsiteX10" fmla="*/ 287383 w 388771"/>
                  <a:gd name="connsiteY10" fmla="*/ 199261 h 349501"/>
                  <a:gd name="connsiteX11" fmla="*/ 189978 w 388771"/>
                  <a:gd name="connsiteY11" fmla="*/ 0 h 3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8771" h="349501">
                    <a:moveTo>
                      <a:pt x="189977" y="1"/>
                    </a:moveTo>
                    <a:cubicBezTo>
                      <a:pt x="165186" y="69910"/>
                      <a:pt x="131243" y="135660"/>
                      <a:pt x="92573" y="199262"/>
                    </a:cubicBezTo>
                    <a:lnTo>
                      <a:pt x="0" y="336438"/>
                    </a:lnTo>
                    <a:lnTo>
                      <a:pt x="33616" y="326507"/>
                    </a:lnTo>
                    <a:cubicBezTo>
                      <a:pt x="78404" y="317785"/>
                      <a:pt x="124778" y="313204"/>
                      <a:pt x="172276" y="313204"/>
                    </a:cubicBezTo>
                    <a:lnTo>
                      <a:pt x="189977" y="314902"/>
                    </a:lnTo>
                    <a:close/>
                    <a:moveTo>
                      <a:pt x="189978" y="0"/>
                    </a:moveTo>
                    <a:lnTo>
                      <a:pt x="189978" y="314902"/>
                    </a:lnTo>
                    <a:lnTo>
                      <a:pt x="310937" y="326507"/>
                    </a:lnTo>
                    <a:lnTo>
                      <a:pt x="388771" y="349501"/>
                    </a:lnTo>
                    <a:lnTo>
                      <a:pt x="287383" y="199261"/>
                    </a:lnTo>
                    <a:cubicBezTo>
                      <a:pt x="248712" y="135659"/>
                      <a:pt x="214769" y="69909"/>
                      <a:pt x="189978" y="0"/>
                    </a:cubicBezTo>
                    <a:close/>
                  </a:path>
                </a:pathLst>
              </a:custGeom>
              <a:solidFill>
                <a:srgbClr val="08B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416646" y="4034800"/>
            <a:ext cx="805909" cy="1324618"/>
            <a:chOff x="3644701" y="634423"/>
            <a:chExt cx="1014192" cy="1613777"/>
          </a:xfrm>
        </p:grpSpPr>
        <p:sp>
          <p:nvSpPr>
            <p:cNvPr id="23" name="Freeform: Shape 53">
              <a:extLst>
                <a:ext uri="{FF2B5EF4-FFF2-40B4-BE49-F238E27FC236}">
                  <a16:creationId xmlns=""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54">
              <a:extLst>
                <a:ext uri="{FF2B5EF4-FFF2-40B4-BE49-F238E27FC236}">
                  <a16:creationId xmlns=""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55">
              <a:extLst>
                <a:ext uri="{FF2B5EF4-FFF2-40B4-BE49-F238E27FC236}">
                  <a16:creationId xmlns=""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128996" y="1693665"/>
            <a:ext cx="705215" cy="1159116"/>
            <a:chOff x="3644701" y="634423"/>
            <a:chExt cx="1014192" cy="1613777"/>
          </a:xfrm>
        </p:grpSpPr>
        <p:sp>
          <p:nvSpPr>
            <p:cNvPr id="27" name="Freeform: Shape 61">
              <a:extLst>
                <a:ext uri="{FF2B5EF4-FFF2-40B4-BE49-F238E27FC236}">
                  <a16:creationId xmlns=""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62">
              <a:extLst>
                <a:ext uri="{FF2B5EF4-FFF2-40B4-BE49-F238E27FC236}">
                  <a16:creationId xmlns=""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63">
              <a:extLst>
                <a:ext uri="{FF2B5EF4-FFF2-40B4-BE49-F238E27FC236}">
                  <a16:creationId xmlns=""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144487" y="3827669"/>
            <a:ext cx="705215" cy="1159115"/>
            <a:chOff x="3644701" y="634423"/>
            <a:chExt cx="1014192" cy="1613777"/>
          </a:xfrm>
        </p:grpSpPr>
        <p:sp>
          <p:nvSpPr>
            <p:cNvPr id="31" name="Freeform: Shape 57">
              <a:extLst>
                <a:ext uri="{FF2B5EF4-FFF2-40B4-BE49-F238E27FC236}">
                  <a16:creationId xmlns=""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58">
              <a:extLst>
                <a:ext uri="{FF2B5EF4-FFF2-40B4-BE49-F238E27FC236}">
                  <a16:creationId xmlns=""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59">
              <a:extLst>
                <a:ext uri="{FF2B5EF4-FFF2-40B4-BE49-F238E27FC236}">
                  <a16:creationId xmlns=""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9829041" y="2763676"/>
            <a:ext cx="617799" cy="1265803"/>
            <a:chOff x="6975869" y="3060477"/>
            <a:chExt cx="617799" cy="1265803"/>
          </a:xfrm>
        </p:grpSpPr>
        <p:sp>
          <p:nvSpPr>
            <p:cNvPr id="12" name="Isosceles Triangle 33">
              <a:extLst>
                <a:ext uri="{FF2B5EF4-FFF2-40B4-BE49-F238E27FC236}">
                  <a16:creationId xmlns="" xmlns:a16="http://schemas.microsoft.com/office/drawing/2014/main" id="{A30C66E6-1A01-4F8A-AE1E-768A6217CFA0}"/>
                </a:ext>
              </a:extLst>
            </p:cNvPr>
            <p:cNvSpPr/>
            <p:nvPr/>
          </p:nvSpPr>
          <p:spPr>
            <a:xfrm rot="2476386">
              <a:off x="6975869" y="3544241"/>
              <a:ext cx="230676" cy="782039"/>
            </a:xfrm>
            <a:custGeom>
              <a:avLst/>
              <a:gdLst>
                <a:gd name="connsiteX0" fmla="*/ 0 w 407964"/>
                <a:gd name="connsiteY0" fmla="*/ 1675931 h 1675931"/>
                <a:gd name="connsiteX1" fmla="*/ 203982 w 407964"/>
                <a:gd name="connsiteY1" fmla="*/ 0 h 1675931"/>
                <a:gd name="connsiteX2" fmla="*/ 407964 w 407964"/>
                <a:gd name="connsiteY2" fmla="*/ 1675931 h 1675931"/>
                <a:gd name="connsiteX3" fmla="*/ 0 w 407964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562" h="1675931">
                  <a:moveTo>
                    <a:pt x="0" y="1675931"/>
                  </a:moveTo>
                  <a:cubicBezTo>
                    <a:pt x="461889" y="1075084"/>
                    <a:pt x="304800" y="530509"/>
                    <a:pt x="203982" y="0"/>
                  </a:cubicBezTo>
                  <a:cubicBezTo>
                    <a:pt x="370450" y="544577"/>
                    <a:pt x="677594" y="1046949"/>
                    <a:pt x="407964" y="1675931"/>
                  </a:cubicBezTo>
                  <a:lnTo>
                    <a:pt x="0" y="1675931"/>
                  </a:lnTo>
                  <a:close/>
                </a:path>
              </a:pathLst>
            </a:custGeom>
            <a:solidFill>
              <a:srgbClr val="756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6AD35ACF-21EF-4087-8B53-716152BB5BEE}"/>
                </a:ext>
              </a:extLst>
            </p:cNvPr>
            <p:cNvGrpSpPr/>
            <p:nvPr/>
          </p:nvGrpSpPr>
          <p:grpSpPr>
            <a:xfrm rot="1094539">
              <a:off x="7218511" y="3060477"/>
              <a:ext cx="375157" cy="616620"/>
              <a:chOff x="3644701" y="634423"/>
              <a:chExt cx="1014192" cy="1613777"/>
            </a:xfrm>
          </p:grpSpPr>
          <p:sp>
            <p:nvSpPr>
              <p:cNvPr id="35" name="Freeform: Shape 65">
                <a:extLst>
                  <a:ext uri="{FF2B5EF4-FFF2-40B4-BE49-F238E27FC236}">
                    <a16:creationId xmlns="" xmlns:a16="http://schemas.microsoft.com/office/drawing/2014/main" id="{835D9D52-CD83-4D7C-B1F7-FB867FDE9F33}"/>
                  </a:ext>
                </a:extLst>
              </p:cNvPr>
              <p:cNvSpPr/>
              <p:nvPr/>
            </p:nvSpPr>
            <p:spPr>
              <a:xfrm flipH="1">
                <a:off x="3644701" y="634423"/>
                <a:ext cx="1014192" cy="1613777"/>
              </a:xfrm>
              <a:custGeom>
                <a:avLst/>
                <a:gdLst>
                  <a:gd name="connsiteX0" fmla="*/ 566693 w 1133385"/>
                  <a:gd name="connsiteY0" fmla="*/ 0 h 2267525"/>
                  <a:gd name="connsiteX1" fmla="*/ 566693 w 1133385"/>
                  <a:gd name="connsiteY1" fmla="*/ 1131138 h 2267525"/>
                  <a:gd name="connsiteX2" fmla="*/ 566692 w 1133385"/>
                  <a:gd name="connsiteY2" fmla="*/ 1131138 h 2267525"/>
                  <a:gd name="connsiteX3" fmla="*/ 566692 w 1133385"/>
                  <a:gd name="connsiteY3" fmla="*/ 1 h 2267525"/>
                  <a:gd name="connsiteX4" fmla="*/ 18203 w 1133385"/>
                  <a:gd name="connsiteY4" fmla="*/ 1677464 h 2267525"/>
                  <a:gd name="connsiteX5" fmla="*/ 43999 w 1133385"/>
                  <a:gd name="connsiteY5" fmla="*/ 1796994 h 2267525"/>
                  <a:gd name="connsiteX6" fmla="*/ 45587 w 1133385"/>
                  <a:gd name="connsiteY6" fmla="*/ 1813830 h 2267525"/>
                  <a:gd name="connsiteX7" fmla="*/ 566411 w 1133385"/>
                  <a:gd name="connsiteY7" fmla="*/ 2267525 h 2267525"/>
                  <a:gd name="connsiteX8" fmla="*/ 1087235 w 1133385"/>
                  <a:gd name="connsiteY8" fmla="*/ 1813830 h 2267525"/>
                  <a:gd name="connsiteX9" fmla="*/ 1088386 w 1133385"/>
                  <a:gd name="connsiteY9" fmla="*/ 1801626 h 2267525"/>
                  <a:gd name="connsiteX10" fmla="*/ 1115182 w 1133385"/>
                  <a:gd name="connsiteY10" fmla="*/ 1677463 h 2267525"/>
                  <a:gd name="connsiteX11" fmla="*/ 566693 w 1133385"/>
                  <a:gd name="connsiteY11" fmla="*/ 0 h 226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3385" h="2267525">
                    <a:moveTo>
                      <a:pt x="566693" y="0"/>
                    </a:moveTo>
                    <a:lnTo>
                      <a:pt x="566693" y="1131138"/>
                    </a:lnTo>
                    <a:lnTo>
                      <a:pt x="566692" y="1131138"/>
                    </a:lnTo>
                    <a:lnTo>
                      <a:pt x="566692" y="1"/>
                    </a:lnTo>
                    <a:cubicBezTo>
                      <a:pt x="405500" y="571520"/>
                      <a:pt x="-101890" y="945211"/>
                      <a:pt x="18203" y="1677464"/>
                    </a:cubicBezTo>
                    <a:lnTo>
                      <a:pt x="43999" y="1796994"/>
                    </a:lnTo>
                    <a:lnTo>
                      <a:pt x="45587" y="1813830"/>
                    </a:lnTo>
                    <a:cubicBezTo>
                      <a:pt x="95159" y="2072753"/>
                      <a:pt x="309504" y="2267525"/>
                      <a:pt x="566411" y="2267525"/>
                    </a:cubicBezTo>
                    <a:cubicBezTo>
                      <a:pt x="823318" y="2267525"/>
                      <a:pt x="1037663" y="2072753"/>
                      <a:pt x="1087235" y="1813830"/>
                    </a:cubicBezTo>
                    <a:lnTo>
                      <a:pt x="1088386" y="1801626"/>
                    </a:lnTo>
                    <a:lnTo>
                      <a:pt x="1115182" y="1677463"/>
                    </a:lnTo>
                    <a:cubicBezTo>
                      <a:pt x="1235275" y="945210"/>
                      <a:pt x="727885" y="571519"/>
                      <a:pt x="566693" y="0"/>
                    </a:cubicBezTo>
                    <a:close/>
                  </a:path>
                </a:pathLst>
              </a:custGeom>
              <a:solidFill>
                <a:srgbClr val="0091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66">
                <a:extLst>
                  <a:ext uri="{FF2B5EF4-FFF2-40B4-BE49-F238E27FC236}">
                    <a16:creationId xmlns="" xmlns:a16="http://schemas.microsoft.com/office/drawing/2014/main" id="{0E3AD5B4-2647-425E-AEC5-62408940E937}"/>
                  </a:ext>
                </a:extLst>
              </p:cNvPr>
              <p:cNvSpPr/>
              <p:nvPr/>
            </p:nvSpPr>
            <p:spPr>
              <a:xfrm flipH="1">
                <a:off x="3685343" y="646514"/>
                <a:ext cx="932908" cy="805597"/>
              </a:xfrm>
              <a:custGeom>
                <a:avLst/>
                <a:gdLst>
                  <a:gd name="connsiteX0" fmla="*/ 466454 w 932908"/>
                  <a:gd name="connsiteY0" fmla="*/ 1 h 805597"/>
                  <a:gd name="connsiteX1" fmla="*/ 12811 w 932908"/>
                  <a:gd name="connsiteY1" fmla="*/ 767946 h 805597"/>
                  <a:gd name="connsiteX2" fmla="*/ 0 w 932908"/>
                  <a:gd name="connsiteY2" fmla="*/ 805597 h 805597"/>
                  <a:gd name="connsiteX3" fmla="*/ 113475 w 932908"/>
                  <a:gd name="connsiteY3" fmla="*/ 753452 h 805597"/>
                  <a:gd name="connsiteX4" fmla="*/ 283696 w 932908"/>
                  <a:gd name="connsiteY4" fmla="*/ 708717 h 805597"/>
                  <a:gd name="connsiteX5" fmla="*/ 466454 w 932908"/>
                  <a:gd name="connsiteY5" fmla="*/ 693119 h 805597"/>
                  <a:gd name="connsiteX6" fmla="*/ 466455 w 932908"/>
                  <a:gd name="connsiteY6" fmla="*/ 0 h 805597"/>
                  <a:gd name="connsiteX7" fmla="*/ 466455 w 932908"/>
                  <a:gd name="connsiteY7" fmla="*/ 693119 h 805597"/>
                  <a:gd name="connsiteX8" fmla="*/ 649212 w 932908"/>
                  <a:gd name="connsiteY8" fmla="*/ 708717 h 805597"/>
                  <a:gd name="connsiteX9" fmla="*/ 819434 w 932908"/>
                  <a:gd name="connsiteY9" fmla="*/ 753452 h 805597"/>
                  <a:gd name="connsiteX10" fmla="*/ 932908 w 932908"/>
                  <a:gd name="connsiteY10" fmla="*/ 805597 h 805597"/>
                  <a:gd name="connsiteX11" fmla="*/ 920098 w 932908"/>
                  <a:gd name="connsiteY11" fmla="*/ 767946 h 805597"/>
                  <a:gd name="connsiteX12" fmla="*/ 466455 w 932908"/>
                  <a:gd name="connsiteY12" fmla="*/ 0 h 80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2908" h="805597">
                    <a:moveTo>
                      <a:pt x="466454" y="1"/>
                    </a:moveTo>
                    <a:cubicBezTo>
                      <a:pt x="367289" y="279638"/>
                      <a:pt x="121700" y="492729"/>
                      <a:pt x="12811" y="767946"/>
                    </a:cubicBezTo>
                    <a:lnTo>
                      <a:pt x="0" y="805597"/>
                    </a:lnTo>
                    <a:lnTo>
                      <a:pt x="113475" y="753452"/>
                    </a:lnTo>
                    <a:cubicBezTo>
                      <a:pt x="167720" y="734027"/>
                      <a:pt x="224664" y="718944"/>
                      <a:pt x="283696" y="708717"/>
                    </a:cubicBezTo>
                    <a:lnTo>
                      <a:pt x="466454" y="693119"/>
                    </a:lnTo>
                    <a:close/>
                    <a:moveTo>
                      <a:pt x="466455" y="0"/>
                    </a:moveTo>
                    <a:lnTo>
                      <a:pt x="466455" y="693119"/>
                    </a:lnTo>
                    <a:lnTo>
                      <a:pt x="649212" y="708717"/>
                    </a:lnTo>
                    <a:cubicBezTo>
                      <a:pt x="708245" y="718944"/>
                      <a:pt x="765188" y="734027"/>
                      <a:pt x="819434" y="753452"/>
                    </a:cubicBezTo>
                    <a:lnTo>
                      <a:pt x="932908" y="805597"/>
                    </a:lnTo>
                    <a:lnTo>
                      <a:pt x="920098" y="767946"/>
                    </a:lnTo>
                    <a:cubicBezTo>
                      <a:pt x="811209" y="492728"/>
                      <a:pt x="565620" y="279637"/>
                      <a:pt x="466455" y="0"/>
                    </a:cubicBezTo>
                    <a:close/>
                  </a:path>
                </a:pathLst>
              </a:custGeom>
              <a:solidFill>
                <a:srgbClr val="02A4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67">
                <a:extLst>
                  <a:ext uri="{FF2B5EF4-FFF2-40B4-BE49-F238E27FC236}">
                    <a16:creationId xmlns="" xmlns:a16="http://schemas.microsoft.com/office/drawing/2014/main" id="{F3D85385-104D-4BD9-8D4D-6B624195C7A7}"/>
                  </a:ext>
                </a:extLst>
              </p:cNvPr>
              <p:cNvSpPr/>
              <p:nvPr/>
            </p:nvSpPr>
            <p:spPr>
              <a:xfrm flipH="1">
                <a:off x="3957411" y="634423"/>
                <a:ext cx="388771" cy="349501"/>
              </a:xfrm>
              <a:custGeom>
                <a:avLst/>
                <a:gdLst>
                  <a:gd name="connsiteX0" fmla="*/ 189977 w 388771"/>
                  <a:gd name="connsiteY0" fmla="*/ 1 h 349501"/>
                  <a:gd name="connsiteX1" fmla="*/ 92573 w 388771"/>
                  <a:gd name="connsiteY1" fmla="*/ 199262 h 349501"/>
                  <a:gd name="connsiteX2" fmla="*/ 0 w 388771"/>
                  <a:gd name="connsiteY2" fmla="*/ 336438 h 349501"/>
                  <a:gd name="connsiteX3" fmla="*/ 33616 w 388771"/>
                  <a:gd name="connsiteY3" fmla="*/ 326507 h 349501"/>
                  <a:gd name="connsiteX4" fmla="*/ 172276 w 388771"/>
                  <a:gd name="connsiteY4" fmla="*/ 313204 h 349501"/>
                  <a:gd name="connsiteX5" fmla="*/ 189977 w 388771"/>
                  <a:gd name="connsiteY5" fmla="*/ 314902 h 349501"/>
                  <a:gd name="connsiteX6" fmla="*/ 189978 w 388771"/>
                  <a:gd name="connsiteY6" fmla="*/ 0 h 349501"/>
                  <a:gd name="connsiteX7" fmla="*/ 189978 w 388771"/>
                  <a:gd name="connsiteY7" fmla="*/ 314902 h 349501"/>
                  <a:gd name="connsiteX8" fmla="*/ 310937 w 388771"/>
                  <a:gd name="connsiteY8" fmla="*/ 326507 h 349501"/>
                  <a:gd name="connsiteX9" fmla="*/ 388771 w 388771"/>
                  <a:gd name="connsiteY9" fmla="*/ 349501 h 349501"/>
                  <a:gd name="connsiteX10" fmla="*/ 287383 w 388771"/>
                  <a:gd name="connsiteY10" fmla="*/ 199261 h 349501"/>
                  <a:gd name="connsiteX11" fmla="*/ 189978 w 388771"/>
                  <a:gd name="connsiteY11" fmla="*/ 0 h 3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8771" h="349501">
                    <a:moveTo>
                      <a:pt x="189977" y="1"/>
                    </a:moveTo>
                    <a:cubicBezTo>
                      <a:pt x="165186" y="69910"/>
                      <a:pt x="131243" y="135660"/>
                      <a:pt x="92573" y="199262"/>
                    </a:cubicBezTo>
                    <a:lnTo>
                      <a:pt x="0" y="336438"/>
                    </a:lnTo>
                    <a:lnTo>
                      <a:pt x="33616" y="326507"/>
                    </a:lnTo>
                    <a:cubicBezTo>
                      <a:pt x="78404" y="317785"/>
                      <a:pt x="124778" y="313204"/>
                      <a:pt x="172276" y="313204"/>
                    </a:cubicBezTo>
                    <a:lnTo>
                      <a:pt x="189977" y="314902"/>
                    </a:lnTo>
                    <a:close/>
                    <a:moveTo>
                      <a:pt x="189978" y="0"/>
                    </a:moveTo>
                    <a:lnTo>
                      <a:pt x="189978" y="314902"/>
                    </a:lnTo>
                    <a:lnTo>
                      <a:pt x="310937" y="326507"/>
                    </a:lnTo>
                    <a:lnTo>
                      <a:pt x="388771" y="349501"/>
                    </a:lnTo>
                    <a:lnTo>
                      <a:pt x="287383" y="199261"/>
                    </a:lnTo>
                    <a:cubicBezTo>
                      <a:pt x="248712" y="135659"/>
                      <a:pt x="214769" y="69909"/>
                      <a:pt x="189978" y="0"/>
                    </a:cubicBezTo>
                    <a:close/>
                  </a:path>
                </a:pathLst>
              </a:custGeom>
              <a:solidFill>
                <a:srgbClr val="08B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13738791">
            <a:off x="6472648" y="3772470"/>
            <a:ext cx="387520" cy="596947"/>
            <a:chOff x="3644701" y="634423"/>
            <a:chExt cx="1014192" cy="1613777"/>
          </a:xfrm>
        </p:grpSpPr>
        <p:sp>
          <p:nvSpPr>
            <p:cNvPr id="39" name="Freeform: Shape 69">
              <a:extLst>
                <a:ext uri="{FF2B5EF4-FFF2-40B4-BE49-F238E27FC236}">
                  <a16:creationId xmlns=""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70">
              <a:extLst>
                <a:ext uri="{FF2B5EF4-FFF2-40B4-BE49-F238E27FC236}">
                  <a16:creationId xmlns=""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71">
              <a:extLst>
                <a:ext uri="{FF2B5EF4-FFF2-40B4-BE49-F238E27FC236}">
                  <a16:creationId xmlns=""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190555" y="4181228"/>
            <a:ext cx="375157" cy="616620"/>
            <a:chOff x="3644701" y="634423"/>
            <a:chExt cx="1014192" cy="1613777"/>
          </a:xfrm>
        </p:grpSpPr>
        <p:sp>
          <p:nvSpPr>
            <p:cNvPr id="43" name="Freeform: Shape 73">
              <a:extLst>
                <a:ext uri="{FF2B5EF4-FFF2-40B4-BE49-F238E27FC236}">
                  <a16:creationId xmlns=""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74">
              <a:extLst>
                <a:ext uri="{FF2B5EF4-FFF2-40B4-BE49-F238E27FC236}">
                  <a16:creationId xmlns=""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75">
              <a:extLst>
                <a:ext uri="{FF2B5EF4-FFF2-40B4-BE49-F238E27FC236}">
                  <a16:creationId xmlns=""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560457" y="2724434"/>
            <a:ext cx="883834" cy="890780"/>
            <a:chOff x="8342484" y="3309523"/>
            <a:chExt cx="883834" cy="890780"/>
          </a:xfrm>
        </p:grpSpPr>
        <p:sp>
          <p:nvSpPr>
            <p:cNvPr id="13" name="Isosceles Triangle 33">
              <a:extLst>
                <a:ext uri="{FF2B5EF4-FFF2-40B4-BE49-F238E27FC236}">
                  <a16:creationId xmlns="" xmlns:a16="http://schemas.microsoft.com/office/drawing/2014/main" id="{3EE22C05-6FE8-4A9D-94D9-DC65C2E485D0}"/>
                </a:ext>
              </a:extLst>
            </p:cNvPr>
            <p:cNvSpPr/>
            <p:nvPr/>
          </p:nvSpPr>
          <p:spPr>
            <a:xfrm rot="2476386">
              <a:off x="8342484" y="3633436"/>
              <a:ext cx="180434" cy="566867"/>
            </a:xfrm>
            <a:custGeom>
              <a:avLst/>
              <a:gdLst>
                <a:gd name="connsiteX0" fmla="*/ 0 w 407964"/>
                <a:gd name="connsiteY0" fmla="*/ 1675931 h 1675931"/>
                <a:gd name="connsiteX1" fmla="*/ 203982 w 407964"/>
                <a:gd name="connsiteY1" fmla="*/ 0 h 1675931"/>
                <a:gd name="connsiteX2" fmla="*/ 407964 w 407964"/>
                <a:gd name="connsiteY2" fmla="*/ 1675931 h 1675931"/>
                <a:gd name="connsiteX3" fmla="*/ 0 w 407964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562" h="1675931">
                  <a:moveTo>
                    <a:pt x="0" y="1675931"/>
                  </a:moveTo>
                  <a:cubicBezTo>
                    <a:pt x="461889" y="1075084"/>
                    <a:pt x="304800" y="530509"/>
                    <a:pt x="203982" y="0"/>
                  </a:cubicBezTo>
                  <a:cubicBezTo>
                    <a:pt x="370450" y="544577"/>
                    <a:pt x="677594" y="1046949"/>
                    <a:pt x="407964" y="1675931"/>
                  </a:cubicBezTo>
                  <a:lnTo>
                    <a:pt x="0" y="1675931"/>
                  </a:lnTo>
                  <a:close/>
                </a:path>
              </a:pathLst>
            </a:custGeom>
            <a:solidFill>
              <a:srgbClr val="756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D0F41939-4C02-4534-BD78-6E08EEE34CA5}"/>
                </a:ext>
              </a:extLst>
            </p:cNvPr>
            <p:cNvGrpSpPr/>
            <p:nvPr/>
          </p:nvGrpSpPr>
          <p:grpSpPr>
            <a:xfrm rot="2793101">
              <a:off x="8527576" y="3160879"/>
              <a:ext cx="550098" cy="847386"/>
              <a:chOff x="3644701" y="634423"/>
              <a:chExt cx="1014192" cy="1613777"/>
            </a:xfrm>
          </p:grpSpPr>
          <p:sp>
            <p:nvSpPr>
              <p:cNvPr id="47" name="Freeform: Shape 77">
                <a:extLst>
                  <a:ext uri="{FF2B5EF4-FFF2-40B4-BE49-F238E27FC236}">
                    <a16:creationId xmlns="" xmlns:a16="http://schemas.microsoft.com/office/drawing/2014/main" id="{28878622-72E6-4C9A-8B1A-C40CF8A0C026}"/>
                  </a:ext>
                </a:extLst>
              </p:cNvPr>
              <p:cNvSpPr/>
              <p:nvPr/>
            </p:nvSpPr>
            <p:spPr>
              <a:xfrm flipH="1">
                <a:off x="3644701" y="634423"/>
                <a:ext cx="1014192" cy="1613777"/>
              </a:xfrm>
              <a:custGeom>
                <a:avLst/>
                <a:gdLst>
                  <a:gd name="connsiteX0" fmla="*/ 566693 w 1133385"/>
                  <a:gd name="connsiteY0" fmla="*/ 0 h 2267525"/>
                  <a:gd name="connsiteX1" fmla="*/ 566693 w 1133385"/>
                  <a:gd name="connsiteY1" fmla="*/ 1131138 h 2267525"/>
                  <a:gd name="connsiteX2" fmla="*/ 566692 w 1133385"/>
                  <a:gd name="connsiteY2" fmla="*/ 1131138 h 2267525"/>
                  <a:gd name="connsiteX3" fmla="*/ 566692 w 1133385"/>
                  <a:gd name="connsiteY3" fmla="*/ 1 h 2267525"/>
                  <a:gd name="connsiteX4" fmla="*/ 18203 w 1133385"/>
                  <a:gd name="connsiteY4" fmla="*/ 1677464 h 2267525"/>
                  <a:gd name="connsiteX5" fmla="*/ 43999 w 1133385"/>
                  <a:gd name="connsiteY5" fmla="*/ 1796994 h 2267525"/>
                  <a:gd name="connsiteX6" fmla="*/ 45587 w 1133385"/>
                  <a:gd name="connsiteY6" fmla="*/ 1813830 h 2267525"/>
                  <a:gd name="connsiteX7" fmla="*/ 566411 w 1133385"/>
                  <a:gd name="connsiteY7" fmla="*/ 2267525 h 2267525"/>
                  <a:gd name="connsiteX8" fmla="*/ 1087235 w 1133385"/>
                  <a:gd name="connsiteY8" fmla="*/ 1813830 h 2267525"/>
                  <a:gd name="connsiteX9" fmla="*/ 1088386 w 1133385"/>
                  <a:gd name="connsiteY9" fmla="*/ 1801626 h 2267525"/>
                  <a:gd name="connsiteX10" fmla="*/ 1115182 w 1133385"/>
                  <a:gd name="connsiteY10" fmla="*/ 1677463 h 2267525"/>
                  <a:gd name="connsiteX11" fmla="*/ 566693 w 1133385"/>
                  <a:gd name="connsiteY11" fmla="*/ 0 h 226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3385" h="2267525">
                    <a:moveTo>
                      <a:pt x="566693" y="0"/>
                    </a:moveTo>
                    <a:lnTo>
                      <a:pt x="566693" y="1131138"/>
                    </a:lnTo>
                    <a:lnTo>
                      <a:pt x="566692" y="1131138"/>
                    </a:lnTo>
                    <a:lnTo>
                      <a:pt x="566692" y="1"/>
                    </a:lnTo>
                    <a:cubicBezTo>
                      <a:pt x="405500" y="571520"/>
                      <a:pt x="-101890" y="945211"/>
                      <a:pt x="18203" y="1677464"/>
                    </a:cubicBezTo>
                    <a:lnTo>
                      <a:pt x="43999" y="1796994"/>
                    </a:lnTo>
                    <a:lnTo>
                      <a:pt x="45587" y="1813830"/>
                    </a:lnTo>
                    <a:cubicBezTo>
                      <a:pt x="95159" y="2072753"/>
                      <a:pt x="309504" y="2267525"/>
                      <a:pt x="566411" y="2267525"/>
                    </a:cubicBezTo>
                    <a:cubicBezTo>
                      <a:pt x="823318" y="2267525"/>
                      <a:pt x="1037663" y="2072753"/>
                      <a:pt x="1087235" y="1813830"/>
                    </a:cubicBezTo>
                    <a:lnTo>
                      <a:pt x="1088386" y="1801626"/>
                    </a:lnTo>
                    <a:lnTo>
                      <a:pt x="1115182" y="1677463"/>
                    </a:lnTo>
                    <a:cubicBezTo>
                      <a:pt x="1235275" y="945210"/>
                      <a:pt x="727885" y="571519"/>
                      <a:pt x="566693" y="0"/>
                    </a:cubicBezTo>
                    <a:close/>
                  </a:path>
                </a:pathLst>
              </a:custGeom>
              <a:solidFill>
                <a:srgbClr val="0091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78">
                <a:extLst>
                  <a:ext uri="{FF2B5EF4-FFF2-40B4-BE49-F238E27FC236}">
                    <a16:creationId xmlns="" xmlns:a16="http://schemas.microsoft.com/office/drawing/2014/main" id="{C4087BE3-A08B-4A54-95F8-43B24EC79C9F}"/>
                  </a:ext>
                </a:extLst>
              </p:cNvPr>
              <p:cNvSpPr/>
              <p:nvPr/>
            </p:nvSpPr>
            <p:spPr>
              <a:xfrm flipH="1">
                <a:off x="3685343" y="646514"/>
                <a:ext cx="932908" cy="805597"/>
              </a:xfrm>
              <a:custGeom>
                <a:avLst/>
                <a:gdLst>
                  <a:gd name="connsiteX0" fmla="*/ 466454 w 932908"/>
                  <a:gd name="connsiteY0" fmla="*/ 1 h 805597"/>
                  <a:gd name="connsiteX1" fmla="*/ 12811 w 932908"/>
                  <a:gd name="connsiteY1" fmla="*/ 767946 h 805597"/>
                  <a:gd name="connsiteX2" fmla="*/ 0 w 932908"/>
                  <a:gd name="connsiteY2" fmla="*/ 805597 h 805597"/>
                  <a:gd name="connsiteX3" fmla="*/ 113475 w 932908"/>
                  <a:gd name="connsiteY3" fmla="*/ 753452 h 805597"/>
                  <a:gd name="connsiteX4" fmla="*/ 283696 w 932908"/>
                  <a:gd name="connsiteY4" fmla="*/ 708717 h 805597"/>
                  <a:gd name="connsiteX5" fmla="*/ 466454 w 932908"/>
                  <a:gd name="connsiteY5" fmla="*/ 693119 h 805597"/>
                  <a:gd name="connsiteX6" fmla="*/ 466455 w 932908"/>
                  <a:gd name="connsiteY6" fmla="*/ 0 h 805597"/>
                  <a:gd name="connsiteX7" fmla="*/ 466455 w 932908"/>
                  <a:gd name="connsiteY7" fmla="*/ 693119 h 805597"/>
                  <a:gd name="connsiteX8" fmla="*/ 649212 w 932908"/>
                  <a:gd name="connsiteY8" fmla="*/ 708717 h 805597"/>
                  <a:gd name="connsiteX9" fmla="*/ 819434 w 932908"/>
                  <a:gd name="connsiteY9" fmla="*/ 753452 h 805597"/>
                  <a:gd name="connsiteX10" fmla="*/ 932908 w 932908"/>
                  <a:gd name="connsiteY10" fmla="*/ 805597 h 805597"/>
                  <a:gd name="connsiteX11" fmla="*/ 920098 w 932908"/>
                  <a:gd name="connsiteY11" fmla="*/ 767946 h 805597"/>
                  <a:gd name="connsiteX12" fmla="*/ 466455 w 932908"/>
                  <a:gd name="connsiteY12" fmla="*/ 0 h 80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2908" h="805597">
                    <a:moveTo>
                      <a:pt x="466454" y="1"/>
                    </a:moveTo>
                    <a:cubicBezTo>
                      <a:pt x="367289" y="279638"/>
                      <a:pt x="121700" y="492729"/>
                      <a:pt x="12811" y="767946"/>
                    </a:cubicBezTo>
                    <a:lnTo>
                      <a:pt x="0" y="805597"/>
                    </a:lnTo>
                    <a:lnTo>
                      <a:pt x="113475" y="753452"/>
                    </a:lnTo>
                    <a:cubicBezTo>
                      <a:pt x="167720" y="734027"/>
                      <a:pt x="224664" y="718944"/>
                      <a:pt x="283696" y="708717"/>
                    </a:cubicBezTo>
                    <a:lnTo>
                      <a:pt x="466454" y="693119"/>
                    </a:lnTo>
                    <a:close/>
                    <a:moveTo>
                      <a:pt x="466455" y="0"/>
                    </a:moveTo>
                    <a:lnTo>
                      <a:pt x="466455" y="693119"/>
                    </a:lnTo>
                    <a:lnTo>
                      <a:pt x="649212" y="708717"/>
                    </a:lnTo>
                    <a:cubicBezTo>
                      <a:pt x="708245" y="718944"/>
                      <a:pt x="765188" y="734027"/>
                      <a:pt x="819434" y="753452"/>
                    </a:cubicBezTo>
                    <a:lnTo>
                      <a:pt x="932908" y="805597"/>
                    </a:lnTo>
                    <a:lnTo>
                      <a:pt x="920098" y="767946"/>
                    </a:lnTo>
                    <a:cubicBezTo>
                      <a:pt x="811209" y="492728"/>
                      <a:pt x="565620" y="279637"/>
                      <a:pt x="466455" y="0"/>
                    </a:cubicBezTo>
                    <a:close/>
                  </a:path>
                </a:pathLst>
              </a:custGeom>
              <a:solidFill>
                <a:srgbClr val="02A4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79">
                <a:extLst>
                  <a:ext uri="{FF2B5EF4-FFF2-40B4-BE49-F238E27FC236}">
                    <a16:creationId xmlns="" xmlns:a16="http://schemas.microsoft.com/office/drawing/2014/main" id="{55F5FF81-F82A-4842-A24F-BD73F42AEA1D}"/>
                  </a:ext>
                </a:extLst>
              </p:cNvPr>
              <p:cNvSpPr/>
              <p:nvPr/>
            </p:nvSpPr>
            <p:spPr>
              <a:xfrm flipH="1">
                <a:off x="3957411" y="634423"/>
                <a:ext cx="388771" cy="349501"/>
              </a:xfrm>
              <a:custGeom>
                <a:avLst/>
                <a:gdLst>
                  <a:gd name="connsiteX0" fmla="*/ 189977 w 388771"/>
                  <a:gd name="connsiteY0" fmla="*/ 1 h 349501"/>
                  <a:gd name="connsiteX1" fmla="*/ 92573 w 388771"/>
                  <a:gd name="connsiteY1" fmla="*/ 199262 h 349501"/>
                  <a:gd name="connsiteX2" fmla="*/ 0 w 388771"/>
                  <a:gd name="connsiteY2" fmla="*/ 336438 h 349501"/>
                  <a:gd name="connsiteX3" fmla="*/ 33616 w 388771"/>
                  <a:gd name="connsiteY3" fmla="*/ 326507 h 349501"/>
                  <a:gd name="connsiteX4" fmla="*/ 172276 w 388771"/>
                  <a:gd name="connsiteY4" fmla="*/ 313204 h 349501"/>
                  <a:gd name="connsiteX5" fmla="*/ 189977 w 388771"/>
                  <a:gd name="connsiteY5" fmla="*/ 314902 h 349501"/>
                  <a:gd name="connsiteX6" fmla="*/ 189978 w 388771"/>
                  <a:gd name="connsiteY6" fmla="*/ 0 h 349501"/>
                  <a:gd name="connsiteX7" fmla="*/ 189978 w 388771"/>
                  <a:gd name="connsiteY7" fmla="*/ 314902 h 349501"/>
                  <a:gd name="connsiteX8" fmla="*/ 310937 w 388771"/>
                  <a:gd name="connsiteY8" fmla="*/ 326507 h 349501"/>
                  <a:gd name="connsiteX9" fmla="*/ 388771 w 388771"/>
                  <a:gd name="connsiteY9" fmla="*/ 349501 h 349501"/>
                  <a:gd name="connsiteX10" fmla="*/ 287383 w 388771"/>
                  <a:gd name="connsiteY10" fmla="*/ 199261 h 349501"/>
                  <a:gd name="connsiteX11" fmla="*/ 189978 w 388771"/>
                  <a:gd name="connsiteY11" fmla="*/ 0 h 3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8771" h="349501">
                    <a:moveTo>
                      <a:pt x="189977" y="1"/>
                    </a:moveTo>
                    <a:cubicBezTo>
                      <a:pt x="165186" y="69910"/>
                      <a:pt x="131243" y="135660"/>
                      <a:pt x="92573" y="199262"/>
                    </a:cubicBezTo>
                    <a:lnTo>
                      <a:pt x="0" y="336438"/>
                    </a:lnTo>
                    <a:lnTo>
                      <a:pt x="33616" y="326507"/>
                    </a:lnTo>
                    <a:cubicBezTo>
                      <a:pt x="78404" y="317785"/>
                      <a:pt x="124778" y="313204"/>
                      <a:pt x="172276" y="313204"/>
                    </a:cubicBezTo>
                    <a:lnTo>
                      <a:pt x="189977" y="314902"/>
                    </a:lnTo>
                    <a:close/>
                    <a:moveTo>
                      <a:pt x="189978" y="0"/>
                    </a:moveTo>
                    <a:lnTo>
                      <a:pt x="189978" y="314902"/>
                    </a:lnTo>
                    <a:lnTo>
                      <a:pt x="310937" y="326507"/>
                    </a:lnTo>
                    <a:lnTo>
                      <a:pt x="388771" y="349501"/>
                    </a:lnTo>
                    <a:lnTo>
                      <a:pt x="287383" y="199261"/>
                    </a:lnTo>
                    <a:cubicBezTo>
                      <a:pt x="248712" y="135659"/>
                      <a:pt x="214769" y="69909"/>
                      <a:pt x="189978" y="0"/>
                    </a:cubicBezTo>
                    <a:close/>
                  </a:path>
                </a:pathLst>
              </a:custGeom>
              <a:solidFill>
                <a:srgbClr val="08B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91973" y="3284784"/>
            <a:ext cx="387520" cy="596947"/>
            <a:chOff x="3644701" y="634423"/>
            <a:chExt cx="1014192" cy="1613777"/>
          </a:xfrm>
        </p:grpSpPr>
        <p:sp>
          <p:nvSpPr>
            <p:cNvPr id="51" name="Freeform: Shape 81">
              <a:extLst>
                <a:ext uri="{FF2B5EF4-FFF2-40B4-BE49-F238E27FC236}">
                  <a16:creationId xmlns=""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82">
              <a:extLst>
                <a:ext uri="{FF2B5EF4-FFF2-40B4-BE49-F238E27FC236}">
                  <a16:creationId xmlns=""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83">
              <a:extLst>
                <a:ext uri="{FF2B5EF4-FFF2-40B4-BE49-F238E27FC236}">
                  <a16:creationId xmlns=""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088416" y="3711166"/>
            <a:ext cx="387520" cy="596947"/>
            <a:chOff x="3644701" y="634423"/>
            <a:chExt cx="1014192" cy="1613777"/>
          </a:xfrm>
        </p:grpSpPr>
        <p:sp>
          <p:nvSpPr>
            <p:cNvPr id="55" name="Freeform: Shape 85">
              <a:extLst>
                <a:ext uri="{FF2B5EF4-FFF2-40B4-BE49-F238E27FC236}">
                  <a16:creationId xmlns=""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86">
              <a:extLst>
                <a:ext uri="{FF2B5EF4-FFF2-40B4-BE49-F238E27FC236}">
                  <a16:creationId xmlns=""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87">
              <a:extLst>
                <a:ext uri="{FF2B5EF4-FFF2-40B4-BE49-F238E27FC236}">
                  <a16:creationId xmlns=""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6DE366DF-5660-4263-ABDF-0FD3408DB1A9}"/>
              </a:ext>
            </a:extLst>
          </p:cNvPr>
          <p:cNvGrpSpPr/>
          <p:nvPr/>
        </p:nvGrpSpPr>
        <p:grpSpPr>
          <a:xfrm>
            <a:off x="402696" y="1269791"/>
            <a:ext cx="1913563" cy="1951999"/>
            <a:chOff x="10471522" y="258882"/>
            <a:chExt cx="1513241" cy="1965390"/>
          </a:xfrm>
        </p:grpSpPr>
        <p:sp>
          <p:nvSpPr>
            <p:cNvPr id="61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10471522" y="258882"/>
              <a:ext cx="1513241" cy="196539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10633473" y="601208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215C53DC-9578-4044-809A-0198C271D67E}"/>
              </a:ext>
            </a:extLst>
          </p:cNvPr>
          <p:cNvGrpSpPr/>
          <p:nvPr/>
        </p:nvGrpSpPr>
        <p:grpSpPr>
          <a:xfrm>
            <a:off x="2467898" y="3300091"/>
            <a:ext cx="2009661" cy="2032536"/>
            <a:chOff x="10355246" y="-169670"/>
            <a:chExt cx="1458608" cy="2090206"/>
          </a:xfrm>
        </p:grpSpPr>
        <p:sp>
          <p:nvSpPr>
            <p:cNvPr id="66" name="Freeform: Shape 22">
              <a:extLst>
                <a:ext uri="{FF2B5EF4-FFF2-40B4-BE49-F238E27FC236}">
                  <a16:creationId xmlns="" xmlns:a16="http://schemas.microsoft.com/office/drawing/2014/main" id="{57BDE34A-ECF9-4293-A301-922471D3E1F1}"/>
                </a:ext>
              </a:extLst>
            </p:cNvPr>
            <p:cNvSpPr/>
            <p:nvPr/>
          </p:nvSpPr>
          <p:spPr>
            <a:xfrm rot="9000000">
              <a:off x="10355246" y="-169670"/>
              <a:ext cx="1458608" cy="2090206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6CA1427A-4BB0-4B7F-ADAB-3C337CA9C50D}"/>
                </a:ext>
              </a:extLst>
            </p:cNvPr>
            <p:cNvSpPr/>
            <p:nvPr/>
          </p:nvSpPr>
          <p:spPr>
            <a:xfrm>
              <a:off x="10493935" y="265249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724788" y="1486333"/>
            <a:ext cx="2047867" cy="1968990"/>
            <a:chOff x="4306165" y="2185672"/>
            <a:chExt cx="1455005" cy="2029319"/>
          </a:xfrm>
          <a:solidFill>
            <a:srgbClr val="FF0000"/>
          </a:solidFill>
        </p:grpSpPr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  <a:grpFill/>
          </p:grpSpPr>
          <p:sp>
            <p:nvSpPr>
              <p:cNvPr id="71" name="Freeform: Shape 25">
                <a:extLst>
                  <a:ext uri="{FF2B5EF4-FFF2-40B4-BE49-F238E27FC236}">
                    <a16:creationId xmlns=""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4758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/>
              <a:endParaRPr lang="en-US" sz="24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9112960C-16BB-4D3C-BF92-F4A7757EFAC9}"/>
              </a:ext>
            </a:extLst>
          </p:cNvPr>
          <p:cNvGrpSpPr/>
          <p:nvPr/>
        </p:nvGrpSpPr>
        <p:grpSpPr>
          <a:xfrm>
            <a:off x="5693224" y="3686878"/>
            <a:ext cx="1918684" cy="1673056"/>
            <a:chOff x="10231861" y="42217"/>
            <a:chExt cx="1758462" cy="1901899"/>
          </a:xfrm>
        </p:grpSpPr>
        <p:sp>
          <p:nvSpPr>
            <p:cNvPr id="76" name="Freeform: Shape 28">
              <a:extLst>
                <a:ext uri="{FF2B5EF4-FFF2-40B4-BE49-F238E27FC236}">
                  <a16:creationId xmlns="" xmlns:a16="http://schemas.microsoft.com/office/drawing/2014/main" id="{9026DF13-7A4F-4010-966C-0A65F08FD954}"/>
                </a:ext>
              </a:extLst>
            </p:cNvPr>
            <p:cNvSpPr/>
            <p:nvPr/>
          </p:nvSpPr>
          <p:spPr>
            <a:xfrm rot="9000000">
              <a:off x="10231861" y="42217"/>
              <a:ext cx="1758462" cy="1901899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AAB24A7B-6F95-4F69-8557-B1EF6DB37FCA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3BDB6D21-5506-4223-A1AB-59FF13838808}"/>
              </a:ext>
            </a:extLst>
          </p:cNvPr>
          <p:cNvGrpSpPr/>
          <p:nvPr/>
        </p:nvGrpSpPr>
        <p:grpSpPr>
          <a:xfrm>
            <a:off x="8910260" y="3916920"/>
            <a:ext cx="2103032" cy="2037086"/>
            <a:chOff x="10217533" y="-46705"/>
            <a:chExt cx="1758462" cy="2081639"/>
          </a:xfrm>
        </p:grpSpPr>
        <p:sp>
          <p:nvSpPr>
            <p:cNvPr id="81" name="Freeform: Shape 31">
              <a:extLst>
                <a:ext uri="{FF2B5EF4-FFF2-40B4-BE49-F238E27FC236}">
                  <a16:creationId xmlns=""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10217533" y="-46705"/>
              <a:ext cx="1758462" cy="2081639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4957905" y="1894128"/>
            <a:ext cx="1543217" cy="12120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9112960C-16BB-4D3C-BF92-F4A7757EFAC9}"/>
              </a:ext>
            </a:extLst>
          </p:cNvPr>
          <p:cNvGrpSpPr/>
          <p:nvPr/>
        </p:nvGrpSpPr>
        <p:grpSpPr>
          <a:xfrm>
            <a:off x="7601089" y="1623783"/>
            <a:ext cx="2398871" cy="2280175"/>
            <a:chOff x="10012753" y="-217185"/>
            <a:chExt cx="1523105" cy="2229580"/>
          </a:xfrm>
        </p:grpSpPr>
        <p:sp>
          <p:nvSpPr>
            <p:cNvPr id="93" name="Freeform: Shape 28">
              <a:extLst>
                <a:ext uri="{FF2B5EF4-FFF2-40B4-BE49-F238E27FC236}">
                  <a16:creationId xmlns="" xmlns:a16="http://schemas.microsoft.com/office/drawing/2014/main" id="{9026DF13-7A4F-4010-966C-0A65F08FD954}"/>
                </a:ext>
              </a:extLst>
            </p:cNvPr>
            <p:cNvSpPr/>
            <p:nvPr/>
          </p:nvSpPr>
          <p:spPr>
            <a:xfrm rot="9000000">
              <a:off x="10012753" y="-217185"/>
              <a:ext cx="1523105" cy="222958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AAB24A7B-6F95-4F69-8557-B1EF6DB37FCA}"/>
                </a:ext>
              </a:extLst>
            </p:cNvPr>
            <p:cNvSpPr/>
            <p:nvPr/>
          </p:nvSpPr>
          <p:spPr>
            <a:xfrm>
              <a:off x="10174255" y="319908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Bùi Liễu"/>
          <p:cNvSpPr txBox="1">
            <a:spLocks/>
          </p:cNvSpPr>
          <p:nvPr/>
        </p:nvSpPr>
        <p:spPr>
          <a:xfrm>
            <a:off x="647029" y="1875067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</a:t>
            </a:r>
          </a:p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repeat.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Bùi Liễu"/>
          <p:cNvSpPr txBox="1">
            <a:spLocks/>
          </p:cNvSpPr>
          <p:nvPr/>
        </p:nvSpPr>
        <p:spPr>
          <a:xfrm>
            <a:off x="2628489" y="3973201"/>
            <a:ext cx="1742407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</a:t>
            </a:r>
          </a:p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say.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Bùi Liễu"/>
          <p:cNvSpPr txBox="1">
            <a:spLocks/>
          </p:cNvSpPr>
          <p:nvPr/>
        </p:nvSpPr>
        <p:spPr>
          <a:xfrm>
            <a:off x="5086698" y="2262193"/>
            <a:ext cx="145072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683704" y="2492845"/>
            <a:ext cx="2389699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match.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Bùi Liễu"/>
          <p:cNvSpPr txBox="1">
            <a:spLocks/>
          </p:cNvSpPr>
          <p:nvPr/>
        </p:nvSpPr>
        <p:spPr>
          <a:xfrm>
            <a:off x="5824239" y="4185995"/>
            <a:ext cx="1730907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</a:p>
          <a:p>
            <a:pPr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number. 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350552" y="4718313"/>
            <a:ext cx="198424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Bùi Liễu 0968142780"/>
          <p:cNvSpPr txBox="1"/>
          <p:nvPr/>
        </p:nvSpPr>
        <p:spPr>
          <a:xfrm>
            <a:off x="4340404" y="40075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51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4304</TotalTime>
  <Words>1222</Words>
  <Application>Microsoft Office PowerPoint</Application>
  <PresentationFormat>Custom</PresentationFormat>
  <Paragraphs>288</Paragraphs>
  <Slides>44</Slides>
  <Notes>27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Phi Nguyễn</cp:lastModifiedBy>
  <cp:revision>347</cp:revision>
  <dcterms:created xsi:type="dcterms:W3CDTF">2006-08-16T00:00:00Z</dcterms:created>
  <dcterms:modified xsi:type="dcterms:W3CDTF">2023-11-28T00:46:29Z</dcterms:modified>
</cp:coreProperties>
</file>