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515" r:id="rId2"/>
    <p:sldId id="373" r:id="rId3"/>
    <p:sldId id="508" r:id="rId4"/>
    <p:sldId id="509" r:id="rId5"/>
    <p:sldId id="510" r:id="rId6"/>
    <p:sldId id="511" r:id="rId7"/>
    <p:sldId id="513" r:id="rId8"/>
    <p:sldId id="514" r:id="rId9"/>
    <p:sldId id="522" r:id="rId10"/>
    <p:sldId id="523" r:id="rId11"/>
    <p:sldId id="289" r:id="rId12"/>
    <p:sldId id="485" r:id="rId13"/>
    <p:sldId id="486" r:id="rId14"/>
    <p:sldId id="483" r:id="rId15"/>
    <p:sldId id="517" r:id="rId16"/>
    <p:sldId id="479" r:id="rId17"/>
    <p:sldId id="482" r:id="rId18"/>
    <p:sldId id="481" r:id="rId19"/>
    <p:sldId id="402" r:id="rId20"/>
    <p:sldId id="500" r:id="rId21"/>
    <p:sldId id="501" r:id="rId22"/>
    <p:sldId id="503" r:id="rId23"/>
    <p:sldId id="504" r:id="rId24"/>
    <p:sldId id="505" r:id="rId25"/>
    <p:sldId id="403" r:id="rId26"/>
    <p:sldId id="404" r:id="rId27"/>
    <p:sldId id="518" r:id="rId28"/>
    <p:sldId id="520" r:id="rId29"/>
    <p:sldId id="519" r:id="rId30"/>
    <p:sldId id="521" r:id="rId31"/>
    <p:sldId id="406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9999"/>
    <a:srgbClr val="FF7C80"/>
    <a:srgbClr val="F0926C"/>
    <a:srgbClr val="FFFFCC"/>
    <a:srgbClr val="D19AD2"/>
    <a:srgbClr val="F2B800"/>
    <a:srgbClr val="CF94D0"/>
    <a:srgbClr val="FF99CC"/>
    <a:srgbClr val="5CB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7" autoAdjust="0"/>
    <p:restoredTop sz="93594" autoAdjust="0"/>
  </p:normalViewPr>
  <p:slideViewPr>
    <p:cSldViewPr>
      <p:cViewPr varScale="1">
        <p:scale>
          <a:sx n="80" d="100"/>
          <a:sy n="80" d="100"/>
        </p:scale>
        <p:origin x="-330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85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70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33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4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61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89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868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675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02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42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42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42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42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13" Type="http://schemas.openxmlformats.org/officeDocument/2006/relationships/image" Target="../media/image24.png"/><Relationship Id="rId18" Type="http://schemas.openxmlformats.org/officeDocument/2006/relationships/image" Target="../media/image8.png"/><Relationship Id="rId3" Type="http://schemas.microsoft.com/office/2007/relationships/media" Target="../media/media12.wav"/><Relationship Id="rId7" Type="http://schemas.microsoft.com/office/2007/relationships/media" Target="../media/media14.wav"/><Relationship Id="rId12" Type="http://schemas.openxmlformats.org/officeDocument/2006/relationships/notesSlide" Target="../notesSlides/notesSlide5.xml"/><Relationship Id="rId17" Type="http://schemas.openxmlformats.org/officeDocument/2006/relationships/image" Target="../media/image46.png"/><Relationship Id="rId2" Type="http://schemas.openxmlformats.org/officeDocument/2006/relationships/audio" Target="../media/media11.wav"/><Relationship Id="rId16" Type="http://schemas.openxmlformats.org/officeDocument/2006/relationships/image" Target="../media/image45.png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openxmlformats.org/officeDocument/2006/relationships/slideLayout" Target="../slideLayouts/slideLayout12.xml"/><Relationship Id="rId5" Type="http://schemas.microsoft.com/office/2007/relationships/media" Target="../media/media13.wav"/><Relationship Id="rId15" Type="http://schemas.openxmlformats.org/officeDocument/2006/relationships/image" Target="../media/image44.png"/><Relationship Id="rId10" Type="http://schemas.openxmlformats.org/officeDocument/2006/relationships/audio" Target="../media/media15.wav"/><Relationship Id="rId4" Type="http://schemas.openxmlformats.org/officeDocument/2006/relationships/audio" Target="../media/media12.wav"/><Relationship Id="rId9" Type="http://schemas.microsoft.com/office/2007/relationships/media" Target="../media/media15.wav"/><Relationship Id="rId1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openxmlformats.org/officeDocument/2006/relationships/image" Target="../media/image49.jpeg"/><Relationship Id="rId3" Type="http://schemas.microsoft.com/office/2007/relationships/media" Target="../media/media17.wav"/><Relationship Id="rId7" Type="http://schemas.microsoft.com/office/2007/relationships/media" Target="../media/media19.wav"/><Relationship Id="rId12" Type="http://schemas.openxmlformats.org/officeDocument/2006/relationships/image" Target="../media/image48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openxmlformats.org/officeDocument/2006/relationships/image" Target="../media/image47.jpeg"/><Relationship Id="rId5" Type="http://schemas.microsoft.com/office/2007/relationships/media" Target="../media/media18.wav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832113" y="1985653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erlin Sans FB Demi" panose="020E0802020502020306" pitchFamily="34" charset="0"/>
              </a:rPr>
              <a:t>Thurs</a:t>
            </a:r>
            <a:r>
              <a:rPr lang="en-US" sz="4400" dirty="0" smtClean="0">
                <a:latin typeface="Berlin Sans FB Demi" panose="020E0802020502020306" pitchFamily="34" charset="0"/>
              </a:rPr>
              <a:t>day</a:t>
            </a:r>
            <a:r>
              <a:rPr lang="en-US" sz="4400" dirty="0" smtClean="0">
                <a:latin typeface="Berlin Sans FB Demi" panose="020E0802020502020306" pitchFamily="34" charset="0"/>
              </a:rPr>
              <a:t>, </a:t>
            </a:r>
            <a:r>
              <a:rPr lang="en-US" sz="4400" dirty="0" smtClean="0">
                <a:latin typeface="Berlin Sans FB Demi" panose="020E0802020502020306" pitchFamily="34" charset="0"/>
              </a:rPr>
              <a:t>Novem</a:t>
            </a:r>
            <a:r>
              <a:rPr lang="en-US" sz="4400" dirty="0" smtClean="0">
                <a:latin typeface="Berlin Sans FB Demi" panose="020E0802020502020306" pitchFamily="34" charset="0"/>
              </a:rPr>
              <a:t>ber </a:t>
            </a:r>
            <a:r>
              <a:rPr lang="en-US" sz="4400" dirty="0">
                <a:latin typeface="Berlin Sans FB Demi" panose="020E0802020502020306" pitchFamily="34" charset="0"/>
              </a:rPr>
              <a:t>3</a:t>
            </a:r>
            <a:r>
              <a:rPr lang="en-US" sz="4400" dirty="0" smtClean="0">
                <a:latin typeface="Berlin Sans FB Demi" panose="020E0802020502020306" pitchFamily="34" charset="0"/>
              </a:rPr>
              <a:t>0</a:t>
            </a:r>
            <a:r>
              <a:rPr lang="en-US" sz="4400" baseline="30000" dirty="0" smtClean="0">
                <a:latin typeface="Berlin Sans FB Demi" panose="020E0802020502020306" pitchFamily="34" charset="0"/>
              </a:rPr>
              <a:t>th</a:t>
            </a:r>
            <a:r>
              <a:rPr lang="en-US" sz="4400" dirty="0" smtClean="0">
                <a:latin typeface="Berlin Sans FB Demi" panose="020E0802020502020306" pitchFamily="34" charset="0"/>
              </a:rPr>
              <a:t> 2023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2376458" y="2097329"/>
            <a:ext cx="609600" cy="54609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8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2895600" y="1698240"/>
            <a:ext cx="8032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school things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4534786" y="283704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>
                <a:latin typeface="Berlin Sans FB Demi" panose="020E0802020502020306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075786"/>
            <a:ext cx="2025824" cy="1913439"/>
          </a:xfrm>
          <a:prstGeom prst="cloud">
            <a:avLst/>
          </a:prstGeom>
          <a:solidFill>
            <a:schemeClr val="accent5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075786"/>
            <a:ext cx="1897142" cy="1897142"/>
          </a:xfrm>
          <a:prstGeom prst="cloud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3397878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7787"/>
            <a:ext cx="7391400" cy="663052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4343400" y="2819400"/>
            <a:ext cx="4305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</a:p>
        </p:txBody>
      </p:sp>
      <p:sp>
        <p:nvSpPr>
          <p:cNvPr id="6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1485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4822181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complete.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5567140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roject.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/>
          <p:cNvSpPr txBox="1">
            <a:spLocks/>
          </p:cNvSpPr>
          <p:nvPr/>
        </p:nvSpPr>
        <p:spPr>
          <a:xfrm>
            <a:off x="1295400" y="9906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/>
          <a:stretch/>
        </p:blipFill>
        <p:spPr>
          <a:xfrm>
            <a:off x="2110400" y="2351456"/>
            <a:ext cx="9753600" cy="2162047"/>
          </a:xfrm>
          <a:prstGeom prst="rect">
            <a:avLst/>
          </a:prstGeom>
        </p:spPr>
      </p:pic>
      <p:pic>
        <p:nvPicPr>
          <p:cNvPr id="2" name="Track 8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0" y="2590800"/>
            <a:ext cx="609600" cy="517675"/>
          </a:xfrm>
          <a:prstGeom prst="rect">
            <a:avLst/>
          </a:prstGeom>
        </p:spPr>
      </p:pic>
      <p:pic>
        <p:nvPicPr>
          <p:cNvPr id="4" name="Track 84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0" y="3810000"/>
            <a:ext cx="609600" cy="517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33"/>
          <a:stretch/>
        </p:blipFill>
        <p:spPr>
          <a:xfrm>
            <a:off x="1295400" y="2350793"/>
            <a:ext cx="990600" cy="216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65382" y="2329064"/>
            <a:ext cx="10439400" cy="2971403"/>
            <a:chOff x="775707" y="2279192"/>
            <a:chExt cx="10546094" cy="266660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530"/>
            <a:stretch/>
          </p:blipFill>
          <p:spPr>
            <a:xfrm>
              <a:off x="775707" y="2288422"/>
              <a:ext cx="5453848" cy="257471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1"/>
            <a:stretch/>
          </p:blipFill>
          <p:spPr>
            <a:xfrm>
              <a:off x="8218229" y="2279192"/>
              <a:ext cx="3103572" cy="266660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24" r="40152"/>
            <a:stretch/>
          </p:blipFill>
          <p:spPr>
            <a:xfrm>
              <a:off x="5149185" y="2286000"/>
              <a:ext cx="2782707" cy="2598821"/>
            </a:xfrm>
            <a:prstGeom prst="rect">
              <a:avLst/>
            </a:prstGeom>
          </p:spPr>
        </p:pic>
      </p:grpSp>
      <p:sp>
        <p:nvSpPr>
          <p:cNvPr id="5" name="Bùi Liễu"/>
          <p:cNvSpPr txBox="1">
            <a:spLocks/>
          </p:cNvSpPr>
          <p:nvPr/>
        </p:nvSpPr>
        <p:spPr>
          <a:xfrm>
            <a:off x="1295400" y="9906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Listen and circle.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388567" y="28956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8382000" y="4512926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Track 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8" end="9043.6417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4" y="2260811"/>
            <a:ext cx="609600" cy="517675"/>
          </a:xfrm>
          <a:prstGeom prst="rect">
            <a:avLst/>
          </a:prstGeom>
        </p:spPr>
      </p:pic>
      <p:pic>
        <p:nvPicPr>
          <p:cNvPr id="11" name="Track 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48" end="2265.6417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2" y="3814766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0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ùi Liễu 0968142780"/>
          <p:cNvSpPr txBox="1">
            <a:spLocks/>
          </p:cNvSpPr>
          <p:nvPr/>
        </p:nvSpPr>
        <p:spPr>
          <a:xfrm>
            <a:off x="1295400" y="490520"/>
            <a:ext cx="40386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4114800" y="1600200"/>
            <a:ext cx="3578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Book, book, book.</a:t>
            </a:r>
            <a:r>
              <a:rPr lang="vi-VN" sz="3200" i="1" dirty="0">
                <a:solidFill>
                  <a:srgbClr val="000000"/>
                </a:solidFill>
              </a:rPr>
              <a:t> </a:t>
            </a:r>
            <a:endParaRPr lang="en-US" sz="3200" dirty="0"/>
          </a:p>
        </p:txBody>
      </p:sp>
      <p:sp>
        <p:nvSpPr>
          <p:cNvPr id="22" name="Bùi Liễu 0968142780"/>
          <p:cNvSpPr/>
          <p:nvPr/>
        </p:nvSpPr>
        <p:spPr>
          <a:xfrm>
            <a:off x="4114800" y="2135777"/>
            <a:ext cx="2757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I have a book.</a:t>
            </a:r>
            <a:endParaRPr lang="en-US" sz="3200" dirty="0"/>
          </a:p>
        </p:txBody>
      </p:sp>
      <p:sp>
        <p:nvSpPr>
          <p:cNvPr id="23" name="Bùi Liễu 0968142780"/>
          <p:cNvSpPr/>
          <p:nvPr/>
        </p:nvSpPr>
        <p:spPr>
          <a:xfrm>
            <a:off x="4114800" y="2671354"/>
            <a:ext cx="4055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Do you have a book?</a:t>
            </a:r>
            <a:endParaRPr lang="en-US" sz="3200" dirty="0"/>
          </a:p>
        </p:txBody>
      </p:sp>
      <p:sp>
        <p:nvSpPr>
          <p:cNvPr id="24" name="Bùi Liễu 0968142780"/>
          <p:cNvSpPr/>
          <p:nvPr/>
        </p:nvSpPr>
        <p:spPr>
          <a:xfrm>
            <a:off x="4114800" y="3206931"/>
            <a:ext cx="3678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Yes, I do. Yes, I do.</a:t>
            </a:r>
            <a:endParaRPr lang="en-US" sz="3200" dirty="0"/>
          </a:p>
        </p:txBody>
      </p:sp>
      <p:sp>
        <p:nvSpPr>
          <p:cNvPr id="25" name="Bùi Liễu 0968142780"/>
          <p:cNvSpPr/>
          <p:nvPr/>
        </p:nvSpPr>
        <p:spPr>
          <a:xfrm>
            <a:off x="4114800" y="4095206"/>
            <a:ext cx="4327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Eraser, eraser, eraser. </a:t>
            </a:r>
            <a:endParaRPr lang="en-US" sz="3200" dirty="0"/>
          </a:p>
        </p:txBody>
      </p:sp>
      <p:sp>
        <p:nvSpPr>
          <p:cNvPr id="26" name="Bùi Liễu 0968142780"/>
          <p:cNvSpPr/>
          <p:nvPr/>
        </p:nvSpPr>
        <p:spPr>
          <a:xfrm>
            <a:off x="4114800" y="4630783"/>
            <a:ext cx="3234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I have an eraser.</a:t>
            </a:r>
            <a:endParaRPr lang="en-US" sz="3200" dirty="0"/>
          </a:p>
        </p:txBody>
      </p:sp>
      <p:sp>
        <p:nvSpPr>
          <p:cNvPr id="27" name="Bùi Liễu 0968142780"/>
          <p:cNvSpPr/>
          <p:nvPr/>
        </p:nvSpPr>
        <p:spPr>
          <a:xfrm>
            <a:off x="4114800" y="5149726"/>
            <a:ext cx="4556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Do you have an eraser?</a:t>
            </a:r>
            <a:endParaRPr lang="en-US" sz="3200" dirty="0"/>
          </a:p>
        </p:txBody>
      </p:sp>
      <p:sp>
        <p:nvSpPr>
          <p:cNvPr id="28" name="Bùi Liễu 0968142780"/>
          <p:cNvSpPr/>
          <p:nvPr/>
        </p:nvSpPr>
        <p:spPr>
          <a:xfrm>
            <a:off x="4114800" y="5685303"/>
            <a:ext cx="4374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No, I don’t. No, I don’t.</a:t>
            </a:r>
            <a:r>
              <a:rPr lang="vi-VN" sz="3200" i="1" dirty="0">
                <a:solidFill>
                  <a:srgbClr val="000000"/>
                </a:solidFill>
              </a:rPr>
              <a:t> 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51" y="1756660"/>
            <a:ext cx="3061229" cy="2998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60" y="1892587"/>
            <a:ext cx="2959374" cy="3577470"/>
          </a:xfrm>
          <a:prstGeom prst="rect">
            <a:avLst/>
          </a:prstGeom>
        </p:spPr>
      </p:pic>
      <p:pic>
        <p:nvPicPr>
          <p:cNvPr id="4" name="Track 8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4"/>
                  <p14:bmkLst>
                    <p14:bmk name="Bookmark 1" time="15045.7708"/>
                    <p14:bmk name="Bookmark 2" time="17926.4102"/>
                    <p14:bmk name="Bookmark 3" time="20763.4606"/>
                    <p14:bmk name="Bookmark 4" time="24073.3527"/>
                    <p14:bmk name="Bookmark 5" time="30127.9928"/>
                    <p14:bmk name="Bookmark 6" time="34003.029"/>
                    <p14:bmk name="Bookmark 7" time="36595.9457"/>
                    <p14:bmk name="Bookmark 8" time="41075.9457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03" y="733062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3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51066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5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5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5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51066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351" t="3846" r="1351" b="6410"/>
          <a:stretch/>
        </p:blipFill>
        <p:spPr>
          <a:xfrm>
            <a:off x="3276600" y="691838"/>
            <a:ext cx="5638800" cy="5650876"/>
          </a:xfrm>
          <a:prstGeom prst="rect">
            <a:avLst/>
          </a:prstGeom>
        </p:spPr>
      </p:pic>
      <p:sp>
        <p:nvSpPr>
          <p:cNvPr id="5" name="Bùi Liễu 0968142780"/>
          <p:cNvSpPr txBox="1">
            <a:spLocks/>
          </p:cNvSpPr>
          <p:nvPr/>
        </p:nvSpPr>
        <p:spPr>
          <a:xfrm>
            <a:off x="914400" y="381000"/>
            <a:ext cx="40386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91" y="1677050"/>
            <a:ext cx="3061229" cy="2998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12977"/>
            <a:ext cx="2959374" cy="3577470"/>
          </a:xfrm>
          <a:prstGeom prst="rect">
            <a:avLst/>
          </a:prstGeom>
        </p:spPr>
      </p:pic>
      <p:sp>
        <p:nvSpPr>
          <p:cNvPr id="8" name="Bùi Liễu 0968142780"/>
          <p:cNvSpPr txBox="1">
            <a:spLocks/>
          </p:cNvSpPr>
          <p:nvPr/>
        </p:nvSpPr>
        <p:spPr>
          <a:xfrm>
            <a:off x="8915400" y="4774662"/>
            <a:ext cx="537902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Click on the video </a:t>
            </a:r>
          </a:p>
          <a:p>
            <a:pPr algn="l">
              <a:spcBef>
                <a:spcPts val="0"/>
              </a:spcBef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to watch and chant.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6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 0968142780"/>
          <p:cNvSpPr txBox="1">
            <a:spLocks/>
          </p:cNvSpPr>
          <p:nvPr/>
        </p:nvSpPr>
        <p:spPr>
          <a:xfrm>
            <a:off x="1027950" y="560224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match.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62000" y="2323300"/>
            <a:ext cx="11125200" cy="331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my school things. I (1) 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 a notebook, a (2) _______ , a pencil case, an (3) _______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 an English book. I like (4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________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school things.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school things?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676400" y="1371600"/>
            <a:ext cx="8610600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          have             my              pen</a:t>
            </a:r>
            <a:endParaRPr lang="vi-VN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/>
          <p:cNvSpPr/>
          <p:nvPr/>
        </p:nvSpPr>
        <p:spPr>
          <a:xfrm>
            <a:off x="6934200" y="2514600"/>
            <a:ext cx="1447800" cy="535000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endParaRPr lang="vi-VN" sz="36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Bùi Liễu 0968142780"/>
          <p:cNvSpPr/>
          <p:nvPr/>
        </p:nvSpPr>
        <p:spPr>
          <a:xfrm>
            <a:off x="1885575" y="3333750"/>
            <a:ext cx="1447800" cy="535000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endParaRPr lang="vi-VN" sz="36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Bùi Liễu 0968142780"/>
          <p:cNvSpPr/>
          <p:nvPr/>
        </p:nvSpPr>
        <p:spPr>
          <a:xfrm>
            <a:off x="8001000" y="3333750"/>
            <a:ext cx="1981200" cy="535000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</a:t>
            </a:r>
            <a:endParaRPr lang="vi-VN" sz="36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ùi Liễu 0968142780"/>
          <p:cNvSpPr/>
          <p:nvPr/>
        </p:nvSpPr>
        <p:spPr>
          <a:xfrm>
            <a:off x="5334000" y="4191000"/>
            <a:ext cx="1981200" cy="535000"/>
          </a:xfrm>
          <a:prstGeom prst="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endParaRPr lang="vi-VN" sz="36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Bùi Liễu 0968142780"/>
          <p:cNvCxnSpPr/>
          <p:nvPr/>
        </p:nvCxnSpPr>
        <p:spPr>
          <a:xfrm>
            <a:off x="1885575" y="1657350"/>
            <a:ext cx="1238625" cy="216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Bùi Liễu 0968142780"/>
          <p:cNvCxnSpPr/>
          <p:nvPr/>
        </p:nvCxnSpPr>
        <p:spPr>
          <a:xfrm>
            <a:off x="4191000" y="1657350"/>
            <a:ext cx="1295400" cy="190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Bùi Liễu 0968142780"/>
          <p:cNvCxnSpPr/>
          <p:nvPr/>
        </p:nvCxnSpPr>
        <p:spPr>
          <a:xfrm>
            <a:off x="6819900" y="1746494"/>
            <a:ext cx="990600" cy="190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Bùi Liễu 0968142780"/>
          <p:cNvCxnSpPr/>
          <p:nvPr/>
        </p:nvCxnSpPr>
        <p:spPr>
          <a:xfrm>
            <a:off x="9353550" y="1765544"/>
            <a:ext cx="933450" cy="1226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43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1295400" y="2438400"/>
            <a:ext cx="10363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 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 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my school things.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 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and </a:t>
            </a:r>
            <a:r>
              <a:rPr lang="en-US" sz="36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___________.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580792" y="523981"/>
            <a:ext cx="3600808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4038600" y="2590800"/>
            <a:ext cx="1508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Lieu</a:t>
            </a:r>
            <a:endParaRPr lang="vi-VN" sz="36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0968142780"/>
          <p:cNvSpPr/>
          <p:nvPr/>
        </p:nvSpPr>
        <p:spPr>
          <a:xfrm>
            <a:off x="3083052" y="3389531"/>
            <a:ext cx="1911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pen </a:t>
            </a:r>
            <a:endParaRPr lang="vi-VN" sz="36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0968142780"/>
          <p:cNvSpPr/>
          <p:nvPr/>
        </p:nvSpPr>
        <p:spPr>
          <a:xfrm>
            <a:off x="6248400" y="3315563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eraser </a:t>
            </a:r>
            <a:endParaRPr lang="vi-VN" sz="36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345126"/>
            <a:ext cx="2233071" cy="2233071"/>
          </a:xfrm>
          <a:prstGeom prst="rect">
            <a:avLst/>
          </a:prstGeom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01" y="4557055"/>
            <a:ext cx="1887645" cy="188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0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629544"/>
            <a:ext cx="29718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38200"/>
            <a:ext cx="8152466" cy="56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86000" y="1524000"/>
            <a:ext cx="7924800" cy="3926145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10000" y="3657600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80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483321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1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6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5;p38"/>
          <p:cNvSpPr txBox="1">
            <a:spLocks/>
          </p:cNvSpPr>
          <p:nvPr/>
        </p:nvSpPr>
        <p:spPr>
          <a:xfrm>
            <a:off x="2209800" y="522267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me!</a:t>
            </a:r>
            <a:endParaRPr lang="en-US" sz="5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715;p38"/>
          <p:cNvSpPr txBox="1">
            <a:spLocks/>
          </p:cNvSpPr>
          <p:nvPr/>
        </p:nvSpPr>
        <p:spPr>
          <a:xfrm>
            <a:off x="304800" y="1617360"/>
            <a:ext cx="9755978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 / Do / pen / ? / a / you / have /</a:t>
            </a:r>
          </a:p>
          <a:p>
            <a:r>
              <a:rPr lang="en-US" sz="48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5;p38"/>
          <p:cNvSpPr txBox="1">
            <a:spLocks/>
          </p:cNvSpPr>
          <p:nvPr/>
        </p:nvSpPr>
        <p:spPr>
          <a:xfrm>
            <a:off x="-457200" y="2574227"/>
            <a:ext cx="1013460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/ have / I / . / eraser / an /</a:t>
            </a:r>
            <a:endParaRPr lang="en-US" sz="4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15;p38"/>
          <p:cNvSpPr txBox="1">
            <a:spLocks/>
          </p:cNvSpPr>
          <p:nvPr/>
        </p:nvSpPr>
        <p:spPr>
          <a:xfrm>
            <a:off x="304800" y="3664500"/>
            <a:ext cx="1104900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/ have / Do/ ? / notebook / a / you / </a:t>
            </a:r>
            <a:endParaRPr lang="en-US" sz="4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15;p38"/>
          <p:cNvSpPr txBox="1">
            <a:spLocks/>
          </p:cNvSpPr>
          <p:nvPr/>
        </p:nvSpPr>
        <p:spPr>
          <a:xfrm>
            <a:off x="152400" y="4754773"/>
            <a:ext cx="922020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4. / a / school bag / have / . / I /</a:t>
            </a:r>
            <a:endParaRPr lang="en-US" sz="4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7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5;p38"/>
          <p:cNvSpPr txBox="1">
            <a:spLocks/>
          </p:cNvSpPr>
          <p:nvPr/>
        </p:nvSpPr>
        <p:spPr>
          <a:xfrm>
            <a:off x="2304119" y="99060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me!</a:t>
            </a:r>
            <a:endParaRPr lang="en-US" sz="5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5;p38"/>
          <p:cNvSpPr txBox="1">
            <a:spLocks/>
          </p:cNvSpPr>
          <p:nvPr/>
        </p:nvSpPr>
        <p:spPr>
          <a:xfrm>
            <a:off x="2701161" y="3276079"/>
            <a:ext cx="6196263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pen?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15;p38"/>
          <p:cNvSpPr txBox="1">
            <a:spLocks/>
          </p:cNvSpPr>
          <p:nvPr/>
        </p:nvSpPr>
        <p:spPr>
          <a:xfrm>
            <a:off x="1143000" y="2286000"/>
            <a:ext cx="9755978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 / Do / pen / ? / a / you / have / </a:t>
            </a:r>
            <a:br>
              <a:rPr lang="en-US" sz="48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unt down 5 seconds">
            <a:hlinkClick r:id="" action="ppaction://media"/>
            <a:extLst>
              <a:ext uri="{FF2B5EF4-FFF2-40B4-BE49-F238E27FC236}">
                <a16:creationId xmlns:a16="http://schemas.microsoft.com/office/drawing/2014/main" xmlns="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397" t="9375" r="23827" b="4856"/>
          <a:stretch/>
        </p:blipFill>
        <p:spPr>
          <a:xfrm>
            <a:off x="1447800" y="793132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1589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5;p38"/>
          <p:cNvSpPr txBox="1">
            <a:spLocks/>
          </p:cNvSpPr>
          <p:nvPr/>
        </p:nvSpPr>
        <p:spPr>
          <a:xfrm>
            <a:off x="2164008" y="1052048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me!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5;p38"/>
          <p:cNvSpPr txBox="1">
            <a:spLocks/>
          </p:cNvSpPr>
          <p:nvPr/>
        </p:nvSpPr>
        <p:spPr>
          <a:xfrm>
            <a:off x="1014879" y="3336146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an eraser.</a:t>
            </a:r>
            <a:endParaRPr lang="en-US" sz="4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15;p38"/>
          <p:cNvSpPr txBox="1">
            <a:spLocks/>
          </p:cNvSpPr>
          <p:nvPr/>
        </p:nvSpPr>
        <p:spPr>
          <a:xfrm>
            <a:off x="457200" y="2209800"/>
            <a:ext cx="1013460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have / I / . / eraser / an /</a:t>
            </a:r>
            <a:endParaRPr lang="en-US" sz="4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unt down 5 seconds">
            <a:hlinkClick r:id="" action="ppaction://media"/>
            <a:extLst>
              <a:ext uri="{FF2B5EF4-FFF2-40B4-BE49-F238E27FC236}">
                <a16:creationId xmlns:a16="http://schemas.microsoft.com/office/drawing/2014/main" xmlns="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397" t="9375" r="23827" b="4856"/>
          <a:stretch/>
        </p:blipFill>
        <p:spPr>
          <a:xfrm>
            <a:off x="1447800" y="793132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2401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5;p38"/>
          <p:cNvSpPr txBox="1">
            <a:spLocks/>
          </p:cNvSpPr>
          <p:nvPr/>
        </p:nvSpPr>
        <p:spPr>
          <a:xfrm>
            <a:off x="2240209" y="1052048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me!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5;p38"/>
          <p:cNvSpPr txBox="1">
            <a:spLocks/>
          </p:cNvSpPr>
          <p:nvPr/>
        </p:nvSpPr>
        <p:spPr>
          <a:xfrm>
            <a:off x="1610022" y="3657597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notebook?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15;p38"/>
          <p:cNvSpPr txBox="1">
            <a:spLocks/>
          </p:cNvSpPr>
          <p:nvPr/>
        </p:nvSpPr>
        <p:spPr>
          <a:xfrm>
            <a:off x="1143000" y="2356485"/>
            <a:ext cx="10147812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have / Do/ ? / notebook / a / you / </a:t>
            </a:r>
            <a:endParaRPr lang="en-US" sz="4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unt down 5 seconds">
            <a:hlinkClick r:id="" action="ppaction://media"/>
            <a:extLst>
              <a:ext uri="{FF2B5EF4-FFF2-40B4-BE49-F238E27FC236}">
                <a16:creationId xmlns:a16="http://schemas.microsoft.com/office/drawing/2014/main" xmlns="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397" t="9375" r="23827" b="4856"/>
          <a:stretch/>
        </p:blipFill>
        <p:spPr>
          <a:xfrm>
            <a:off x="1447800" y="793132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010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5;p38"/>
          <p:cNvSpPr txBox="1">
            <a:spLocks/>
          </p:cNvSpPr>
          <p:nvPr/>
        </p:nvSpPr>
        <p:spPr>
          <a:xfrm>
            <a:off x="2240208" y="1128248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me!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5;p38"/>
          <p:cNvSpPr txBox="1">
            <a:spLocks/>
          </p:cNvSpPr>
          <p:nvPr/>
        </p:nvSpPr>
        <p:spPr>
          <a:xfrm>
            <a:off x="1610021" y="3733797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school bag.</a:t>
            </a:r>
            <a:endParaRPr lang="en-US" sz="4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15;p38"/>
          <p:cNvSpPr txBox="1">
            <a:spLocks/>
          </p:cNvSpPr>
          <p:nvPr/>
        </p:nvSpPr>
        <p:spPr>
          <a:xfrm>
            <a:off x="1083058" y="2590800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4. a / school bag / have / . / I /</a:t>
            </a:r>
            <a:endParaRPr lang="en-US" sz="4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unt down 5 seconds">
            <a:hlinkClick r:id="" action="ppaction://media"/>
            <a:extLst>
              <a:ext uri="{FF2B5EF4-FFF2-40B4-BE49-F238E27FC236}">
                <a16:creationId xmlns:a16="http://schemas.microsoft.com/office/drawing/2014/main" xmlns="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397" t="9375" r="23827" b="4856"/>
          <a:stretch/>
        </p:blipFill>
        <p:spPr>
          <a:xfrm>
            <a:off x="1447800" y="793132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555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7787"/>
            <a:ext cx="7391400" cy="663052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4343400" y="2819400"/>
            <a:ext cx="4305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</a:p>
        </p:txBody>
      </p:sp>
      <p:sp>
        <p:nvSpPr>
          <p:cNvPr id="6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3678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590800" y="1828800"/>
            <a:ext cx="7162800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 unit 8</a:t>
            </a:r>
            <a:r>
              <a:rPr lang="en-US" sz="120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511741" y="312974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147245" y="3725817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3160915" y="2977273"/>
              <a:ext cx="150014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book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4651827" y="3711185"/>
            <a:ext cx="2856690" cy="2377724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7697299" y="3057667"/>
              <a:ext cx="146534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ruler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8055779" y="3711185"/>
            <a:ext cx="2957633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2364981" y="5808899"/>
              <a:ext cx="3173644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school bag 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957" y="3964632"/>
            <a:ext cx="2788628" cy="1458883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3227" y="3803473"/>
            <a:ext cx="1145193" cy="164066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6306" y="4094738"/>
            <a:ext cx="1964903" cy="1517192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6328325" y="1039901"/>
            <a:ext cx="2957633" cy="2377724"/>
            <a:chOff x="1925737" y="1303584"/>
            <a:chExt cx="3816682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3322266" y="2977273"/>
              <a:ext cx="1177445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pen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0307" y="1449016"/>
            <a:ext cx="2619112" cy="1233796"/>
          </a:xfrm>
          <a:prstGeom prst="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2895600" y="1039901"/>
            <a:ext cx="2957633" cy="2377724"/>
            <a:chOff x="1925737" y="1303584"/>
            <a:chExt cx="3816682" cy="2377724"/>
          </a:xfrm>
        </p:grpSpPr>
        <p:sp>
          <p:nvSpPr>
            <p:cNvPr id="38" name="TextBox 37"/>
            <p:cNvSpPr txBox="1"/>
            <p:nvPr/>
          </p:nvSpPr>
          <p:spPr>
            <a:xfrm>
              <a:off x="1997989" y="2902054"/>
              <a:ext cx="3672175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school things</a:t>
              </a: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0249" y="1347149"/>
            <a:ext cx="1370326" cy="1370326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r="7158" b="11555"/>
          <a:stretch/>
        </p:blipFill>
        <p:spPr>
          <a:xfrm>
            <a:off x="5379645" y="3095849"/>
            <a:ext cx="249134" cy="254593"/>
          </a:xfrm>
          <a:prstGeom prst="rect">
            <a:avLst/>
          </a:prstGeom>
        </p:spPr>
      </p:pic>
      <p:pic>
        <p:nvPicPr>
          <p:cNvPr id="25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91" y="3091927"/>
            <a:ext cx="345018" cy="292991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63" y="5659931"/>
            <a:ext cx="381946" cy="324350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97" y="5649244"/>
            <a:ext cx="394530" cy="335037"/>
          </a:xfrm>
          <a:prstGeom prst="rect">
            <a:avLst/>
          </a:prstGeom>
        </p:spPr>
      </p:pic>
      <p:pic>
        <p:nvPicPr>
          <p:cNvPr id="32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296" y="5658652"/>
            <a:ext cx="394531" cy="33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59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7207910" y="3972367"/>
            <a:ext cx="2424398" cy="1947672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ounded Rectangle 22"/>
          <p:cNvSpPr/>
          <p:nvPr/>
        </p:nvSpPr>
        <p:spPr>
          <a:xfrm>
            <a:off x="7104957" y="1047343"/>
            <a:ext cx="2424398" cy="1947672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ounded Rectangle 18"/>
          <p:cNvSpPr/>
          <p:nvPr/>
        </p:nvSpPr>
        <p:spPr>
          <a:xfrm>
            <a:off x="3374029" y="1047343"/>
            <a:ext cx="2424398" cy="1947672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Bùi Liễu  0968142780"/>
          <p:cNvSpPr/>
          <p:nvPr/>
        </p:nvSpPr>
        <p:spPr>
          <a:xfrm>
            <a:off x="3638491" y="2950419"/>
            <a:ext cx="15183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6830798" y="2911508"/>
            <a:ext cx="2685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423478" y="4004106"/>
            <a:ext cx="2424398" cy="1947672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ùi Liễu  0968142780"/>
          <p:cNvSpPr/>
          <p:nvPr/>
        </p:nvSpPr>
        <p:spPr>
          <a:xfrm>
            <a:off x="3393644" y="5840127"/>
            <a:ext cx="22621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513098" y="5812805"/>
            <a:ext cx="1859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 0968142780"/>
          <p:cNvSpPr txBox="1"/>
          <p:nvPr/>
        </p:nvSpPr>
        <p:spPr>
          <a:xfrm>
            <a:off x="1030979" y="510663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9" y="893352"/>
            <a:ext cx="2058937" cy="20589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9" b="14631"/>
          <a:stretch/>
        </p:blipFill>
        <p:spPr>
          <a:xfrm>
            <a:off x="7147998" y="1135488"/>
            <a:ext cx="2368176" cy="14854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" t="3715" r="11679" b="2269"/>
          <a:stretch/>
        </p:blipFill>
        <p:spPr>
          <a:xfrm>
            <a:off x="3936672" y="4108613"/>
            <a:ext cx="1392739" cy="17041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762" y="4092381"/>
            <a:ext cx="1704192" cy="1704192"/>
          </a:xfrm>
          <a:prstGeom prst="rect">
            <a:avLst/>
          </a:prstGeom>
        </p:spPr>
      </p:pic>
      <p:pic>
        <p:nvPicPr>
          <p:cNvPr id="37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73" y="2847200"/>
            <a:ext cx="342423" cy="290787"/>
          </a:xfrm>
          <a:prstGeom prst="rect">
            <a:avLst/>
          </a:prstGeom>
        </p:spPr>
      </p:pic>
      <p:pic>
        <p:nvPicPr>
          <p:cNvPr id="3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87" y="2851610"/>
            <a:ext cx="337229" cy="286377"/>
          </a:xfrm>
          <a:prstGeom prst="rect">
            <a:avLst/>
          </a:prstGeom>
        </p:spPr>
      </p:pic>
      <p:pic>
        <p:nvPicPr>
          <p:cNvPr id="39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90" y="5781020"/>
            <a:ext cx="327410" cy="278038"/>
          </a:xfrm>
          <a:prstGeom prst="rect">
            <a:avLst/>
          </a:prstGeom>
        </p:spPr>
      </p:pic>
      <p:pic>
        <p:nvPicPr>
          <p:cNvPr id="42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01" y="5700917"/>
            <a:ext cx="327860" cy="2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7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0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" grpId="0"/>
      <p:bldP spid="6" grpId="0"/>
      <p:bldP spid="10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88390" y="2539403"/>
            <a:ext cx="4038600" cy="71033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I have ______.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766887" y="1101193"/>
            <a:ext cx="10081606" cy="1248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muốn nói bản thân có cái gì đấy, ta sử dụng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 câu.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8675546" y="2638935"/>
            <a:ext cx="2661306" cy="1248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(Tớ có ____.)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143000" y="3799638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408696" y="4608463"/>
            <a:ext cx="1350963" cy="191964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581400" y="4143522"/>
            <a:ext cx="2762974" cy="640943"/>
          </a:xfrm>
          <a:prstGeom prst="wedgeRoundRectCallout">
            <a:avLst>
              <a:gd name="adj1" fmla="val -48274"/>
              <a:gd name="adj2" fmla="val 9524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pen.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8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078194"/>
            <a:ext cx="2650241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90226"/>
            <a:ext cx="28956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171074" y="474865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5791055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1982923" y="4927929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90226"/>
            <a:ext cx="2590799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21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5" name="Track 77-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8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77" y="1248694"/>
            <a:ext cx="609600" cy="517675"/>
          </a:xfrm>
          <a:prstGeom prst="rect">
            <a:avLst/>
          </a:prstGeom>
        </p:spPr>
      </p:pic>
      <p:sp>
        <p:nvSpPr>
          <p:cNvPr id="20" name="Bùi Liễu 0968142780"/>
          <p:cNvSpPr txBox="1"/>
          <p:nvPr/>
        </p:nvSpPr>
        <p:spPr>
          <a:xfrm>
            <a:off x="3134759" y="5867400"/>
            <a:ext cx="592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Click on the square to choose the answer.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35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53763 0.642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1110343" y="1132307"/>
            <a:ext cx="4961867" cy="2269624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Do you have _______?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Yes, I do.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No, I don’t.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4D42F9-47D3-4CFE-B7FB-6CAB8FC699A0}"/>
              </a:ext>
            </a:extLst>
          </p:cNvPr>
          <p:cNvSpPr txBox="1"/>
          <p:nvPr/>
        </p:nvSpPr>
        <p:spPr>
          <a:xfrm>
            <a:off x="6417129" y="1999017"/>
            <a:ext cx="3810000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+ Ừ,  tớ có.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+ Không, tớ không có.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090D37-F434-4372-B715-7A010D56EF61}"/>
              </a:ext>
            </a:extLst>
          </p:cNvPr>
          <p:cNvSpPr txBox="1"/>
          <p:nvPr/>
        </p:nvSpPr>
        <p:spPr>
          <a:xfrm>
            <a:off x="6417129" y="1459468"/>
            <a:ext cx="417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 Bạn có ______ không?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25BA64-2A4E-47D6-B45D-E8DC244EDFBF}"/>
              </a:ext>
            </a:extLst>
          </p:cNvPr>
          <p:cNvSpPr txBox="1"/>
          <p:nvPr/>
        </p:nvSpPr>
        <p:spPr>
          <a:xfrm>
            <a:off x="1110343" y="451271"/>
            <a:ext cx="861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 Hỏi và trả lời ai đó có cái gì không?.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57" y="3657599"/>
            <a:ext cx="4448423" cy="2650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1" y="3657600"/>
            <a:ext cx="4414739" cy="26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21139" y="1371600"/>
            <a:ext cx="3226990" cy="66098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01089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7" name="Bùi Liễu"/>
          <p:cNvSpPr/>
          <p:nvPr/>
        </p:nvSpPr>
        <p:spPr>
          <a:xfrm>
            <a:off x="8991601" y="53340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applause.wav"/>
          </p:stSnd>
        </p:sndAc>
      </p:transition>
    </mc:Choice>
    <mc:Fallback xmlns="">
      <p:transition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85" y="2111457"/>
            <a:ext cx="2652415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81074"/>
            <a:ext cx="25908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1912945" y="4902772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5868233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28" y="2081074"/>
            <a:ext cx="2508426" cy="2100773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22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7" name="Track 77-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9.0997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88" y="1234034"/>
            <a:ext cx="609600" cy="517675"/>
          </a:xfrm>
          <a:prstGeom prst="rect">
            <a:avLst/>
          </a:prstGeom>
        </p:spPr>
      </p:pic>
      <p:sp>
        <p:nvSpPr>
          <p:cNvPr id="18" name="Bùi Liễu 0968142780"/>
          <p:cNvSpPr txBox="1"/>
          <p:nvPr/>
        </p:nvSpPr>
        <p:spPr>
          <a:xfrm>
            <a:off x="3134759" y="5867400"/>
            <a:ext cx="592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Click on the square to choose the answer.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9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87201 0.626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07" y="3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35" y="2111457"/>
            <a:ext cx="2748165" cy="2070391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81074"/>
            <a:ext cx="2662034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9674753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2055859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6057680" y="4935052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81074"/>
            <a:ext cx="2514599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26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7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04" end="2346.233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72" y="1345531"/>
            <a:ext cx="568004" cy="482352"/>
          </a:xfrm>
          <a:prstGeom prst="rect">
            <a:avLst/>
          </a:prstGeom>
        </p:spPr>
      </p:pic>
      <p:sp>
        <p:nvSpPr>
          <p:cNvPr id="18" name="Bùi Liễu 0968142780"/>
          <p:cNvSpPr txBox="1"/>
          <p:nvPr/>
        </p:nvSpPr>
        <p:spPr>
          <a:xfrm>
            <a:off x="3134759" y="5867400"/>
            <a:ext cx="592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Click on the square to choose the answer.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4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24415 0.644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3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9" b="14073"/>
          <a:stretch/>
        </p:blipFill>
        <p:spPr>
          <a:xfrm>
            <a:off x="4876800" y="2081074"/>
            <a:ext cx="25908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9674753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2055859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6057680" y="4935052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r="24752"/>
          <a:stretch/>
        </p:blipFill>
        <p:spPr>
          <a:xfrm>
            <a:off x="8305800" y="2081074"/>
            <a:ext cx="25908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14" y="2081074"/>
            <a:ext cx="2576186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24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5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295" end="12172.2335"/>
                </p14:media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19" y="1232630"/>
            <a:ext cx="603281" cy="512309"/>
          </a:xfrm>
          <a:prstGeom prst="rect">
            <a:avLst/>
          </a:prstGeom>
        </p:spPr>
      </p:pic>
      <p:sp>
        <p:nvSpPr>
          <p:cNvPr id="18" name="Bùi Liễu 0968142780"/>
          <p:cNvSpPr txBox="1"/>
          <p:nvPr/>
        </p:nvSpPr>
        <p:spPr>
          <a:xfrm>
            <a:off x="3134759" y="5867400"/>
            <a:ext cx="592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Click on the square to choose the answer.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24415 0.644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3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81074"/>
            <a:ext cx="26670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37" y="2081074"/>
            <a:ext cx="2705465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F9F8DB-2472-432E-934E-861EBFF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5411">
            <a:off x="12135621" y="2248085"/>
            <a:ext cx="2395909" cy="22416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1912945" y="4902772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5868233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1"/>
          <a:stretch/>
        </p:blipFill>
        <p:spPr>
          <a:xfrm>
            <a:off x="1219201" y="2081074"/>
            <a:ext cx="2581738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22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3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17" end="24760.2335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890" y="1256553"/>
            <a:ext cx="606957" cy="515431"/>
          </a:xfrm>
          <a:prstGeom prst="rect">
            <a:avLst/>
          </a:prstGeom>
        </p:spPr>
      </p:pic>
      <p:sp>
        <p:nvSpPr>
          <p:cNvPr id="18" name="Bùi Liễu 0968142780"/>
          <p:cNvSpPr txBox="1"/>
          <p:nvPr/>
        </p:nvSpPr>
        <p:spPr>
          <a:xfrm>
            <a:off x="3134759" y="5867400"/>
            <a:ext cx="592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Click on the square to choose the answer.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6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87201 0.626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07" y="3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85" y="2102796"/>
            <a:ext cx="2650241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067001" y="474865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5761754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2055859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104161"/>
            <a:ext cx="2705465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r="17710"/>
          <a:stretch/>
        </p:blipFill>
        <p:spPr>
          <a:xfrm>
            <a:off x="1304187" y="2104161"/>
            <a:ext cx="258213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pic>
        <p:nvPicPr>
          <p:cNvPr id="25" name="Track 8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73" end="10667.3151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02" y="1159920"/>
            <a:ext cx="609600" cy="517675"/>
          </a:xfrm>
          <a:prstGeom prst="rect">
            <a:avLst/>
          </a:prstGeom>
        </p:spPr>
      </p:pic>
      <p:sp>
        <p:nvSpPr>
          <p:cNvPr id="26" name="Bùi Liễu 0968142780"/>
          <p:cNvSpPr txBox="1"/>
          <p:nvPr/>
        </p:nvSpPr>
        <p:spPr>
          <a:xfrm>
            <a:off x="152400" y="425966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sp>
        <p:nvSpPr>
          <p:cNvPr id="20" name="Bùi Liễu 0968142780"/>
          <p:cNvSpPr txBox="1"/>
          <p:nvPr/>
        </p:nvSpPr>
        <p:spPr>
          <a:xfrm>
            <a:off x="3134759" y="5867400"/>
            <a:ext cx="592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Click on the square to choose the answer.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03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53763 0.642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4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48" y="2116193"/>
            <a:ext cx="2650242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E722E5-6BDA-443C-BC89-444032BCAF83}"/>
              </a:ext>
            </a:extLst>
          </p:cNvPr>
          <p:cNvSpPr/>
          <p:nvPr/>
        </p:nvSpPr>
        <p:spPr>
          <a:xfrm>
            <a:off x="1426935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B36645-6FF9-43FE-BE67-43350C09CA90}"/>
              </a:ext>
            </a:extLst>
          </p:cNvPr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9B591F-F8AA-47BB-A959-6892A3FC85BA}"/>
              </a:ext>
            </a:extLst>
          </p:cNvPr>
          <p:cNvSpPr/>
          <p:nvPr/>
        </p:nvSpPr>
        <p:spPr>
          <a:xfrm>
            <a:off x="5962758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F22620F-B035-4E8C-8A60-E2432C7617FB}"/>
              </a:ext>
            </a:extLst>
          </p:cNvPr>
          <p:cNvSpPr/>
          <p:nvPr/>
        </p:nvSpPr>
        <p:spPr>
          <a:xfrm>
            <a:off x="2178607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4716E7-ACB6-4A63-A09C-380649DDDE79}"/>
              </a:ext>
            </a:extLst>
          </p:cNvPr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16" y="2116193"/>
            <a:ext cx="2533832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ED3CCAB-369C-4B41-9DBF-01E492FEA4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r="25497"/>
          <a:stretch/>
        </p:blipFill>
        <p:spPr>
          <a:xfrm>
            <a:off x="1304187" y="2136246"/>
            <a:ext cx="2582130" cy="2068689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pic>
        <p:nvPicPr>
          <p:cNvPr id="25" name="Track 8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58" end="6281.3151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03" y="1142511"/>
            <a:ext cx="609600" cy="517675"/>
          </a:xfrm>
          <a:prstGeom prst="rect">
            <a:avLst/>
          </a:prstGeom>
        </p:spPr>
      </p:pic>
      <p:sp>
        <p:nvSpPr>
          <p:cNvPr id="13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sp>
        <p:nvSpPr>
          <p:cNvPr id="20" name="Bùi Liễu 0968142780"/>
          <p:cNvSpPr txBox="1"/>
          <p:nvPr/>
        </p:nvSpPr>
        <p:spPr>
          <a:xfrm>
            <a:off x="3134759" y="5867400"/>
            <a:ext cx="592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Click on the square to choose the answer.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51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53763 0.642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5126</TotalTime>
  <Words>636</Words>
  <Application>Microsoft Office PowerPoint</Application>
  <PresentationFormat>Custom</PresentationFormat>
  <Paragraphs>167</Paragraphs>
  <Slides>32</Slides>
  <Notes>8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Phi Nguyễn</cp:lastModifiedBy>
  <cp:revision>381</cp:revision>
  <dcterms:created xsi:type="dcterms:W3CDTF">2006-08-16T00:00:00Z</dcterms:created>
  <dcterms:modified xsi:type="dcterms:W3CDTF">2023-11-30T09:15:33Z</dcterms:modified>
</cp:coreProperties>
</file>