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37875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99183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1593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41727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03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06609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09742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00911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762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97620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67745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16643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0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090" y="1295400"/>
            <a:ext cx="823538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4927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41" y="990600"/>
            <a:ext cx="88385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7649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41" y="914400"/>
            <a:ext cx="868616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087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học chữ - Em tập viết chữ cái Ân, Ăn, Cái cân, Con trăn, Con chồn, Sơn ca - Dạy bé thông minh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2"/>
            <a:ext cx="9144000" cy="584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797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ơn c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2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630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On-screen Show (4:3)</PresentationFormat>
  <Paragraphs>6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2020-11-09T03:32:33Z</dcterms:created>
  <dcterms:modified xsi:type="dcterms:W3CDTF">2020-11-09T03:33:01Z</dcterms:modified>
</cp:coreProperties>
</file>