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3"/>
  </p:notesMasterIdLst>
  <p:sldIdLst>
    <p:sldId id="290" r:id="rId3"/>
    <p:sldId id="291" r:id="rId4"/>
    <p:sldId id="292" r:id="rId5"/>
    <p:sldId id="293" r:id="rId6"/>
    <p:sldId id="299" r:id="rId7"/>
    <p:sldId id="274" r:id="rId8"/>
    <p:sldId id="300" r:id="rId9"/>
    <p:sldId id="260" r:id="rId10"/>
    <p:sldId id="261" r:id="rId11"/>
    <p:sldId id="262" r:id="rId12"/>
    <p:sldId id="281" r:id="rId13"/>
    <p:sldId id="284" r:id="rId14"/>
    <p:sldId id="282" r:id="rId15"/>
    <p:sldId id="283" r:id="rId16"/>
    <p:sldId id="285" r:id="rId17"/>
    <p:sldId id="286" r:id="rId18"/>
    <p:sldId id="287" r:id="rId19"/>
    <p:sldId id="288" r:id="rId20"/>
    <p:sldId id="289" r:id="rId21"/>
    <p:sldId id="296" r:id="rId22"/>
    <p:sldId id="297" r:id="rId23"/>
    <p:sldId id="294" r:id="rId24"/>
    <p:sldId id="264" r:id="rId25"/>
    <p:sldId id="276" r:id="rId26"/>
    <p:sldId id="298" r:id="rId27"/>
    <p:sldId id="265" r:id="rId28"/>
    <p:sldId id="269" r:id="rId29"/>
    <p:sldId id="270" r:id="rId30"/>
    <p:sldId id="271" r:id="rId31"/>
    <p:sldId id="267" r:id="rId32"/>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446" y="14"/>
      </p:cViewPr>
      <p:guideLst>
        <p:guide orient="horz" pos="2592"/>
        <p:guide pos="46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664599280"/>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4A6590-BF9A-4941-89C9-37C112D3E5F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A6590-BF9A-4941-89C9-37C112D3E5F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A6590-BF9A-4941-89C9-37C112D3E5F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11878673" y="1777027"/>
            <a:ext cx="424974" cy="55916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1" name="Google Shape;11;p2"/>
          <p:cNvSpPr/>
          <p:nvPr/>
        </p:nvSpPr>
        <p:spPr>
          <a:xfrm>
            <a:off x="3822451" y="-295009"/>
            <a:ext cx="1553998" cy="15738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2" name="Google Shape;12;p2"/>
          <p:cNvSpPr/>
          <p:nvPr/>
        </p:nvSpPr>
        <p:spPr>
          <a:xfrm>
            <a:off x="4031231" y="151895"/>
            <a:ext cx="671475" cy="68003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3" name="Google Shape;13;p2"/>
          <p:cNvSpPr/>
          <p:nvPr/>
        </p:nvSpPr>
        <p:spPr>
          <a:xfrm rot="8336996">
            <a:off x="6789023" y="-35558"/>
            <a:ext cx="747278" cy="7568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4" name="Google Shape;14;p2"/>
          <p:cNvSpPr/>
          <p:nvPr/>
        </p:nvSpPr>
        <p:spPr>
          <a:xfrm rot="3778801">
            <a:off x="13101729" y="5951167"/>
            <a:ext cx="696212" cy="125313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 name="Google Shape;15;p2"/>
          <p:cNvSpPr/>
          <p:nvPr/>
        </p:nvSpPr>
        <p:spPr>
          <a:xfrm rot="6668499">
            <a:off x="8647421" y="5857154"/>
            <a:ext cx="1070681" cy="141396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6" name="Google Shape;16;p2"/>
          <p:cNvSpPr/>
          <p:nvPr/>
        </p:nvSpPr>
        <p:spPr>
          <a:xfrm rot="-3835491">
            <a:off x="8470976" y="6209247"/>
            <a:ext cx="560448" cy="903006"/>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 name="Google Shape;17;p2"/>
          <p:cNvSpPr/>
          <p:nvPr/>
        </p:nvSpPr>
        <p:spPr>
          <a:xfrm rot="-6648350">
            <a:off x="13707203" y="805481"/>
            <a:ext cx="1107396" cy="161649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8" name="Google Shape;18;p2"/>
          <p:cNvSpPr/>
          <p:nvPr/>
        </p:nvSpPr>
        <p:spPr>
          <a:xfrm rot="-2488733">
            <a:off x="10184067" y="3899747"/>
            <a:ext cx="1590067" cy="118106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 name="Google Shape;19;p2"/>
          <p:cNvSpPr/>
          <p:nvPr/>
        </p:nvSpPr>
        <p:spPr>
          <a:xfrm>
            <a:off x="10587492" y="6853991"/>
            <a:ext cx="1553998" cy="15738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 name="Google Shape;20;p2"/>
          <p:cNvSpPr txBox="1">
            <a:spLocks noGrp="1"/>
          </p:cNvSpPr>
          <p:nvPr>
            <p:ph type="ctrTitle"/>
          </p:nvPr>
        </p:nvSpPr>
        <p:spPr>
          <a:xfrm>
            <a:off x="2682240" y="2259760"/>
            <a:ext cx="7420320" cy="3709920"/>
          </a:xfrm>
          <a:prstGeom prst="rect">
            <a:avLst/>
          </a:prstGeom>
        </p:spPr>
        <p:txBody>
          <a:bodyPr spcFirstLastPara="1" wrap="square" lIns="130601" tIns="130601" rIns="130601" bIns="130601" anchor="ctr" anchorCtr="0">
            <a:noAutofit/>
          </a:bodyPr>
          <a:lstStyle>
            <a:lvl1pPr lvl="0">
              <a:spcBef>
                <a:spcPts val="0"/>
              </a:spcBef>
              <a:spcAft>
                <a:spcPts val="0"/>
              </a:spcAft>
              <a:buSzPts val="5200"/>
              <a:buNone/>
              <a:defRPr sz="7400"/>
            </a:lvl1pPr>
            <a:lvl2pPr lvl="1">
              <a:spcBef>
                <a:spcPts val="0"/>
              </a:spcBef>
              <a:spcAft>
                <a:spcPts val="0"/>
              </a:spcAft>
              <a:buSzPts val="5200"/>
              <a:buNone/>
              <a:defRPr sz="7400"/>
            </a:lvl2pPr>
            <a:lvl3pPr lvl="2">
              <a:spcBef>
                <a:spcPts val="0"/>
              </a:spcBef>
              <a:spcAft>
                <a:spcPts val="0"/>
              </a:spcAft>
              <a:buSzPts val="5200"/>
              <a:buNone/>
              <a:defRPr sz="7400"/>
            </a:lvl3pPr>
            <a:lvl4pPr lvl="3">
              <a:spcBef>
                <a:spcPts val="0"/>
              </a:spcBef>
              <a:spcAft>
                <a:spcPts val="0"/>
              </a:spcAft>
              <a:buSzPts val="5200"/>
              <a:buNone/>
              <a:defRPr sz="7400"/>
            </a:lvl4pPr>
            <a:lvl5pPr lvl="4">
              <a:spcBef>
                <a:spcPts val="0"/>
              </a:spcBef>
              <a:spcAft>
                <a:spcPts val="0"/>
              </a:spcAft>
              <a:buSzPts val="5200"/>
              <a:buNone/>
              <a:defRPr sz="7400"/>
            </a:lvl5pPr>
            <a:lvl6pPr lvl="5">
              <a:spcBef>
                <a:spcPts val="0"/>
              </a:spcBef>
              <a:spcAft>
                <a:spcPts val="0"/>
              </a:spcAft>
              <a:buSzPts val="5200"/>
              <a:buNone/>
              <a:defRPr sz="7400"/>
            </a:lvl6pPr>
            <a:lvl7pPr lvl="6">
              <a:spcBef>
                <a:spcPts val="0"/>
              </a:spcBef>
              <a:spcAft>
                <a:spcPts val="0"/>
              </a:spcAft>
              <a:buSzPts val="5200"/>
              <a:buNone/>
              <a:defRPr sz="7400"/>
            </a:lvl7pPr>
            <a:lvl8pPr lvl="7">
              <a:spcBef>
                <a:spcPts val="0"/>
              </a:spcBef>
              <a:spcAft>
                <a:spcPts val="0"/>
              </a:spcAft>
              <a:buSzPts val="5200"/>
              <a:buNone/>
              <a:defRPr sz="7400"/>
            </a:lvl8pPr>
            <a:lvl9pPr lvl="8">
              <a:spcBef>
                <a:spcPts val="0"/>
              </a:spcBef>
              <a:spcAft>
                <a:spcPts val="0"/>
              </a:spcAft>
              <a:buSzPts val="5200"/>
              <a:buNone/>
              <a:defRPr sz="7400"/>
            </a:lvl9pPr>
          </a:lstStyle>
          <a:p>
            <a:endParaRPr/>
          </a:p>
        </p:txBody>
      </p:sp>
      <p:sp>
        <p:nvSpPr>
          <p:cNvPr id="21" name="Google Shape;21;p2"/>
          <p:cNvSpPr/>
          <p:nvPr/>
        </p:nvSpPr>
        <p:spPr>
          <a:xfrm rot="-10736906">
            <a:off x="13455340" y="3801139"/>
            <a:ext cx="1320363" cy="119646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 name="Google Shape;22;p2"/>
          <p:cNvSpPr/>
          <p:nvPr/>
        </p:nvSpPr>
        <p:spPr>
          <a:xfrm rot="-9528265">
            <a:off x="13559071" y="4372856"/>
            <a:ext cx="671509" cy="6800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 name="Google Shape;23;p2"/>
          <p:cNvSpPr/>
          <p:nvPr/>
        </p:nvSpPr>
        <p:spPr>
          <a:xfrm>
            <a:off x="1397639" y="558562"/>
            <a:ext cx="747307" cy="7650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4" name="Google Shape;24;p2"/>
          <p:cNvSpPr/>
          <p:nvPr/>
        </p:nvSpPr>
        <p:spPr>
          <a:xfrm>
            <a:off x="9216020" y="255262"/>
            <a:ext cx="1554008" cy="161917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5" name="Google Shape;25;p2"/>
          <p:cNvSpPr/>
          <p:nvPr/>
        </p:nvSpPr>
        <p:spPr>
          <a:xfrm rot="3741321">
            <a:off x="9334436" y="-296843"/>
            <a:ext cx="656833" cy="119546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6" name="Google Shape;26;p2"/>
          <p:cNvSpPr/>
          <p:nvPr/>
        </p:nvSpPr>
        <p:spPr>
          <a:xfrm>
            <a:off x="-428725" y="2184799"/>
            <a:ext cx="1810659" cy="164074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7" name="Google Shape;27;p2"/>
          <p:cNvSpPr/>
          <p:nvPr/>
        </p:nvSpPr>
        <p:spPr>
          <a:xfrm>
            <a:off x="529810" y="3281896"/>
            <a:ext cx="671475" cy="68003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8" name="Google Shape;28;p2"/>
          <p:cNvSpPr/>
          <p:nvPr/>
        </p:nvSpPr>
        <p:spPr>
          <a:xfrm rot="10592599">
            <a:off x="4946779" y="7127917"/>
            <a:ext cx="1744640" cy="129597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9" name="Google Shape;29;p2"/>
          <p:cNvSpPr/>
          <p:nvPr/>
        </p:nvSpPr>
        <p:spPr>
          <a:xfrm rot="-7924870">
            <a:off x="712187" y="4686050"/>
            <a:ext cx="1009469" cy="133311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0" name="Google Shape;30;p2"/>
          <p:cNvSpPr/>
          <p:nvPr/>
        </p:nvSpPr>
        <p:spPr>
          <a:xfrm rot="-1232320">
            <a:off x="1452955" y="4659572"/>
            <a:ext cx="546186" cy="559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1" name="Google Shape;31;p2"/>
          <p:cNvSpPr/>
          <p:nvPr/>
        </p:nvSpPr>
        <p:spPr>
          <a:xfrm rot="5969070">
            <a:off x="1726801" y="6749527"/>
            <a:ext cx="990164" cy="178272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2" name="Google Shape;32;p2"/>
          <p:cNvSpPr/>
          <p:nvPr/>
        </p:nvSpPr>
        <p:spPr>
          <a:xfrm rot="1319022">
            <a:off x="-184429" y="2229233"/>
            <a:ext cx="1196285" cy="187354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3" name="Google Shape;33;p2"/>
          <p:cNvSpPr/>
          <p:nvPr/>
        </p:nvSpPr>
        <p:spPr>
          <a:xfrm>
            <a:off x="3553398" y="-339838"/>
            <a:ext cx="1627117" cy="166346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4" name="Google Shape;34;p2"/>
          <p:cNvSpPr/>
          <p:nvPr/>
        </p:nvSpPr>
        <p:spPr>
          <a:xfrm rot="-10076712">
            <a:off x="13241628" y="3921043"/>
            <a:ext cx="1488530" cy="1114688"/>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5" name="Google Shape;35;p2"/>
          <p:cNvSpPr/>
          <p:nvPr/>
        </p:nvSpPr>
        <p:spPr>
          <a:xfrm rot="-9290225">
            <a:off x="8907659" y="384333"/>
            <a:ext cx="1510275" cy="1660742"/>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6" name="Google Shape;36;p2"/>
          <p:cNvSpPr/>
          <p:nvPr/>
        </p:nvSpPr>
        <p:spPr>
          <a:xfrm rot="831654">
            <a:off x="4571476" y="6654652"/>
            <a:ext cx="1904824" cy="1710176"/>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7" name="Google Shape;37;p2"/>
          <p:cNvSpPr/>
          <p:nvPr/>
        </p:nvSpPr>
        <p:spPr>
          <a:xfrm rot="-1232584">
            <a:off x="1529910" y="4924107"/>
            <a:ext cx="428218" cy="462006"/>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8" name="Google Shape;38;p2"/>
          <p:cNvSpPr/>
          <p:nvPr/>
        </p:nvSpPr>
        <p:spPr>
          <a:xfrm rot="-2062504">
            <a:off x="799019" y="4532320"/>
            <a:ext cx="557968" cy="1429967"/>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39" name="Google Shape;39;p2"/>
          <p:cNvSpPr/>
          <p:nvPr/>
        </p:nvSpPr>
        <p:spPr>
          <a:xfrm>
            <a:off x="1174941" y="643708"/>
            <a:ext cx="890144" cy="679952"/>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40" name="Google Shape;40;p2"/>
          <p:cNvSpPr/>
          <p:nvPr/>
        </p:nvSpPr>
        <p:spPr>
          <a:xfrm rot="-7406387">
            <a:off x="1730103" y="6830600"/>
            <a:ext cx="731855" cy="2000051"/>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41" name="Google Shape;41;p2"/>
          <p:cNvSpPr/>
          <p:nvPr/>
        </p:nvSpPr>
        <p:spPr>
          <a:xfrm>
            <a:off x="10338056" y="7053983"/>
            <a:ext cx="1525930" cy="1372847"/>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42" name="Google Shape;42;p2"/>
          <p:cNvSpPr/>
          <p:nvPr/>
        </p:nvSpPr>
        <p:spPr>
          <a:xfrm rot="3778908">
            <a:off x="13281887" y="5539431"/>
            <a:ext cx="486606" cy="1522514"/>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43" name="Google Shape;43;p2"/>
          <p:cNvSpPr/>
          <p:nvPr/>
        </p:nvSpPr>
        <p:spPr>
          <a:xfrm rot="8336858">
            <a:off x="6675593" y="-190924"/>
            <a:ext cx="941998" cy="1105498"/>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44" name="Google Shape;44;p2"/>
          <p:cNvSpPr/>
          <p:nvPr/>
        </p:nvSpPr>
        <p:spPr>
          <a:xfrm rot="-2801891">
            <a:off x="13508557" y="318237"/>
            <a:ext cx="891414" cy="2487784"/>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45" name="Google Shape;45;p2"/>
          <p:cNvSpPr/>
          <p:nvPr/>
        </p:nvSpPr>
        <p:spPr>
          <a:xfrm>
            <a:off x="10240765" y="3491494"/>
            <a:ext cx="1396166" cy="1523323"/>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46" name="Google Shape;46;p2"/>
          <p:cNvSpPr/>
          <p:nvPr/>
        </p:nvSpPr>
        <p:spPr>
          <a:xfrm rot="-3835551">
            <a:off x="8373501" y="6060259"/>
            <a:ext cx="1243718" cy="12872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47" name="Google Shape;47;p2"/>
          <p:cNvSpPr/>
          <p:nvPr/>
        </p:nvSpPr>
        <p:spPr>
          <a:xfrm rot="788743">
            <a:off x="12012367" y="2027492"/>
            <a:ext cx="546171" cy="55915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48" name="Google Shape;48;p2"/>
          <p:cNvSpPr/>
          <p:nvPr/>
        </p:nvSpPr>
        <p:spPr>
          <a:xfrm rot="788424">
            <a:off x="12161546" y="2029388"/>
            <a:ext cx="356688" cy="38483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49" name="Google Shape;49;p2"/>
          <p:cNvSpPr/>
          <p:nvPr/>
        </p:nvSpPr>
        <p:spPr>
          <a:xfrm rot="-3998065">
            <a:off x="11852559" y="1624682"/>
            <a:ext cx="321161" cy="616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50" name="Google Shape;50;p2"/>
          <p:cNvSpPr/>
          <p:nvPr/>
        </p:nvSpPr>
        <p:spPr>
          <a:xfrm rot="575490">
            <a:off x="13550530" y="6199051"/>
            <a:ext cx="553405" cy="9739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349911" y="-737184"/>
            <a:ext cx="8523832" cy="872645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ctrTitle"/>
          </p:nvPr>
        </p:nvSpPr>
        <p:spPr>
          <a:xfrm>
            <a:off x="1097280" y="2533360"/>
            <a:ext cx="7100160" cy="1855680"/>
          </a:xfrm>
          <a:prstGeom prst="rect">
            <a:avLst/>
          </a:prstGeom>
        </p:spPr>
        <p:txBody>
          <a:bodyPr spcFirstLastPara="1" wrap="square" lIns="130601" tIns="130601" rIns="130601" bIns="130601" anchor="b" anchorCtr="0">
            <a:noAutofit/>
          </a:bodyPr>
          <a:lstStyle>
            <a:lvl1pPr lvl="0" rtl="0">
              <a:spcBef>
                <a:spcPts val="0"/>
              </a:spcBef>
              <a:spcAft>
                <a:spcPts val="0"/>
              </a:spcAft>
              <a:buSzPts val="4400"/>
              <a:buNone/>
              <a:defRPr sz="6300"/>
            </a:lvl1pPr>
            <a:lvl2pPr lvl="1" rtl="0">
              <a:spcBef>
                <a:spcPts val="0"/>
              </a:spcBef>
              <a:spcAft>
                <a:spcPts val="0"/>
              </a:spcAft>
              <a:buSzPts val="4800"/>
              <a:buNone/>
              <a:defRPr sz="6900"/>
            </a:lvl2pPr>
            <a:lvl3pPr lvl="2" rtl="0">
              <a:spcBef>
                <a:spcPts val="0"/>
              </a:spcBef>
              <a:spcAft>
                <a:spcPts val="0"/>
              </a:spcAft>
              <a:buSzPts val="4800"/>
              <a:buNone/>
              <a:defRPr sz="6900"/>
            </a:lvl3pPr>
            <a:lvl4pPr lvl="3" rtl="0">
              <a:spcBef>
                <a:spcPts val="0"/>
              </a:spcBef>
              <a:spcAft>
                <a:spcPts val="0"/>
              </a:spcAft>
              <a:buSzPts val="4800"/>
              <a:buNone/>
              <a:defRPr sz="6900"/>
            </a:lvl4pPr>
            <a:lvl5pPr lvl="4" rtl="0">
              <a:spcBef>
                <a:spcPts val="0"/>
              </a:spcBef>
              <a:spcAft>
                <a:spcPts val="0"/>
              </a:spcAft>
              <a:buSzPts val="4800"/>
              <a:buNone/>
              <a:defRPr sz="6900"/>
            </a:lvl5pPr>
            <a:lvl6pPr lvl="5" rtl="0">
              <a:spcBef>
                <a:spcPts val="0"/>
              </a:spcBef>
              <a:spcAft>
                <a:spcPts val="0"/>
              </a:spcAft>
              <a:buSzPts val="4800"/>
              <a:buNone/>
              <a:defRPr sz="6900"/>
            </a:lvl6pPr>
            <a:lvl7pPr lvl="6" rtl="0">
              <a:spcBef>
                <a:spcPts val="0"/>
              </a:spcBef>
              <a:spcAft>
                <a:spcPts val="0"/>
              </a:spcAft>
              <a:buSzPts val="4800"/>
              <a:buNone/>
              <a:defRPr sz="6900"/>
            </a:lvl7pPr>
            <a:lvl8pPr lvl="7" rtl="0">
              <a:spcBef>
                <a:spcPts val="0"/>
              </a:spcBef>
              <a:spcAft>
                <a:spcPts val="0"/>
              </a:spcAft>
              <a:buSzPts val="4800"/>
              <a:buNone/>
              <a:defRPr sz="6900"/>
            </a:lvl8pPr>
            <a:lvl9pPr lvl="8" rtl="0">
              <a:spcBef>
                <a:spcPts val="0"/>
              </a:spcBef>
              <a:spcAft>
                <a:spcPts val="0"/>
              </a:spcAft>
              <a:buSzPts val="4800"/>
              <a:buNone/>
              <a:defRPr sz="6900"/>
            </a:lvl9pPr>
          </a:lstStyle>
          <a:p>
            <a:endParaRPr/>
          </a:p>
        </p:txBody>
      </p:sp>
      <p:sp>
        <p:nvSpPr>
          <p:cNvPr id="54" name="Google Shape;54;p3"/>
          <p:cNvSpPr txBox="1">
            <a:spLocks noGrp="1"/>
          </p:cNvSpPr>
          <p:nvPr>
            <p:ph type="subTitle" idx="1"/>
          </p:nvPr>
        </p:nvSpPr>
        <p:spPr>
          <a:xfrm>
            <a:off x="1097280" y="4544082"/>
            <a:ext cx="7100160" cy="1255680"/>
          </a:xfrm>
          <a:prstGeom prst="rect">
            <a:avLst/>
          </a:prstGeom>
        </p:spPr>
        <p:txBody>
          <a:bodyPr spcFirstLastPara="1" wrap="square" lIns="130601" tIns="130601" rIns="130601" bIns="130601" anchor="t" anchorCtr="0">
            <a:noAutofit/>
          </a:bodyPr>
          <a:lstStyle>
            <a:lvl1pPr lvl="0" rtl="0">
              <a:spcBef>
                <a:spcPts val="0"/>
              </a:spcBef>
              <a:spcAft>
                <a:spcPts val="0"/>
              </a:spcAft>
              <a:buClr>
                <a:schemeClr val="dk2"/>
              </a:buClr>
              <a:buSzPts val="1800"/>
              <a:buNone/>
              <a:defRPr sz="2600">
                <a:solidFill>
                  <a:schemeClr val="dk2"/>
                </a:solidFill>
              </a:defRPr>
            </a:lvl1pPr>
            <a:lvl2pPr lvl="1" rtl="0">
              <a:spcBef>
                <a:spcPts val="0"/>
              </a:spcBef>
              <a:spcAft>
                <a:spcPts val="0"/>
              </a:spcAft>
              <a:buSzPts val="1800"/>
              <a:buNone/>
              <a:defRPr sz="2600">
                <a:solidFill>
                  <a:schemeClr val="dk2"/>
                </a:solidFill>
              </a:defRPr>
            </a:lvl2pPr>
            <a:lvl3pPr lvl="2" rtl="0">
              <a:spcBef>
                <a:spcPts val="0"/>
              </a:spcBef>
              <a:spcAft>
                <a:spcPts val="0"/>
              </a:spcAft>
              <a:buSzPts val="1800"/>
              <a:buNone/>
              <a:defRPr sz="2600">
                <a:solidFill>
                  <a:schemeClr val="dk2"/>
                </a:solidFill>
              </a:defRPr>
            </a:lvl3pPr>
            <a:lvl4pPr lvl="3" rtl="0">
              <a:spcBef>
                <a:spcPts val="0"/>
              </a:spcBef>
              <a:spcAft>
                <a:spcPts val="0"/>
              </a:spcAft>
              <a:buClr>
                <a:schemeClr val="dk2"/>
              </a:buClr>
              <a:buSzPts val="1800"/>
              <a:buNone/>
              <a:defRPr sz="2600">
                <a:solidFill>
                  <a:schemeClr val="dk2"/>
                </a:solidFill>
              </a:defRPr>
            </a:lvl4pPr>
            <a:lvl5pPr lvl="4" rtl="0">
              <a:spcBef>
                <a:spcPts val="0"/>
              </a:spcBef>
              <a:spcAft>
                <a:spcPts val="0"/>
              </a:spcAft>
              <a:buClr>
                <a:schemeClr val="dk2"/>
              </a:buClr>
              <a:buSzPts val="1800"/>
              <a:buNone/>
              <a:defRPr sz="2600">
                <a:solidFill>
                  <a:schemeClr val="dk2"/>
                </a:solidFill>
              </a:defRPr>
            </a:lvl5pPr>
            <a:lvl6pPr lvl="5" rtl="0">
              <a:spcBef>
                <a:spcPts val="0"/>
              </a:spcBef>
              <a:spcAft>
                <a:spcPts val="0"/>
              </a:spcAft>
              <a:buClr>
                <a:schemeClr val="dk2"/>
              </a:buClr>
              <a:buSzPts val="1800"/>
              <a:buNone/>
              <a:defRPr sz="2600">
                <a:solidFill>
                  <a:schemeClr val="dk2"/>
                </a:solidFill>
              </a:defRPr>
            </a:lvl6pPr>
            <a:lvl7pPr lvl="6" rtl="0">
              <a:spcBef>
                <a:spcPts val="0"/>
              </a:spcBef>
              <a:spcAft>
                <a:spcPts val="0"/>
              </a:spcAft>
              <a:buClr>
                <a:schemeClr val="dk2"/>
              </a:buClr>
              <a:buSzPts val="1800"/>
              <a:buNone/>
              <a:defRPr sz="2600">
                <a:solidFill>
                  <a:schemeClr val="dk2"/>
                </a:solidFill>
              </a:defRPr>
            </a:lvl7pPr>
            <a:lvl8pPr lvl="7" rtl="0">
              <a:spcBef>
                <a:spcPts val="0"/>
              </a:spcBef>
              <a:spcAft>
                <a:spcPts val="0"/>
              </a:spcAft>
              <a:buClr>
                <a:schemeClr val="dk2"/>
              </a:buClr>
              <a:buSzPts val="1800"/>
              <a:buNone/>
              <a:defRPr sz="2600">
                <a:solidFill>
                  <a:schemeClr val="dk2"/>
                </a:solidFill>
              </a:defRPr>
            </a:lvl8pPr>
            <a:lvl9pPr lvl="8" rtl="0">
              <a:spcBef>
                <a:spcPts val="0"/>
              </a:spcBef>
              <a:spcAft>
                <a:spcPts val="0"/>
              </a:spcAft>
              <a:buClr>
                <a:schemeClr val="dk2"/>
              </a:buClr>
              <a:buSzPts val="1800"/>
              <a:buNone/>
              <a:defRPr sz="2600">
                <a:solidFill>
                  <a:schemeClr val="dk2"/>
                </a:solidFill>
              </a:defRPr>
            </a:lvl9pPr>
          </a:lstStyle>
          <a:p>
            <a:endParaRPr/>
          </a:p>
        </p:txBody>
      </p:sp>
      <p:sp>
        <p:nvSpPr>
          <p:cNvPr id="55" name="Google Shape;55;p3"/>
          <p:cNvSpPr/>
          <p:nvPr/>
        </p:nvSpPr>
        <p:spPr>
          <a:xfrm rot="6668499">
            <a:off x="8647421" y="5857154"/>
            <a:ext cx="1070681" cy="141396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56" name="Google Shape;56;p3"/>
          <p:cNvSpPr/>
          <p:nvPr/>
        </p:nvSpPr>
        <p:spPr>
          <a:xfrm rot="-3835491">
            <a:off x="8470976" y="6209247"/>
            <a:ext cx="560448" cy="903006"/>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57" name="Google Shape;57;p3"/>
          <p:cNvSpPr/>
          <p:nvPr/>
        </p:nvSpPr>
        <p:spPr>
          <a:xfrm rot="-6648350">
            <a:off x="13707203" y="805481"/>
            <a:ext cx="1107396" cy="161649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58" name="Google Shape;58;p3"/>
          <p:cNvSpPr/>
          <p:nvPr/>
        </p:nvSpPr>
        <p:spPr>
          <a:xfrm rot="-2488733">
            <a:off x="13198487" y="6128267"/>
            <a:ext cx="1590067" cy="118106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59" name="Google Shape;59;p3"/>
          <p:cNvSpPr/>
          <p:nvPr/>
        </p:nvSpPr>
        <p:spPr>
          <a:xfrm rot="-10736906">
            <a:off x="13455340" y="3801139"/>
            <a:ext cx="1320363" cy="119646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60" name="Google Shape;60;p3"/>
          <p:cNvSpPr/>
          <p:nvPr/>
        </p:nvSpPr>
        <p:spPr>
          <a:xfrm rot="-9528265">
            <a:off x="13559071" y="4372856"/>
            <a:ext cx="671509" cy="6800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61" name="Google Shape;61;p3"/>
          <p:cNvSpPr/>
          <p:nvPr/>
        </p:nvSpPr>
        <p:spPr>
          <a:xfrm rot="10491037">
            <a:off x="10225628" y="3794506"/>
            <a:ext cx="1553973" cy="1619140"/>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62" name="Google Shape;62;p3"/>
          <p:cNvSpPr/>
          <p:nvPr/>
        </p:nvSpPr>
        <p:spPr>
          <a:xfrm rot="-7367623">
            <a:off x="11071585" y="4737580"/>
            <a:ext cx="656826" cy="11954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63" name="Google Shape;63;p3"/>
          <p:cNvSpPr/>
          <p:nvPr/>
        </p:nvSpPr>
        <p:spPr>
          <a:xfrm rot="-10076712">
            <a:off x="13241628" y="3921043"/>
            <a:ext cx="1488530" cy="1114688"/>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64" name="Google Shape;64;p3"/>
          <p:cNvSpPr/>
          <p:nvPr/>
        </p:nvSpPr>
        <p:spPr>
          <a:xfrm rot="1200934">
            <a:off x="10562870" y="3594813"/>
            <a:ext cx="1510347" cy="1660823"/>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65" name="Google Shape;65;p3"/>
          <p:cNvSpPr/>
          <p:nvPr/>
        </p:nvSpPr>
        <p:spPr>
          <a:xfrm rot="-2801891">
            <a:off x="13508557" y="318237"/>
            <a:ext cx="891414" cy="2487784"/>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66" name="Google Shape;66;p3"/>
          <p:cNvSpPr/>
          <p:nvPr/>
        </p:nvSpPr>
        <p:spPr>
          <a:xfrm>
            <a:off x="13255186" y="5720014"/>
            <a:ext cx="1396166" cy="1523323"/>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67" name="Google Shape;67;p3"/>
          <p:cNvSpPr/>
          <p:nvPr/>
        </p:nvSpPr>
        <p:spPr>
          <a:xfrm rot="-3835551">
            <a:off x="8373501" y="6060259"/>
            <a:ext cx="1243718" cy="12872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68" name="Google Shape;68;p3"/>
          <p:cNvSpPr/>
          <p:nvPr/>
        </p:nvSpPr>
        <p:spPr>
          <a:xfrm>
            <a:off x="10532231" y="6738031"/>
            <a:ext cx="1553998" cy="15738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69" name="Google Shape;69;p3"/>
          <p:cNvSpPr/>
          <p:nvPr/>
        </p:nvSpPr>
        <p:spPr>
          <a:xfrm>
            <a:off x="10741010" y="7184935"/>
            <a:ext cx="671475" cy="68003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0" name="Google Shape;70;p3"/>
          <p:cNvSpPr/>
          <p:nvPr/>
        </p:nvSpPr>
        <p:spPr>
          <a:xfrm>
            <a:off x="10263178" y="6693202"/>
            <a:ext cx="1627117" cy="166346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1" name="Google Shape;71;p3"/>
          <p:cNvSpPr/>
          <p:nvPr/>
        </p:nvSpPr>
        <p:spPr>
          <a:xfrm>
            <a:off x="11803358" y="1874442"/>
            <a:ext cx="747307" cy="7650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2" name="Google Shape;72;p3"/>
          <p:cNvSpPr/>
          <p:nvPr/>
        </p:nvSpPr>
        <p:spPr>
          <a:xfrm>
            <a:off x="11580661" y="1959588"/>
            <a:ext cx="890144" cy="679952"/>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3" name="Google Shape;73;p3"/>
          <p:cNvSpPr/>
          <p:nvPr/>
        </p:nvSpPr>
        <p:spPr>
          <a:xfrm rot="-7924870">
            <a:off x="11651808" y="-393471"/>
            <a:ext cx="1009469" cy="133311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4" name="Google Shape;74;p3"/>
          <p:cNvSpPr/>
          <p:nvPr/>
        </p:nvSpPr>
        <p:spPr>
          <a:xfrm rot="-1232320">
            <a:off x="12392576" y="-419948"/>
            <a:ext cx="546186" cy="559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5" name="Google Shape;75;p3"/>
          <p:cNvSpPr/>
          <p:nvPr/>
        </p:nvSpPr>
        <p:spPr>
          <a:xfrm rot="-1232584">
            <a:off x="12469529" y="-155414"/>
            <a:ext cx="428218" cy="462006"/>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6" name="Google Shape;76;p3"/>
          <p:cNvSpPr/>
          <p:nvPr/>
        </p:nvSpPr>
        <p:spPr>
          <a:xfrm rot="-2062504">
            <a:off x="11738638" y="-547201"/>
            <a:ext cx="557968" cy="1429967"/>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7" name="Google Shape;77;p3"/>
          <p:cNvSpPr/>
          <p:nvPr/>
        </p:nvSpPr>
        <p:spPr>
          <a:xfrm>
            <a:off x="9068975" y="632540"/>
            <a:ext cx="1810659" cy="164074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8" name="Google Shape;78;p3"/>
          <p:cNvSpPr/>
          <p:nvPr/>
        </p:nvSpPr>
        <p:spPr>
          <a:xfrm>
            <a:off x="10027511" y="1729635"/>
            <a:ext cx="671475" cy="68003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79" name="Google Shape;79;p3"/>
          <p:cNvSpPr/>
          <p:nvPr/>
        </p:nvSpPr>
        <p:spPr>
          <a:xfrm rot="1319022">
            <a:off x="9313272" y="676973"/>
            <a:ext cx="1196285" cy="187354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sp>
        <p:nvSpPr>
          <p:cNvPr id="81" name="Google Shape;81;p4"/>
          <p:cNvSpPr/>
          <p:nvPr/>
        </p:nvSpPr>
        <p:spPr>
          <a:xfrm rot="-497398">
            <a:off x="6861582" y="941421"/>
            <a:ext cx="911437" cy="9331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chemeClr val="accent3"/>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82" name="Google Shape;82;p4"/>
          <p:cNvSpPr txBox="1">
            <a:spLocks noGrp="1"/>
          </p:cNvSpPr>
          <p:nvPr>
            <p:ph type="body" idx="1"/>
          </p:nvPr>
        </p:nvSpPr>
        <p:spPr>
          <a:xfrm>
            <a:off x="3340280" y="1995840"/>
            <a:ext cx="7949760" cy="4851840"/>
          </a:xfrm>
          <a:prstGeom prst="rect">
            <a:avLst/>
          </a:prstGeom>
        </p:spPr>
        <p:txBody>
          <a:bodyPr spcFirstLastPara="1" wrap="square" lIns="130601" tIns="130601" rIns="130601" bIns="130601" anchor="t" anchorCtr="0">
            <a:noAutofit/>
          </a:bodyPr>
          <a:lstStyle>
            <a:lvl1pPr marL="653110" lvl="0" indent="-616826" algn="ctr" rtl="0">
              <a:spcBef>
                <a:spcPts val="857"/>
              </a:spcBef>
              <a:spcAft>
                <a:spcPts val="0"/>
              </a:spcAft>
              <a:buSzPts val="3200"/>
              <a:buFont typeface="Shadows Into Light Two"/>
              <a:buChar char="༝"/>
              <a:defRPr sz="4600">
                <a:latin typeface="Shadows Into Light Two"/>
                <a:ea typeface="Shadows Into Light Two"/>
                <a:cs typeface="Shadows Into Light Two"/>
                <a:sym typeface="Shadows Into Light Two"/>
              </a:defRPr>
            </a:lvl1pPr>
            <a:lvl2pPr marL="1306220" lvl="1" indent="-616826" algn="ctr" rtl="0">
              <a:spcBef>
                <a:spcPts val="0"/>
              </a:spcBef>
              <a:spcAft>
                <a:spcPts val="0"/>
              </a:spcAft>
              <a:buSzPts val="3200"/>
              <a:buFont typeface="Shadows Into Light Two"/>
              <a:buChar char="○"/>
              <a:defRPr sz="4600">
                <a:latin typeface="Shadows Into Light Two"/>
                <a:ea typeface="Shadows Into Light Two"/>
                <a:cs typeface="Shadows Into Light Two"/>
                <a:sym typeface="Shadows Into Light Two"/>
              </a:defRPr>
            </a:lvl2pPr>
            <a:lvl3pPr marL="1959331" lvl="2" indent="-616826" algn="ctr" rtl="0">
              <a:spcBef>
                <a:spcPts val="0"/>
              </a:spcBef>
              <a:spcAft>
                <a:spcPts val="0"/>
              </a:spcAft>
              <a:buSzPts val="3200"/>
              <a:buFont typeface="Shadows Into Light Two"/>
              <a:buChar char="■"/>
              <a:defRPr sz="4600">
                <a:latin typeface="Shadows Into Light Two"/>
                <a:ea typeface="Shadows Into Light Two"/>
                <a:cs typeface="Shadows Into Light Two"/>
                <a:sym typeface="Shadows Into Light Two"/>
              </a:defRPr>
            </a:lvl3pPr>
            <a:lvl4pPr marL="2612441" lvl="3" indent="-616826" algn="ctr" rtl="0">
              <a:spcBef>
                <a:spcPts val="0"/>
              </a:spcBef>
              <a:spcAft>
                <a:spcPts val="0"/>
              </a:spcAft>
              <a:buSzPts val="3200"/>
              <a:buFont typeface="Shadows Into Light Two"/>
              <a:buChar char="●"/>
              <a:defRPr sz="4600">
                <a:latin typeface="Shadows Into Light Two"/>
                <a:ea typeface="Shadows Into Light Two"/>
                <a:cs typeface="Shadows Into Light Two"/>
                <a:sym typeface="Shadows Into Light Two"/>
              </a:defRPr>
            </a:lvl4pPr>
            <a:lvl5pPr marL="3265551" lvl="4" indent="-616826" algn="ctr" rtl="0">
              <a:spcBef>
                <a:spcPts val="0"/>
              </a:spcBef>
              <a:spcAft>
                <a:spcPts val="0"/>
              </a:spcAft>
              <a:buSzPts val="3200"/>
              <a:buFont typeface="Shadows Into Light Two"/>
              <a:buChar char="○"/>
              <a:defRPr sz="4600">
                <a:latin typeface="Shadows Into Light Two"/>
                <a:ea typeface="Shadows Into Light Two"/>
                <a:cs typeface="Shadows Into Light Two"/>
                <a:sym typeface="Shadows Into Light Two"/>
              </a:defRPr>
            </a:lvl5pPr>
            <a:lvl6pPr marL="3918661" lvl="5" indent="-616826" algn="ctr" rtl="0">
              <a:spcBef>
                <a:spcPts val="0"/>
              </a:spcBef>
              <a:spcAft>
                <a:spcPts val="0"/>
              </a:spcAft>
              <a:buSzPts val="3200"/>
              <a:buFont typeface="Shadows Into Light Two"/>
              <a:buChar char="■"/>
              <a:defRPr sz="4600">
                <a:latin typeface="Shadows Into Light Two"/>
                <a:ea typeface="Shadows Into Light Two"/>
                <a:cs typeface="Shadows Into Light Two"/>
                <a:sym typeface="Shadows Into Light Two"/>
              </a:defRPr>
            </a:lvl6pPr>
            <a:lvl7pPr marL="4571771" lvl="6" indent="-616826" algn="ctr" rtl="0">
              <a:spcBef>
                <a:spcPts val="0"/>
              </a:spcBef>
              <a:spcAft>
                <a:spcPts val="0"/>
              </a:spcAft>
              <a:buSzPts val="3200"/>
              <a:buFont typeface="Shadows Into Light Two"/>
              <a:buChar char="●"/>
              <a:defRPr sz="4600">
                <a:latin typeface="Shadows Into Light Two"/>
                <a:ea typeface="Shadows Into Light Two"/>
                <a:cs typeface="Shadows Into Light Two"/>
                <a:sym typeface="Shadows Into Light Two"/>
              </a:defRPr>
            </a:lvl7pPr>
            <a:lvl8pPr marL="5224882" lvl="7" indent="-616826" algn="ctr" rtl="0">
              <a:spcBef>
                <a:spcPts val="0"/>
              </a:spcBef>
              <a:spcAft>
                <a:spcPts val="0"/>
              </a:spcAft>
              <a:buSzPts val="3200"/>
              <a:buFont typeface="Shadows Into Light Two"/>
              <a:buChar char="○"/>
              <a:defRPr sz="4600">
                <a:latin typeface="Shadows Into Light Two"/>
                <a:ea typeface="Shadows Into Light Two"/>
                <a:cs typeface="Shadows Into Light Two"/>
                <a:sym typeface="Shadows Into Light Two"/>
              </a:defRPr>
            </a:lvl8pPr>
            <a:lvl9pPr marL="5877992" lvl="8" indent="-616826" algn="ctr">
              <a:spcBef>
                <a:spcPts val="0"/>
              </a:spcBef>
              <a:spcAft>
                <a:spcPts val="0"/>
              </a:spcAft>
              <a:buSzPts val="3200"/>
              <a:buFont typeface="Shadows Into Light Two"/>
              <a:buChar char="■"/>
              <a:defRPr sz="4600">
                <a:latin typeface="Shadows Into Light Two"/>
                <a:ea typeface="Shadows Into Light Two"/>
                <a:cs typeface="Shadows Into Light Two"/>
                <a:sym typeface="Shadows Into Light Two"/>
              </a:defRPr>
            </a:lvl9pPr>
          </a:lstStyle>
          <a:p>
            <a:endParaRPr/>
          </a:p>
        </p:txBody>
      </p:sp>
      <p:sp>
        <p:nvSpPr>
          <p:cNvPr id="83" name="Google Shape;83;p4"/>
          <p:cNvSpPr txBox="1"/>
          <p:nvPr/>
        </p:nvSpPr>
        <p:spPr>
          <a:xfrm>
            <a:off x="5749440" y="518680"/>
            <a:ext cx="3131520" cy="967680"/>
          </a:xfrm>
          <a:prstGeom prst="rect">
            <a:avLst/>
          </a:prstGeom>
          <a:noFill/>
          <a:ln>
            <a:noFill/>
          </a:ln>
        </p:spPr>
        <p:txBody>
          <a:bodyPr spcFirstLastPara="1" wrap="square" lIns="130601" tIns="130601" rIns="130601" bIns="130601" anchor="t" anchorCtr="0">
            <a:noAutofit/>
          </a:bodyPr>
          <a:lstStyle/>
          <a:p>
            <a:pPr marL="0" lvl="0" indent="0" algn="ctr" rtl="0">
              <a:spcBef>
                <a:spcPts val="0"/>
              </a:spcBef>
              <a:spcAft>
                <a:spcPts val="0"/>
              </a:spcAft>
              <a:buNone/>
            </a:pPr>
            <a:r>
              <a:rPr lang="en-GB" sz="13700">
                <a:solidFill>
                  <a:schemeClr val="dk1"/>
                </a:solidFill>
                <a:latin typeface="Chivo"/>
                <a:ea typeface="Chivo"/>
                <a:cs typeface="Chivo"/>
                <a:sym typeface="Chivo"/>
              </a:rPr>
              <a:t>“</a:t>
            </a:r>
            <a:endParaRPr sz="13700">
              <a:solidFill>
                <a:schemeClr val="dk1"/>
              </a:solidFill>
              <a:latin typeface="Chivo"/>
              <a:ea typeface="Chivo"/>
              <a:cs typeface="Chivo"/>
              <a:sym typeface="Chivo"/>
            </a:endParaRPr>
          </a:p>
        </p:txBody>
      </p:sp>
      <p:sp>
        <p:nvSpPr>
          <p:cNvPr id="84" name="Google Shape;84;p4"/>
          <p:cNvSpPr txBox="1">
            <a:spLocks noGrp="1"/>
          </p:cNvSpPr>
          <p:nvPr>
            <p:ph type="sldNum" idx="12"/>
          </p:nvPr>
        </p:nvSpPr>
        <p:spPr>
          <a:xfrm>
            <a:off x="13690854" y="7599762"/>
            <a:ext cx="877920" cy="629760"/>
          </a:xfrm>
          <a:prstGeom prst="rect">
            <a:avLst/>
          </a:prstGeom>
        </p:spPr>
        <p:txBody>
          <a:bodyPr spcFirstLastPara="1" wrap="square" lIns="130601" tIns="130601" rIns="130601" bIns="13060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85" name="Google Shape;85;p4"/>
          <p:cNvSpPr/>
          <p:nvPr/>
        </p:nvSpPr>
        <p:spPr>
          <a:xfrm rot="-6974255">
            <a:off x="13054913" y="5883637"/>
            <a:ext cx="256306" cy="59952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86" name="Google Shape;86;p4"/>
          <p:cNvSpPr/>
          <p:nvPr/>
        </p:nvSpPr>
        <p:spPr>
          <a:xfrm>
            <a:off x="4127767" y="-217937"/>
            <a:ext cx="1249621" cy="12655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87" name="Google Shape;87;p4"/>
          <p:cNvSpPr/>
          <p:nvPr/>
        </p:nvSpPr>
        <p:spPr>
          <a:xfrm>
            <a:off x="4295648" y="141424"/>
            <a:ext cx="539910" cy="54679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88" name="Google Shape;88;p4"/>
          <p:cNvSpPr/>
          <p:nvPr/>
        </p:nvSpPr>
        <p:spPr>
          <a:xfrm rot="4358823">
            <a:off x="6380868" y="7721408"/>
            <a:ext cx="450660" cy="81138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89" name="Google Shape;89;p4"/>
          <p:cNvSpPr/>
          <p:nvPr/>
        </p:nvSpPr>
        <p:spPr>
          <a:xfrm rot="1151692">
            <a:off x="13495155" y="6762990"/>
            <a:ext cx="572592" cy="57967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0" name="Google Shape;90;p4"/>
          <p:cNvSpPr/>
          <p:nvPr/>
        </p:nvSpPr>
        <p:spPr>
          <a:xfrm rot="-10153158">
            <a:off x="7566942" y="7118804"/>
            <a:ext cx="1147949" cy="85275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1" name="Google Shape;91;p4"/>
          <p:cNvSpPr/>
          <p:nvPr/>
        </p:nvSpPr>
        <p:spPr>
          <a:xfrm rot="943073">
            <a:off x="7701632" y="6945468"/>
            <a:ext cx="600806" cy="54454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2" name="Google Shape;92;p4"/>
          <p:cNvSpPr/>
          <p:nvPr/>
        </p:nvSpPr>
        <p:spPr>
          <a:xfrm rot="-6648331">
            <a:off x="13850730" y="1736464"/>
            <a:ext cx="890464" cy="129982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3" name="Google Shape;93;p4"/>
          <p:cNvSpPr/>
          <p:nvPr/>
        </p:nvSpPr>
        <p:spPr>
          <a:xfrm rot="2711984">
            <a:off x="7975355" y="-333369"/>
            <a:ext cx="958915" cy="126618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4" name="Google Shape;94;p4"/>
          <p:cNvSpPr/>
          <p:nvPr/>
        </p:nvSpPr>
        <p:spPr>
          <a:xfrm>
            <a:off x="10864135" y="7266704"/>
            <a:ext cx="1249621" cy="12655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5" name="Google Shape;95;p4"/>
          <p:cNvSpPr/>
          <p:nvPr/>
        </p:nvSpPr>
        <p:spPr>
          <a:xfrm rot="-5990705">
            <a:off x="13367545" y="4008887"/>
            <a:ext cx="796247" cy="128271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6" name="Google Shape;96;p4"/>
          <p:cNvSpPr/>
          <p:nvPr/>
        </p:nvSpPr>
        <p:spPr>
          <a:xfrm rot="-4782675">
            <a:off x="13282005" y="4159045"/>
            <a:ext cx="404947" cy="7290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7" name="Google Shape;97;p4"/>
          <p:cNvSpPr/>
          <p:nvPr/>
        </p:nvSpPr>
        <p:spPr>
          <a:xfrm>
            <a:off x="1695624" y="401711"/>
            <a:ext cx="600925" cy="61521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8" name="Google Shape;98;p4"/>
          <p:cNvSpPr/>
          <p:nvPr/>
        </p:nvSpPr>
        <p:spPr>
          <a:xfrm>
            <a:off x="11286739" y="506224"/>
            <a:ext cx="1249594" cy="130199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99" name="Google Shape;99;p4"/>
          <p:cNvSpPr/>
          <p:nvPr/>
        </p:nvSpPr>
        <p:spPr>
          <a:xfrm rot="3741390">
            <a:off x="11381943" y="62266"/>
            <a:ext cx="528174" cy="96129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0" name="Google Shape;100;p4"/>
          <p:cNvSpPr/>
          <p:nvPr/>
        </p:nvSpPr>
        <p:spPr>
          <a:xfrm>
            <a:off x="-278734" y="1576727"/>
            <a:ext cx="1456006" cy="131937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1" name="Google Shape;101;p4"/>
          <p:cNvSpPr/>
          <p:nvPr/>
        </p:nvSpPr>
        <p:spPr>
          <a:xfrm>
            <a:off x="492037" y="2458917"/>
            <a:ext cx="539910" cy="54679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2" name="Google Shape;102;p4"/>
          <p:cNvSpPr/>
          <p:nvPr/>
        </p:nvSpPr>
        <p:spPr>
          <a:xfrm rot="10592571">
            <a:off x="3090885" y="7475160"/>
            <a:ext cx="1402954" cy="104216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3" name="Google Shape;103;p4"/>
          <p:cNvSpPr/>
          <p:nvPr/>
        </p:nvSpPr>
        <p:spPr>
          <a:xfrm rot="-7924689">
            <a:off x="339685" y="4230029"/>
            <a:ext cx="811698" cy="10720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4" name="Google Shape;104;p4"/>
          <p:cNvSpPr/>
          <p:nvPr/>
        </p:nvSpPr>
        <p:spPr>
          <a:xfrm rot="-1232342">
            <a:off x="935292" y="4208780"/>
            <a:ext cx="439208" cy="4496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5" name="Google Shape;105;p4"/>
          <p:cNvSpPr/>
          <p:nvPr/>
        </p:nvSpPr>
        <p:spPr>
          <a:xfrm rot="5968943">
            <a:off x="740652" y="6183204"/>
            <a:ext cx="796165" cy="143346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6" name="Google Shape;106;p4"/>
          <p:cNvSpPr/>
          <p:nvPr/>
        </p:nvSpPr>
        <p:spPr>
          <a:xfrm rot="1319053">
            <a:off x="-82301" y="1612461"/>
            <a:ext cx="961950" cy="1506548"/>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7" name="Google Shape;107;p4"/>
          <p:cNvSpPr/>
          <p:nvPr/>
        </p:nvSpPr>
        <p:spPr>
          <a:xfrm>
            <a:off x="3911419" y="-253984"/>
            <a:ext cx="1308347" cy="13375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8" name="Google Shape;108;p4"/>
          <p:cNvSpPr/>
          <p:nvPr/>
        </p:nvSpPr>
        <p:spPr>
          <a:xfrm rot="-5330471">
            <a:off x="13234734" y="3962261"/>
            <a:ext cx="897761" cy="11951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09" name="Google Shape;109;p4"/>
          <p:cNvSpPr/>
          <p:nvPr/>
        </p:nvSpPr>
        <p:spPr>
          <a:xfrm rot="-9290112">
            <a:off x="11038821" y="610021"/>
            <a:ext cx="1214418" cy="133540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10" name="Google Shape;110;p4"/>
          <p:cNvSpPr/>
          <p:nvPr/>
        </p:nvSpPr>
        <p:spPr>
          <a:xfrm rot="831478">
            <a:off x="2789196" y="7094620"/>
            <a:ext cx="1531646" cy="1375133"/>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11" name="Google Shape;111;p4"/>
          <p:cNvSpPr/>
          <p:nvPr/>
        </p:nvSpPr>
        <p:spPr>
          <a:xfrm rot="-1232764">
            <a:off x="997174" y="4421493"/>
            <a:ext cx="344325" cy="37149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12" name="Google Shape;112;p4"/>
          <p:cNvSpPr/>
          <p:nvPr/>
        </p:nvSpPr>
        <p:spPr>
          <a:xfrm rot="-2062359">
            <a:off x="409442" y="4106477"/>
            <a:ext cx="448677" cy="1149875"/>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13" name="Google Shape;113;p4"/>
          <p:cNvSpPr/>
          <p:nvPr/>
        </p:nvSpPr>
        <p:spPr>
          <a:xfrm>
            <a:off x="1516555" y="470179"/>
            <a:ext cx="715755" cy="54674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14" name="Google Shape;114;p4"/>
          <p:cNvSpPr/>
          <p:nvPr/>
        </p:nvSpPr>
        <p:spPr>
          <a:xfrm rot="-7406442">
            <a:off x="743236" y="6248449"/>
            <a:ext cx="588479" cy="160822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15" name="Google Shape;115;p4"/>
          <p:cNvSpPr/>
          <p:nvPr/>
        </p:nvSpPr>
        <p:spPr>
          <a:xfrm>
            <a:off x="10663564" y="7427521"/>
            <a:ext cx="1226984" cy="1103891"/>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116" name="Google Shape;116;p4"/>
          <p:cNvSpPr/>
          <p:nvPr/>
        </p:nvSpPr>
        <p:spPr>
          <a:xfrm rot="1151678">
            <a:off x="13521182" y="6336471"/>
            <a:ext cx="521662" cy="918112"/>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117" name="Google Shape;117;p4"/>
          <p:cNvSpPr/>
          <p:nvPr/>
        </p:nvSpPr>
        <p:spPr>
          <a:xfrm rot="4358289">
            <a:off x="6330981" y="7552470"/>
            <a:ext cx="568096" cy="118524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118" name="Google Shape;118;p4"/>
          <p:cNvSpPr/>
          <p:nvPr/>
        </p:nvSpPr>
        <p:spPr>
          <a:xfrm rot="-2801932">
            <a:off x="13690974" y="1344699"/>
            <a:ext cx="716756" cy="2000344"/>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119" name="Google Shape;119;p4"/>
          <p:cNvSpPr/>
          <p:nvPr/>
        </p:nvSpPr>
        <p:spPr>
          <a:xfrm rot="5200625">
            <a:off x="8222381" y="-560167"/>
            <a:ext cx="841951" cy="1633125"/>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120" name="Google Shape;120;p4"/>
          <p:cNvSpPr/>
          <p:nvPr/>
        </p:nvSpPr>
        <p:spPr>
          <a:xfrm rot="942660">
            <a:off x="7336602" y="7028943"/>
            <a:ext cx="1333445" cy="776286"/>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121" name="Google Shape;121;p4"/>
          <p:cNvSpPr/>
          <p:nvPr/>
        </p:nvSpPr>
        <p:spPr>
          <a:xfrm rot="-5506349">
            <a:off x="13172764" y="5680835"/>
            <a:ext cx="329384" cy="59949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22" name="Google Shape;122;p4"/>
          <p:cNvSpPr/>
          <p:nvPr/>
        </p:nvSpPr>
        <p:spPr>
          <a:xfrm rot="-5506848">
            <a:off x="13152376" y="5749612"/>
            <a:ext cx="215120" cy="41261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23" name="Google Shape;123;p4"/>
          <p:cNvSpPr/>
          <p:nvPr/>
        </p:nvSpPr>
        <p:spPr>
          <a:xfrm rot="-10292983">
            <a:off x="12930760" y="6083904"/>
            <a:ext cx="344342" cy="3715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 image background">
  <p:cSld name="Title + 1 column + image background">
    <p:bg>
      <p:bgPr>
        <a:solidFill>
          <a:schemeClr val="accent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98"/>
            <a:ext cx="7327680" cy="8229600"/>
          </a:xfrm>
          <a:prstGeom prst="rect">
            <a:avLst/>
          </a:pr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1" name="Google Shape;151;p6"/>
          <p:cNvSpPr txBox="1">
            <a:spLocks noGrp="1"/>
          </p:cNvSpPr>
          <p:nvPr>
            <p:ph type="sldNum" idx="12"/>
          </p:nvPr>
        </p:nvSpPr>
        <p:spPr>
          <a:xfrm>
            <a:off x="13690854" y="7599762"/>
            <a:ext cx="877920" cy="629760"/>
          </a:xfrm>
          <a:prstGeom prst="rect">
            <a:avLst/>
          </a:prstGeom>
        </p:spPr>
        <p:txBody>
          <a:bodyPr spcFirstLastPara="1" wrap="square" lIns="130601" tIns="130601" rIns="130601" bIns="130601"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152" name="Google Shape;152;p6"/>
          <p:cNvSpPr/>
          <p:nvPr/>
        </p:nvSpPr>
        <p:spPr>
          <a:xfrm rot="1318871">
            <a:off x="12569945" y="1332578"/>
            <a:ext cx="984746" cy="1542248"/>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3" name="Google Shape;153;p6"/>
          <p:cNvSpPr/>
          <p:nvPr/>
        </p:nvSpPr>
        <p:spPr>
          <a:xfrm>
            <a:off x="13169048" y="-245660"/>
            <a:ext cx="1339370" cy="136929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4" name="Google Shape;154;p6"/>
          <p:cNvSpPr/>
          <p:nvPr/>
        </p:nvSpPr>
        <p:spPr>
          <a:xfrm rot="-548659">
            <a:off x="13801130" y="6461248"/>
            <a:ext cx="1225366" cy="91761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5" name="Google Shape;155;p6"/>
          <p:cNvSpPr/>
          <p:nvPr/>
        </p:nvSpPr>
        <p:spPr>
          <a:xfrm rot="-9290062">
            <a:off x="13613106" y="2723292"/>
            <a:ext cx="1243170" cy="136702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6" name="Google Shape;156;p6"/>
          <p:cNvSpPr/>
          <p:nvPr/>
        </p:nvSpPr>
        <p:spPr>
          <a:xfrm rot="5503490">
            <a:off x="12863522" y="6595545"/>
            <a:ext cx="1175964" cy="1876971"/>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7" name="Google Shape;157;p6"/>
          <p:cNvSpPr/>
          <p:nvPr/>
        </p:nvSpPr>
        <p:spPr>
          <a:xfrm>
            <a:off x="13171142" y="4289776"/>
            <a:ext cx="352475" cy="380288"/>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8" name="Google Shape;158;p6"/>
          <p:cNvSpPr/>
          <p:nvPr/>
        </p:nvSpPr>
        <p:spPr>
          <a:xfrm rot="-830047">
            <a:off x="12577743" y="3770084"/>
            <a:ext cx="459302" cy="1177108"/>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59" name="Google Shape;159;p6"/>
          <p:cNvSpPr/>
          <p:nvPr/>
        </p:nvSpPr>
        <p:spPr>
          <a:xfrm>
            <a:off x="12213939" y="-105472"/>
            <a:ext cx="732726" cy="559708"/>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60" name="Google Shape;160;p6"/>
          <p:cNvSpPr/>
          <p:nvPr/>
        </p:nvSpPr>
        <p:spPr>
          <a:xfrm rot="8224608">
            <a:off x="13306279" y="5045233"/>
            <a:ext cx="803189" cy="1234685"/>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61" name="Google Shape;161;p6"/>
          <p:cNvSpPr txBox="1">
            <a:spLocks noGrp="1"/>
          </p:cNvSpPr>
          <p:nvPr>
            <p:ph type="title"/>
          </p:nvPr>
        </p:nvSpPr>
        <p:spPr>
          <a:xfrm>
            <a:off x="731520" y="1061080"/>
            <a:ext cx="5759520" cy="1371840"/>
          </a:xfrm>
          <a:prstGeom prst="rect">
            <a:avLst/>
          </a:prstGeom>
        </p:spPr>
        <p:txBody>
          <a:bodyPr spcFirstLastPara="1" wrap="square" lIns="130601" tIns="130601" rIns="130601" bIns="130601"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 name="Google Shape;162;p6"/>
          <p:cNvSpPr txBox="1">
            <a:spLocks noGrp="1"/>
          </p:cNvSpPr>
          <p:nvPr>
            <p:ph type="body" idx="1"/>
          </p:nvPr>
        </p:nvSpPr>
        <p:spPr>
          <a:xfrm>
            <a:off x="731520" y="2286000"/>
            <a:ext cx="5759520" cy="5072640"/>
          </a:xfrm>
          <a:prstGeom prst="rect">
            <a:avLst/>
          </a:prstGeom>
        </p:spPr>
        <p:txBody>
          <a:bodyPr spcFirstLastPara="1" wrap="square" lIns="130601" tIns="130601" rIns="130601" bIns="130601" anchor="t" anchorCtr="0">
            <a:noAutofit/>
          </a:bodyPr>
          <a:lstStyle>
            <a:lvl1pPr marL="653110" lvl="0" indent="-544259" rtl="0">
              <a:spcBef>
                <a:spcPts val="857"/>
              </a:spcBef>
              <a:spcAft>
                <a:spcPts val="0"/>
              </a:spcAft>
              <a:buSzPts val="2400"/>
              <a:buChar char="༝"/>
              <a:defRPr sz="3400"/>
            </a:lvl1pPr>
            <a:lvl2pPr marL="1306220" lvl="1" indent="-544259" rtl="0">
              <a:spcBef>
                <a:spcPts val="0"/>
              </a:spcBef>
              <a:spcAft>
                <a:spcPts val="0"/>
              </a:spcAft>
              <a:buSzPts val="2400"/>
              <a:buChar char="○"/>
              <a:defRPr sz="3400"/>
            </a:lvl2pPr>
            <a:lvl3pPr marL="1959331" lvl="2" indent="-544259" rtl="0">
              <a:spcBef>
                <a:spcPts val="0"/>
              </a:spcBef>
              <a:spcAft>
                <a:spcPts val="0"/>
              </a:spcAft>
              <a:buSzPts val="2400"/>
              <a:buChar char="■"/>
              <a:defRPr sz="3400"/>
            </a:lvl3pPr>
            <a:lvl4pPr marL="2612441" lvl="3" indent="-544259" rtl="0">
              <a:spcBef>
                <a:spcPts val="0"/>
              </a:spcBef>
              <a:spcAft>
                <a:spcPts val="0"/>
              </a:spcAft>
              <a:buSzPts val="2400"/>
              <a:buChar char="●"/>
              <a:defRPr sz="3400"/>
            </a:lvl4pPr>
            <a:lvl5pPr marL="3265551" lvl="4" indent="-544259" rtl="0">
              <a:spcBef>
                <a:spcPts val="0"/>
              </a:spcBef>
              <a:spcAft>
                <a:spcPts val="0"/>
              </a:spcAft>
              <a:buSzPts val="2400"/>
              <a:buChar char="○"/>
              <a:defRPr sz="3400"/>
            </a:lvl5pPr>
            <a:lvl6pPr marL="3918661" lvl="5" indent="-544259" rtl="0">
              <a:spcBef>
                <a:spcPts val="0"/>
              </a:spcBef>
              <a:spcAft>
                <a:spcPts val="0"/>
              </a:spcAft>
              <a:buSzPts val="2400"/>
              <a:buChar char="■"/>
              <a:defRPr sz="3400"/>
            </a:lvl6pPr>
            <a:lvl7pPr marL="4571771" lvl="6" indent="-544259" rtl="0">
              <a:spcBef>
                <a:spcPts val="0"/>
              </a:spcBef>
              <a:spcAft>
                <a:spcPts val="0"/>
              </a:spcAft>
              <a:buSzPts val="2400"/>
              <a:buChar char="●"/>
              <a:defRPr sz="3400"/>
            </a:lvl7pPr>
            <a:lvl8pPr marL="5224882" lvl="7" indent="-544259" rtl="0">
              <a:spcBef>
                <a:spcPts val="0"/>
              </a:spcBef>
              <a:spcAft>
                <a:spcPts val="0"/>
              </a:spcAft>
              <a:buSzPts val="2400"/>
              <a:buChar char="○"/>
              <a:defRPr sz="3400"/>
            </a:lvl8pPr>
            <a:lvl9pPr marL="5877992" lvl="8" indent="-544259" rtl="0">
              <a:spcBef>
                <a:spcPts val="0"/>
              </a:spcBef>
              <a:spcAft>
                <a:spcPts val="0"/>
              </a:spcAft>
              <a:buSzPts val="2400"/>
              <a:buChar char="■"/>
              <a:defRPr sz="3400"/>
            </a:lvl9pPr>
          </a:lstStyle>
          <a:p>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63"/>
        <p:cNvGrpSpPr/>
        <p:nvPr/>
      </p:nvGrpSpPr>
      <p:grpSpPr>
        <a:xfrm>
          <a:off x="0" y="0"/>
          <a:ext cx="0" cy="0"/>
          <a:chOff x="0" y="0"/>
          <a:chExt cx="0" cy="0"/>
        </a:xfrm>
      </p:grpSpPr>
      <p:sp>
        <p:nvSpPr>
          <p:cNvPr id="164" name="Google Shape;164;p7"/>
          <p:cNvSpPr/>
          <p:nvPr/>
        </p:nvSpPr>
        <p:spPr>
          <a:xfrm rot="-1209093">
            <a:off x="13550548" y="6526795"/>
            <a:ext cx="1086782" cy="9848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65" name="Google Shape;165;p7"/>
          <p:cNvSpPr/>
          <p:nvPr/>
        </p:nvSpPr>
        <p:spPr>
          <a:xfrm>
            <a:off x="13893623" y="6433076"/>
            <a:ext cx="552718" cy="55976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66" name="Google Shape;166;p7"/>
          <p:cNvSpPr/>
          <p:nvPr/>
        </p:nvSpPr>
        <p:spPr>
          <a:xfrm>
            <a:off x="11299975" y="-175560"/>
            <a:ext cx="615141" cy="629764"/>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67" name="Google Shape;167;p7"/>
          <p:cNvSpPr/>
          <p:nvPr/>
        </p:nvSpPr>
        <p:spPr>
          <a:xfrm>
            <a:off x="13623040" y="2617041"/>
            <a:ext cx="1279213" cy="1332858"/>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68" name="Google Shape;168;p7"/>
          <p:cNvSpPr/>
          <p:nvPr/>
        </p:nvSpPr>
        <p:spPr>
          <a:xfrm rot="3741344">
            <a:off x="13720512" y="2162575"/>
            <a:ext cx="540673" cy="98404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69" name="Google Shape;169;p7"/>
          <p:cNvSpPr/>
          <p:nvPr/>
        </p:nvSpPr>
        <p:spPr>
          <a:xfrm>
            <a:off x="11271541" y="1296004"/>
            <a:ext cx="1490464" cy="13505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0" name="Google Shape;170;p7"/>
          <p:cNvSpPr/>
          <p:nvPr/>
        </p:nvSpPr>
        <p:spPr>
          <a:xfrm>
            <a:off x="12060561" y="2199080"/>
            <a:ext cx="552718" cy="55976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1" name="Google Shape;171;p7"/>
          <p:cNvSpPr/>
          <p:nvPr/>
        </p:nvSpPr>
        <p:spPr>
          <a:xfrm rot="-6335216">
            <a:off x="11164838" y="7106473"/>
            <a:ext cx="1077095" cy="142227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2" name="Google Shape;172;p7"/>
          <p:cNvSpPr/>
          <p:nvPr/>
        </p:nvSpPr>
        <p:spPr>
          <a:xfrm>
            <a:off x="12659001" y="-208758"/>
            <a:ext cx="1279192" cy="12954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3" name="Google Shape;173;p7"/>
          <p:cNvSpPr/>
          <p:nvPr/>
        </p:nvSpPr>
        <p:spPr>
          <a:xfrm rot="-6692267">
            <a:off x="11005522" y="3687421"/>
            <a:ext cx="830988" cy="10972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4" name="Google Shape;174;p7"/>
          <p:cNvSpPr/>
          <p:nvPr/>
        </p:nvSpPr>
        <p:spPr>
          <a:xfrm>
            <a:off x="11708085" y="3834280"/>
            <a:ext cx="449602" cy="46029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5" name="Google Shape;175;p7"/>
          <p:cNvSpPr/>
          <p:nvPr/>
        </p:nvSpPr>
        <p:spPr>
          <a:xfrm>
            <a:off x="12261821" y="5035841"/>
            <a:ext cx="1086790" cy="110063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6" name="Google Shape;176;p7"/>
          <p:cNvSpPr/>
          <p:nvPr/>
        </p:nvSpPr>
        <p:spPr>
          <a:xfrm rot="1318871">
            <a:off x="11472665" y="1332578"/>
            <a:ext cx="984746" cy="1542248"/>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7" name="Google Shape;177;p7"/>
          <p:cNvSpPr/>
          <p:nvPr/>
        </p:nvSpPr>
        <p:spPr>
          <a:xfrm>
            <a:off x="12437528" y="-245660"/>
            <a:ext cx="1339370" cy="136929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8" name="Google Shape;178;p7"/>
          <p:cNvSpPr/>
          <p:nvPr/>
        </p:nvSpPr>
        <p:spPr>
          <a:xfrm rot="-548659">
            <a:off x="13557290" y="6461248"/>
            <a:ext cx="1225366" cy="91761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79" name="Google Shape;179;p7"/>
          <p:cNvSpPr/>
          <p:nvPr/>
        </p:nvSpPr>
        <p:spPr>
          <a:xfrm rot="-9290062">
            <a:off x="13369266" y="2723292"/>
            <a:ext cx="1243170" cy="136702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80" name="Google Shape;180;p7"/>
          <p:cNvSpPr/>
          <p:nvPr/>
        </p:nvSpPr>
        <p:spPr>
          <a:xfrm rot="5503490">
            <a:off x="11278562" y="6595545"/>
            <a:ext cx="1175964" cy="1876971"/>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81" name="Google Shape;181;p7"/>
          <p:cNvSpPr/>
          <p:nvPr/>
        </p:nvSpPr>
        <p:spPr>
          <a:xfrm>
            <a:off x="11708102" y="4045936"/>
            <a:ext cx="352475" cy="380288"/>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82" name="Google Shape;182;p7"/>
          <p:cNvSpPr/>
          <p:nvPr/>
        </p:nvSpPr>
        <p:spPr>
          <a:xfrm rot="-830047">
            <a:off x="11114703" y="3526244"/>
            <a:ext cx="459302" cy="1177108"/>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83" name="Google Shape;183;p7"/>
          <p:cNvSpPr/>
          <p:nvPr/>
        </p:nvSpPr>
        <p:spPr>
          <a:xfrm>
            <a:off x="11116659" y="-105472"/>
            <a:ext cx="732726" cy="559708"/>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84" name="Google Shape;184;p7"/>
          <p:cNvSpPr/>
          <p:nvPr/>
        </p:nvSpPr>
        <p:spPr>
          <a:xfrm rot="8224608">
            <a:off x="12574759" y="5045233"/>
            <a:ext cx="803189" cy="1234685"/>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85" name="Google Shape;185;p7"/>
          <p:cNvSpPr txBox="1">
            <a:spLocks noGrp="1"/>
          </p:cNvSpPr>
          <p:nvPr>
            <p:ph type="title"/>
          </p:nvPr>
        </p:nvSpPr>
        <p:spPr>
          <a:xfrm>
            <a:off x="731520" y="695320"/>
            <a:ext cx="10248960" cy="1371840"/>
          </a:xfrm>
          <a:prstGeom prst="rect">
            <a:avLst/>
          </a:prstGeom>
        </p:spPr>
        <p:txBody>
          <a:bodyPr spcFirstLastPara="1" wrap="square" lIns="130601" tIns="130601" rIns="130601" bIns="130601"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6" name="Google Shape;186;p7"/>
          <p:cNvSpPr txBox="1">
            <a:spLocks noGrp="1"/>
          </p:cNvSpPr>
          <p:nvPr>
            <p:ph type="body" idx="1"/>
          </p:nvPr>
        </p:nvSpPr>
        <p:spPr>
          <a:xfrm>
            <a:off x="731520" y="2288080"/>
            <a:ext cx="5068320" cy="5182080"/>
          </a:xfrm>
          <a:prstGeom prst="rect">
            <a:avLst/>
          </a:prstGeom>
        </p:spPr>
        <p:txBody>
          <a:bodyPr spcFirstLastPara="1" wrap="square" lIns="130601" tIns="130601" rIns="130601" bIns="130601" anchor="t" anchorCtr="0">
            <a:noAutofit/>
          </a:bodyPr>
          <a:lstStyle>
            <a:lvl1pPr marL="653110" lvl="0" indent="-526117">
              <a:spcBef>
                <a:spcPts val="857"/>
              </a:spcBef>
              <a:spcAft>
                <a:spcPts val="0"/>
              </a:spcAft>
              <a:buSzPts val="2200"/>
              <a:buChar char="༝"/>
              <a:defRPr sz="3100"/>
            </a:lvl1pPr>
            <a:lvl2pPr marL="1306220" lvl="1" indent="-526117">
              <a:spcBef>
                <a:spcPts val="0"/>
              </a:spcBef>
              <a:spcAft>
                <a:spcPts val="0"/>
              </a:spcAft>
              <a:buSzPts val="2200"/>
              <a:buChar char="○"/>
              <a:defRPr sz="3100"/>
            </a:lvl2pPr>
            <a:lvl3pPr marL="1959331" lvl="2" indent="-526117">
              <a:spcBef>
                <a:spcPts val="0"/>
              </a:spcBef>
              <a:spcAft>
                <a:spcPts val="0"/>
              </a:spcAft>
              <a:buSzPts val="2200"/>
              <a:buChar char="■"/>
              <a:defRPr sz="3100"/>
            </a:lvl3pPr>
            <a:lvl4pPr marL="2612441" lvl="3" indent="-526117">
              <a:spcBef>
                <a:spcPts val="0"/>
              </a:spcBef>
              <a:spcAft>
                <a:spcPts val="0"/>
              </a:spcAft>
              <a:buSzPts val="2200"/>
              <a:buChar char="●"/>
              <a:defRPr sz="3100"/>
            </a:lvl4pPr>
            <a:lvl5pPr marL="3265551" lvl="4" indent="-526117">
              <a:spcBef>
                <a:spcPts val="0"/>
              </a:spcBef>
              <a:spcAft>
                <a:spcPts val="0"/>
              </a:spcAft>
              <a:buSzPts val="2200"/>
              <a:buChar char="○"/>
              <a:defRPr sz="3100"/>
            </a:lvl5pPr>
            <a:lvl6pPr marL="3918661" lvl="5" indent="-526117">
              <a:spcBef>
                <a:spcPts val="0"/>
              </a:spcBef>
              <a:spcAft>
                <a:spcPts val="0"/>
              </a:spcAft>
              <a:buSzPts val="2200"/>
              <a:buChar char="■"/>
              <a:defRPr sz="3100"/>
            </a:lvl6pPr>
            <a:lvl7pPr marL="4571771" lvl="6" indent="-526117">
              <a:spcBef>
                <a:spcPts val="0"/>
              </a:spcBef>
              <a:spcAft>
                <a:spcPts val="0"/>
              </a:spcAft>
              <a:buSzPts val="2200"/>
              <a:buChar char="●"/>
              <a:defRPr sz="3100"/>
            </a:lvl7pPr>
            <a:lvl8pPr marL="5224882" lvl="7" indent="-526117">
              <a:spcBef>
                <a:spcPts val="0"/>
              </a:spcBef>
              <a:spcAft>
                <a:spcPts val="0"/>
              </a:spcAft>
              <a:buSzPts val="2200"/>
              <a:buChar char="○"/>
              <a:defRPr sz="3100"/>
            </a:lvl8pPr>
            <a:lvl9pPr marL="5877992" lvl="8" indent="-526117">
              <a:spcBef>
                <a:spcPts val="0"/>
              </a:spcBef>
              <a:spcAft>
                <a:spcPts val="0"/>
              </a:spcAft>
              <a:buSzPts val="2200"/>
              <a:buChar char="■"/>
              <a:defRPr sz="3100"/>
            </a:lvl9pPr>
          </a:lstStyle>
          <a:p>
            <a:endParaRPr/>
          </a:p>
        </p:txBody>
      </p:sp>
      <p:sp>
        <p:nvSpPr>
          <p:cNvPr id="187" name="Google Shape;187;p7"/>
          <p:cNvSpPr txBox="1">
            <a:spLocks noGrp="1"/>
          </p:cNvSpPr>
          <p:nvPr>
            <p:ph type="body" idx="2"/>
          </p:nvPr>
        </p:nvSpPr>
        <p:spPr>
          <a:xfrm>
            <a:off x="6104965" y="2288080"/>
            <a:ext cx="5068320" cy="5182080"/>
          </a:xfrm>
          <a:prstGeom prst="rect">
            <a:avLst/>
          </a:prstGeom>
        </p:spPr>
        <p:txBody>
          <a:bodyPr spcFirstLastPara="1" wrap="square" lIns="130601" tIns="130601" rIns="130601" bIns="130601" anchor="t" anchorCtr="0">
            <a:noAutofit/>
          </a:bodyPr>
          <a:lstStyle>
            <a:lvl1pPr marL="653110" lvl="0" indent="-526117">
              <a:spcBef>
                <a:spcPts val="857"/>
              </a:spcBef>
              <a:spcAft>
                <a:spcPts val="0"/>
              </a:spcAft>
              <a:buSzPts val="2200"/>
              <a:buChar char="༝"/>
              <a:defRPr sz="3100"/>
            </a:lvl1pPr>
            <a:lvl2pPr marL="1306220" lvl="1" indent="-526117">
              <a:spcBef>
                <a:spcPts val="0"/>
              </a:spcBef>
              <a:spcAft>
                <a:spcPts val="0"/>
              </a:spcAft>
              <a:buSzPts val="2200"/>
              <a:buChar char="○"/>
              <a:defRPr sz="3100"/>
            </a:lvl2pPr>
            <a:lvl3pPr marL="1959331" lvl="2" indent="-526117">
              <a:spcBef>
                <a:spcPts val="0"/>
              </a:spcBef>
              <a:spcAft>
                <a:spcPts val="0"/>
              </a:spcAft>
              <a:buSzPts val="2200"/>
              <a:buChar char="■"/>
              <a:defRPr sz="3100"/>
            </a:lvl3pPr>
            <a:lvl4pPr marL="2612441" lvl="3" indent="-526117">
              <a:spcBef>
                <a:spcPts val="0"/>
              </a:spcBef>
              <a:spcAft>
                <a:spcPts val="0"/>
              </a:spcAft>
              <a:buSzPts val="2200"/>
              <a:buChar char="●"/>
              <a:defRPr sz="3100"/>
            </a:lvl4pPr>
            <a:lvl5pPr marL="3265551" lvl="4" indent="-526117">
              <a:spcBef>
                <a:spcPts val="0"/>
              </a:spcBef>
              <a:spcAft>
                <a:spcPts val="0"/>
              </a:spcAft>
              <a:buSzPts val="2200"/>
              <a:buChar char="○"/>
              <a:defRPr sz="3100"/>
            </a:lvl5pPr>
            <a:lvl6pPr marL="3918661" lvl="5" indent="-526117">
              <a:spcBef>
                <a:spcPts val="0"/>
              </a:spcBef>
              <a:spcAft>
                <a:spcPts val="0"/>
              </a:spcAft>
              <a:buSzPts val="2200"/>
              <a:buChar char="■"/>
              <a:defRPr sz="3100"/>
            </a:lvl6pPr>
            <a:lvl7pPr marL="4571771" lvl="6" indent="-526117">
              <a:spcBef>
                <a:spcPts val="0"/>
              </a:spcBef>
              <a:spcAft>
                <a:spcPts val="0"/>
              </a:spcAft>
              <a:buSzPts val="2200"/>
              <a:buChar char="●"/>
              <a:defRPr sz="3100"/>
            </a:lvl7pPr>
            <a:lvl8pPr marL="5224882" lvl="7" indent="-526117">
              <a:spcBef>
                <a:spcPts val="0"/>
              </a:spcBef>
              <a:spcAft>
                <a:spcPts val="0"/>
              </a:spcAft>
              <a:buSzPts val="2200"/>
              <a:buChar char="○"/>
              <a:defRPr sz="3100"/>
            </a:lvl8pPr>
            <a:lvl9pPr marL="5877992" lvl="8" indent="-526117">
              <a:spcBef>
                <a:spcPts val="0"/>
              </a:spcBef>
              <a:spcAft>
                <a:spcPts val="0"/>
              </a:spcAft>
              <a:buSzPts val="2200"/>
              <a:buChar char="■"/>
              <a:defRPr sz="3100"/>
            </a:lvl9pPr>
          </a:lstStyle>
          <a:p>
            <a:endParaRPr/>
          </a:p>
        </p:txBody>
      </p:sp>
      <p:sp>
        <p:nvSpPr>
          <p:cNvPr id="188" name="Google Shape;188;p7"/>
          <p:cNvSpPr txBox="1">
            <a:spLocks noGrp="1"/>
          </p:cNvSpPr>
          <p:nvPr>
            <p:ph type="sldNum" idx="12"/>
          </p:nvPr>
        </p:nvSpPr>
        <p:spPr>
          <a:xfrm>
            <a:off x="13690854" y="7599762"/>
            <a:ext cx="877920" cy="629760"/>
          </a:xfrm>
          <a:prstGeom prst="rect">
            <a:avLst/>
          </a:prstGeom>
        </p:spPr>
        <p:txBody>
          <a:bodyPr spcFirstLastPara="1" wrap="square" lIns="130601" tIns="130601" rIns="130601" bIns="13060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89"/>
        <p:cNvGrpSpPr/>
        <p:nvPr/>
      </p:nvGrpSpPr>
      <p:grpSpPr>
        <a:xfrm>
          <a:off x="0" y="0"/>
          <a:ext cx="0" cy="0"/>
          <a:chOff x="0" y="0"/>
          <a:chExt cx="0" cy="0"/>
        </a:xfrm>
      </p:grpSpPr>
      <p:sp>
        <p:nvSpPr>
          <p:cNvPr id="190" name="Google Shape;190;p8"/>
          <p:cNvSpPr/>
          <p:nvPr/>
        </p:nvSpPr>
        <p:spPr>
          <a:xfrm rot="-1209093">
            <a:off x="13550548" y="6526795"/>
            <a:ext cx="1086782" cy="9848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1" name="Google Shape;191;p8"/>
          <p:cNvSpPr/>
          <p:nvPr/>
        </p:nvSpPr>
        <p:spPr>
          <a:xfrm>
            <a:off x="13893623" y="6433076"/>
            <a:ext cx="552718" cy="55976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2" name="Google Shape;192;p8"/>
          <p:cNvSpPr/>
          <p:nvPr/>
        </p:nvSpPr>
        <p:spPr>
          <a:xfrm>
            <a:off x="11299975" y="-175560"/>
            <a:ext cx="615141" cy="629764"/>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3" name="Google Shape;193;p8"/>
          <p:cNvSpPr/>
          <p:nvPr/>
        </p:nvSpPr>
        <p:spPr>
          <a:xfrm>
            <a:off x="13623040" y="2617041"/>
            <a:ext cx="1279213" cy="1332858"/>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4" name="Google Shape;194;p8"/>
          <p:cNvSpPr/>
          <p:nvPr/>
        </p:nvSpPr>
        <p:spPr>
          <a:xfrm rot="3741344">
            <a:off x="13720512" y="2162575"/>
            <a:ext cx="540673" cy="98404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5" name="Google Shape;195;p8"/>
          <p:cNvSpPr/>
          <p:nvPr/>
        </p:nvSpPr>
        <p:spPr>
          <a:xfrm>
            <a:off x="11271541" y="1296004"/>
            <a:ext cx="1490464" cy="13505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6" name="Google Shape;196;p8"/>
          <p:cNvSpPr/>
          <p:nvPr/>
        </p:nvSpPr>
        <p:spPr>
          <a:xfrm>
            <a:off x="12060561" y="2199080"/>
            <a:ext cx="552718" cy="55976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7" name="Google Shape;197;p8"/>
          <p:cNvSpPr/>
          <p:nvPr/>
        </p:nvSpPr>
        <p:spPr>
          <a:xfrm rot="-6335216">
            <a:off x="11164838" y="7106473"/>
            <a:ext cx="1077095" cy="142227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8" name="Google Shape;198;p8"/>
          <p:cNvSpPr/>
          <p:nvPr/>
        </p:nvSpPr>
        <p:spPr>
          <a:xfrm>
            <a:off x="12659001" y="-208758"/>
            <a:ext cx="1279192" cy="12954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199" name="Google Shape;199;p8"/>
          <p:cNvSpPr/>
          <p:nvPr/>
        </p:nvSpPr>
        <p:spPr>
          <a:xfrm rot="-6692267">
            <a:off x="11005522" y="3687421"/>
            <a:ext cx="830988" cy="10972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0" name="Google Shape;200;p8"/>
          <p:cNvSpPr/>
          <p:nvPr/>
        </p:nvSpPr>
        <p:spPr>
          <a:xfrm>
            <a:off x="11708085" y="3834280"/>
            <a:ext cx="449602" cy="46029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1" name="Google Shape;201;p8"/>
          <p:cNvSpPr/>
          <p:nvPr/>
        </p:nvSpPr>
        <p:spPr>
          <a:xfrm>
            <a:off x="12261821" y="5035841"/>
            <a:ext cx="1086790" cy="110063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2" name="Google Shape;202;p8"/>
          <p:cNvSpPr/>
          <p:nvPr/>
        </p:nvSpPr>
        <p:spPr>
          <a:xfrm rot="1318871">
            <a:off x="11472665" y="1332578"/>
            <a:ext cx="984746" cy="1542248"/>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3" name="Google Shape;203;p8"/>
          <p:cNvSpPr/>
          <p:nvPr/>
        </p:nvSpPr>
        <p:spPr>
          <a:xfrm>
            <a:off x="12437528" y="-245660"/>
            <a:ext cx="1339370" cy="136929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4" name="Google Shape;204;p8"/>
          <p:cNvSpPr/>
          <p:nvPr/>
        </p:nvSpPr>
        <p:spPr>
          <a:xfrm rot="-548659">
            <a:off x="13557290" y="6461248"/>
            <a:ext cx="1225366" cy="91761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5" name="Google Shape;205;p8"/>
          <p:cNvSpPr/>
          <p:nvPr/>
        </p:nvSpPr>
        <p:spPr>
          <a:xfrm rot="-9290062">
            <a:off x="13369266" y="2723292"/>
            <a:ext cx="1243170" cy="136702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6" name="Google Shape;206;p8"/>
          <p:cNvSpPr/>
          <p:nvPr/>
        </p:nvSpPr>
        <p:spPr>
          <a:xfrm rot="5503490">
            <a:off x="11278562" y="6595545"/>
            <a:ext cx="1175964" cy="1876971"/>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7" name="Google Shape;207;p8"/>
          <p:cNvSpPr/>
          <p:nvPr/>
        </p:nvSpPr>
        <p:spPr>
          <a:xfrm>
            <a:off x="11708102" y="4045936"/>
            <a:ext cx="352475" cy="380288"/>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8" name="Google Shape;208;p8"/>
          <p:cNvSpPr/>
          <p:nvPr/>
        </p:nvSpPr>
        <p:spPr>
          <a:xfrm rot="-830047">
            <a:off x="11114703" y="3526244"/>
            <a:ext cx="459302" cy="1177108"/>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09" name="Google Shape;209;p8"/>
          <p:cNvSpPr/>
          <p:nvPr/>
        </p:nvSpPr>
        <p:spPr>
          <a:xfrm>
            <a:off x="11116659" y="-105472"/>
            <a:ext cx="732726" cy="559708"/>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10" name="Google Shape;210;p8"/>
          <p:cNvSpPr/>
          <p:nvPr/>
        </p:nvSpPr>
        <p:spPr>
          <a:xfrm rot="8224608">
            <a:off x="12574759" y="5045233"/>
            <a:ext cx="803189" cy="1234685"/>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11" name="Google Shape;211;p8"/>
          <p:cNvSpPr txBox="1">
            <a:spLocks noGrp="1"/>
          </p:cNvSpPr>
          <p:nvPr>
            <p:ph type="title"/>
          </p:nvPr>
        </p:nvSpPr>
        <p:spPr>
          <a:xfrm>
            <a:off x="731520" y="695320"/>
            <a:ext cx="10061280" cy="1371840"/>
          </a:xfrm>
          <a:prstGeom prst="rect">
            <a:avLst/>
          </a:prstGeom>
        </p:spPr>
        <p:txBody>
          <a:bodyPr spcFirstLastPara="1" wrap="square" lIns="130601" tIns="130601" rIns="130601" bIns="130601"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 name="Google Shape;212;p8"/>
          <p:cNvSpPr txBox="1">
            <a:spLocks noGrp="1"/>
          </p:cNvSpPr>
          <p:nvPr>
            <p:ph type="body" idx="1"/>
          </p:nvPr>
        </p:nvSpPr>
        <p:spPr>
          <a:xfrm>
            <a:off x="731520" y="2304800"/>
            <a:ext cx="3242880" cy="5165760"/>
          </a:xfrm>
          <a:prstGeom prst="rect">
            <a:avLst/>
          </a:prstGeom>
        </p:spPr>
        <p:txBody>
          <a:bodyPr spcFirstLastPara="1" wrap="square" lIns="130601" tIns="130601" rIns="130601" bIns="130601" anchor="t" anchorCtr="0">
            <a:noAutofit/>
          </a:bodyPr>
          <a:lstStyle>
            <a:lvl1pPr marL="653110" lvl="0" indent="-489833" rtl="0">
              <a:spcBef>
                <a:spcPts val="857"/>
              </a:spcBef>
              <a:spcAft>
                <a:spcPts val="0"/>
              </a:spcAft>
              <a:buSzPts val="1800"/>
              <a:buChar char="༝"/>
              <a:defRPr sz="2600"/>
            </a:lvl1pPr>
            <a:lvl2pPr marL="1306220" lvl="1" indent="-489833" rtl="0">
              <a:spcBef>
                <a:spcPts val="0"/>
              </a:spcBef>
              <a:spcAft>
                <a:spcPts val="0"/>
              </a:spcAft>
              <a:buSzPts val="1800"/>
              <a:buChar char="○"/>
              <a:defRPr sz="2600"/>
            </a:lvl2pPr>
            <a:lvl3pPr marL="1959331" lvl="2" indent="-489833" rtl="0">
              <a:spcBef>
                <a:spcPts val="0"/>
              </a:spcBef>
              <a:spcAft>
                <a:spcPts val="0"/>
              </a:spcAft>
              <a:buSzPts val="1800"/>
              <a:buChar char="■"/>
              <a:defRPr sz="2600"/>
            </a:lvl3pPr>
            <a:lvl4pPr marL="2612441" lvl="3" indent="-489833" rtl="0">
              <a:spcBef>
                <a:spcPts val="0"/>
              </a:spcBef>
              <a:spcAft>
                <a:spcPts val="0"/>
              </a:spcAft>
              <a:buSzPts val="1800"/>
              <a:buChar char="●"/>
              <a:defRPr sz="2600"/>
            </a:lvl4pPr>
            <a:lvl5pPr marL="3265551" lvl="4" indent="-489833" rtl="0">
              <a:spcBef>
                <a:spcPts val="0"/>
              </a:spcBef>
              <a:spcAft>
                <a:spcPts val="0"/>
              </a:spcAft>
              <a:buSzPts val="1800"/>
              <a:buChar char="○"/>
              <a:defRPr sz="2600"/>
            </a:lvl5pPr>
            <a:lvl6pPr marL="3918661" lvl="5" indent="-489833" rtl="0">
              <a:spcBef>
                <a:spcPts val="0"/>
              </a:spcBef>
              <a:spcAft>
                <a:spcPts val="0"/>
              </a:spcAft>
              <a:buSzPts val="1800"/>
              <a:buChar char="■"/>
              <a:defRPr sz="2600"/>
            </a:lvl6pPr>
            <a:lvl7pPr marL="4571771" lvl="6" indent="-489833" rtl="0">
              <a:spcBef>
                <a:spcPts val="0"/>
              </a:spcBef>
              <a:spcAft>
                <a:spcPts val="0"/>
              </a:spcAft>
              <a:buSzPts val="1800"/>
              <a:buChar char="●"/>
              <a:defRPr sz="2600"/>
            </a:lvl7pPr>
            <a:lvl8pPr marL="5224882" lvl="7" indent="-489833" rtl="0">
              <a:spcBef>
                <a:spcPts val="0"/>
              </a:spcBef>
              <a:spcAft>
                <a:spcPts val="0"/>
              </a:spcAft>
              <a:buSzPts val="1800"/>
              <a:buChar char="○"/>
              <a:defRPr sz="2600"/>
            </a:lvl8pPr>
            <a:lvl9pPr marL="5877992" lvl="8" indent="-489833" rtl="0">
              <a:spcBef>
                <a:spcPts val="0"/>
              </a:spcBef>
              <a:spcAft>
                <a:spcPts val="0"/>
              </a:spcAft>
              <a:buSzPts val="1800"/>
              <a:buChar char="■"/>
              <a:defRPr sz="2600"/>
            </a:lvl9pPr>
          </a:lstStyle>
          <a:p>
            <a:endParaRPr/>
          </a:p>
        </p:txBody>
      </p:sp>
      <p:sp>
        <p:nvSpPr>
          <p:cNvPr id="213" name="Google Shape;213;p8"/>
          <p:cNvSpPr txBox="1">
            <a:spLocks noGrp="1"/>
          </p:cNvSpPr>
          <p:nvPr>
            <p:ph type="body" idx="2"/>
          </p:nvPr>
        </p:nvSpPr>
        <p:spPr>
          <a:xfrm>
            <a:off x="4140603" y="2304800"/>
            <a:ext cx="3242880" cy="5165760"/>
          </a:xfrm>
          <a:prstGeom prst="rect">
            <a:avLst/>
          </a:prstGeom>
        </p:spPr>
        <p:txBody>
          <a:bodyPr spcFirstLastPara="1" wrap="square" lIns="130601" tIns="130601" rIns="130601" bIns="130601" anchor="t" anchorCtr="0">
            <a:noAutofit/>
          </a:bodyPr>
          <a:lstStyle>
            <a:lvl1pPr marL="653110" lvl="0" indent="-489833" rtl="0">
              <a:spcBef>
                <a:spcPts val="857"/>
              </a:spcBef>
              <a:spcAft>
                <a:spcPts val="0"/>
              </a:spcAft>
              <a:buSzPts val="1800"/>
              <a:buChar char="༝"/>
              <a:defRPr sz="2600"/>
            </a:lvl1pPr>
            <a:lvl2pPr marL="1306220" lvl="1" indent="-489833" rtl="0">
              <a:spcBef>
                <a:spcPts val="0"/>
              </a:spcBef>
              <a:spcAft>
                <a:spcPts val="0"/>
              </a:spcAft>
              <a:buSzPts val="1800"/>
              <a:buChar char="○"/>
              <a:defRPr sz="2600"/>
            </a:lvl2pPr>
            <a:lvl3pPr marL="1959331" lvl="2" indent="-489833" rtl="0">
              <a:spcBef>
                <a:spcPts val="0"/>
              </a:spcBef>
              <a:spcAft>
                <a:spcPts val="0"/>
              </a:spcAft>
              <a:buSzPts val="1800"/>
              <a:buChar char="■"/>
              <a:defRPr sz="2600"/>
            </a:lvl3pPr>
            <a:lvl4pPr marL="2612441" lvl="3" indent="-489833" rtl="0">
              <a:spcBef>
                <a:spcPts val="0"/>
              </a:spcBef>
              <a:spcAft>
                <a:spcPts val="0"/>
              </a:spcAft>
              <a:buSzPts val="1800"/>
              <a:buChar char="●"/>
              <a:defRPr sz="2600"/>
            </a:lvl4pPr>
            <a:lvl5pPr marL="3265551" lvl="4" indent="-489833" rtl="0">
              <a:spcBef>
                <a:spcPts val="0"/>
              </a:spcBef>
              <a:spcAft>
                <a:spcPts val="0"/>
              </a:spcAft>
              <a:buSzPts val="1800"/>
              <a:buChar char="○"/>
              <a:defRPr sz="2600"/>
            </a:lvl5pPr>
            <a:lvl6pPr marL="3918661" lvl="5" indent="-489833" rtl="0">
              <a:spcBef>
                <a:spcPts val="0"/>
              </a:spcBef>
              <a:spcAft>
                <a:spcPts val="0"/>
              </a:spcAft>
              <a:buSzPts val="1800"/>
              <a:buChar char="■"/>
              <a:defRPr sz="2600"/>
            </a:lvl6pPr>
            <a:lvl7pPr marL="4571771" lvl="6" indent="-489833" rtl="0">
              <a:spcBef>
                <a:spcPts val="0"/>
              </a:spcBef>
              <a:spcAft>
                <a:spcPts val="0"/>
              </a:spcAft>
              <a:buSzPts val="1800"/>
              <a:buChar char="●"/>
              <a:defRPr sz="2600"/>
            </a:lvl7pPr>
            <a:lvl8pPr marL="5224882" lvl="7" indent="-489833" rtl="0">
              <a:spcBef>
                <a:spcPts val="0"/>
              </a:spcBef>
              <a:spcAft>
                <a:spcPts val="0"/>
              </a:spcAft>
              <a:buSzPts val="1800"/>
              <a:buChar char="○"/>
              <a:defRPr sz="2600"/>
            </a:lvl8pPr>
            <a:lvl9pPr marL="5877992" lvl="8" indent="-489833" rtl="0">
              <a:spcBef>
                <a:spcPts val="0"/>
              </a:spcBef>
              <a:spcAft>
                <a:spcPts val="0"/>
              </a:spcAft>
              <a:buSzPts val="1800"/>
              <a:buChar char="■"/>
              <a:defRPr sz="2600"/>
            </a:lvl9pPr>
          </a:lstStyle>
          <a:p>
            <a:endParaRPr/>
          </a:p>
        </p:txBody>
      </p:sp>
      <p:sp>
        <p:nvSpPr>
          <p:cNvPr id="214" name="Google Shape;214;p8"/>
          <p:cNvSpPr txBox="1">
            <a:spLocks noGrp="1"/>
          </p:cNvSpPr>
          <p:nvPr>
            <p:ph type="body" idx="3"/>
          </p:nvPr>
        </p:nvSpPr>
        <p:spPr>
          <a:xfrm>
            <a:off x="7549686" y="2304800"/>
            <a:ext cx="3242880" cy="5165760"/>
          </a:xfrm>
          <a:prstGeom prst="rect">
            <a:avLst/>
          </a:prstGeom>
        </p:spPr>
        <p:txBody>
          <a:bodyPr spcFirstLastPara="1" wrap="square" lIns="130601" tIns="130601" rIns="130601" bIns="130601" anchor="t" anchorCtr="0">
            <a:noAutofit/>
          </a:bodyPr>
          <a:lstStyle>
            <a:lvl1pPr marL="653110" lvl="0" indent="-489833" rtl="0">
              <a:spcBef>
                <a:spcPts val="857"/>
              </a:spcBef>
              <a:spcAft>
                <a:spcPts val="0"/>
              </a:spcAft>
              <a:buSzPts val="1800"/>
              <a:buChar char="༝"/>
              <a:defRPr sz="2600"/>
            </a:lvl1pPr>
            <a:lvl2pPr marL="1306220" lvl="1" indent="-489833" rtl="0">
              <a:spcBef>
                <a:spcPts val="0"/>
              </a:spcBef>
              <a:spcAft>
                <a:spcPts val="0"/>
              </a:spcAft>
              <a:buSzPts val="1800"/>
              <a:buChar char="○"/>
              <a:defRPr sz="2600"/>
            </a:lvl2pPr>
            <a:lvl3pPr marL="1959331" lvl="2" indent="-489833" rtl="0">
              <a:spcBef>
                <a:spcPts val="0"/>
              </a:spcBef>
              <a:spcAft>
                <a:spcPts val="0"/>
              </a:spcAft>
              <a:buSzPts val="1800"/>
              <a:buChar char="■"/>
              <a:defRPr sz="2600"/>
            </a:lvl3pPr>
            <a:lvl4pPr marL="2612441" lvl="3" indent="-489833" rtl="0">
              <a:spcBef>
                <a:spcPts val="0"/>
              </a:spcBef>
              <a:spcAft>
                <a:spcPts val="0"/>
              </a:spcAft>
              <a:buSzPts val="1800"/>
              <a:buChar char="●"/>
              <a:defRPr sz="2600"/>
            </a:lvl4pPr>
            <a:lvl5pPr marL="3265551" lvl="4" indent="-489833" rtl="0">
              <a:spcBef>
                <a:spcPts val="0"/>
              </a:spcBef>
              <a:spcAft>
                <a:spcPts val="0"/>
              </a:spcAft>
              <a:buSzPts val="1800"/>
              <a:buChar char="○"/>
              <a:defRPr sz="2600"/>
            </a:lvl5pPr>
            <a:lvl6pPr marL="3918661" lvl="5" indent="-489833" rtl="0">
              <a:spcBef>
                <a:spcPts val="0"/>
              </a:spcBef>
              <a:spcAft>
                <a:spcPts val="0"/>
              </a:spcAft>
              <a:buSzPts val="1800"/>
              <a:buChar char="■"/>
              <a:defRPr sz="2600"/>
            </a:lvl6pPr>
            <a:lvl7pPr marL="4571771" lvl="6" indent="-489833" rtl="0">
              <a:spcBef>
                <a:spcPts val="0"/>
              </a:spcBef>
              <a:spcAft>
                <a:spcPts val="0"/>
              </a:spcAft>
              <a:buSzPts val="1800"/>
              <a:buChar char="●"/>
              <a:defRPr sz="2600"/>
            </a:lvl7pPr>
            <a:lvl8pPr marL="5224882" lvl="7" indent="-489833" rtl="0">
              <a:spcBef>
                <a:spcPts val="0"/>
              </a:spcBef>
              <a:spcAft>
                <a:spcPts val="0"/>
              </a:spcAft>
              <a:buSzPts val="1800"/>
              <a:buChar char="○"/>
              <a:defRPr sz="2600"/>
            </a:lvl8pPr>
            <a:lvl9pPr marL="5877992" lvl="8" indent="-489833" rtl="0">
              <a:spcBef>
                <a:spcPts val="0"/>
              </a:spcBef>
              <a:spcAft>
                <a:spcPts val="0"/>
              </a:spcAft>
              <a:buSzPts val="1800"/>
              <a:buChar char="■"/>
              <a:defRPr sz="2600"/>
            </a:lvl9pPr>
          </a:lstStyle>
          <a:p>
            <a:endParaRPr/>
          </a:p>
        </p:txBody>
      </p:sp>
      <p:sp>
        <p:nvSpPr>
          <p:cNvPr id="215" name="Google Shape;215;p8"/>
          <p:cNvSpPr txBox="1">
            <a:spLocks noGrp="1"/>
          </p:cNvSpPr>
          <p:nvPr>
            <p:ph type="sldNum" idx="12"/>
          </p:nvPr>
        </p:nvSpPr>
        <p:spPr>
          <a:xfrm>
            <a:off x="13690854" y="7599762"/>
            <a:ext cx="877920" cy="629760"/>
          </a:xfrm>
          <a:prstGeom prst="rect">
            <a:avLst/>
          </a:prstGeom>
        </p:spPr>
        <p:txBody>
          <a:bodyPr spcFirstLastPara="1" wrap="square" lIns="130601" tIns="130601" rIns="130601" bIns="13060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731520" y="695320"/>
            <a:ext cx="9575520" cy="1371840"/>
          </a:xfrm>
          <a:prstGeom prst="rect">
            <a:avLst/>
          </a:prstGeom>
        </p:spPr>
        <p:txBody>
          <a:bodyPr spcFirstLastPara="1" wrap="square" lIns="130601" tIns="130601" rIns="130601" bIns="130601"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8" name="Google Shape;218;p9"/>
          <p:cNvSpPr txBox="1">
            <a:spLocks noGrp="1"/>
          </p:cNvSpPr>
          <p:nvPr>
            <p:ph type="sldNum" idx="12"/>
          </p:nvPr>
        </p:nvSpPr>
        <p:spPr>
          <a:xfrm>
            <a:off x="13690854" y="7599762"/>
            <a:ext cx="877920" cy="629760"/>
          </a:xfrm>
          <a:prstGeom prst="rect">
            <a:avLst/>
          </a:prstGeom>
        </p:spPr>
        <p:txBody>
          <a:bodyPr spcFirstLastPara="1" wrap="square" lIns="130601" tIns="130601" rIns="130601" bIns="13060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219" name="Google Shape;219;p9"/>
          <p:cNvSpPr/>
          <p:nvPr/>
        </p:nvSpPr>
        <p:spPr>
          <a:xfrm rot="-1209093">
            <a:off x="13550548" y="6526795"/>
            <a:ext cx="1086782" cy="9848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0" name="Google Shape;220;p9"/>
          <p:cNvSpPr/>
          <p:nvPr/>
        </p:nvSpPr>
        <p:spPr>
          <a:xfrm>
            <a:off x="13893623" y="6433076"/>
            <a:ext cx="552718" cy="55976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1" name="Google Shape;221;p9"/>
          <p:cNvSpPr/>
          <p:nvPr/>
        </p:nvSpPr>
        <p:spPr>
          <a:xfrm>
            <a:off x="11299975" y="-175560"/>
            <a:ext cx="615141" cy="629764"/>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2" name="Google Shape;222;p9"/>
          <p:cNvSpPr/>
          <p:nvPr/>
        </p:nvSpPr>
        <p:spPr>
          <a:xfrm>
            <a:off x="13623040" y="2617041"/>
            <a:ext cx="1279213" cy="1332858"/>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3" name="Google Shape;223;p9"/>
          <p:cNvSpPr/>
          <p:nvPr/>
        </p:nvSpPr>
        <p:spPr>
          <a:xfrm rot="3741344">
            <a:off x="13720512" y="2162575"/>
            <a:ext cx="540673" cy="98404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4" name="Google Shape;224;p9"/>
          <p:cNvSpPr/>
          <p:nvPr/>
        </p:nvSpPr>
        <p:spPr>
          <a:xfrm>
            <a:off x="11271541" y="1296004"/>
            <a:ext cx="1490464" cy="13505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5" name="Google Shape;225;p9"/>
          <p:cNvSpPr/>
          <p:nvPr/>
        </p:nvSpPr>
        <p:spPr>
          <a:xfrm>
            <a:off x="12060561" y="2199080"/>
            <a:ext cx="552718" cy="55976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6" name="Google Shape;226;p9"/>
          <p:cNvSpPr/>
          <p:nvPr/>
        </p:nvSpPr>
        <p:spPr>
          <a:xfrm rot="-6335216">
            <a:off x="11164838" y="7106473"/>
            <a:ext cx="1077095" cy="142227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7" name="Google Shape;227;p9"/>
          <p:cNvSpPr/>
          <p:nvPr/>
        </p:nvSpPr>
        <p:spPr>
          <a:xfrm>
            <a:off x="12659001" y="-208758"/>
            <a:ext cx="1279192" cy="12954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8" name="Google Shape;228;p9"/>
          <p:cNvSpPr/>
          <p:nvPr/>
        </p:nvSpPr>
        <p:spPr>
          <a:xfrm rot="-6692267">
            <a:off x="11005522" y="3687421"/>
            <a:ext cx="830988" cy="10972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29" name="Google Shape;229;p9"/>
          <p:cNvSpPr/>
          <p:nvPr/>
        </p:nvSpPr>
        <p:spPr>
          <a:xfrm>
            <a:off x="11708085" y="3834280"/>
            <a:ext cx="449602" cy="46029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0" name="Google Shape;230;p9"/>
          <p:cNvSpPr/>
          <p:nvPr/>
        </p:nvSpPr>
        <p:spPr>
          <a:xfrm>
            <a:off x="12261821" y="5035841"/>
            <a:ext cx="1086790" cy="110063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1" name="Google Shape;231;p9"/>
          <p:cNvSpPr/>
          <p:nvPr/>
        </p:nvSpPr>
        <p:spPr>
          <a:xfrm rot="1318871">
            <a:off x="11472665" y="1332578"/>
            <a:ext cx="984746" cy="1542248"/>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2" name="Google Shape;232;p9"/>
          <p:cNvSpPr/>
          <p:nvPr/>
        </p:nvSpPr>
        <p:spPr>
          <a:xfrm>
            <a:off x="12437528" y="-245660"/>
            <a:ext cx="1339370" cy="136929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3" name="Google Shape;233;p9"/>
          <p:cNvSpPr/>
          <p:nvPr/>
        </p:nvSpPr>
        <p:spPr>
          <a:xfrm rot="-548659">
            <a:off x="13557290" y="6461248"/>
            <a:ext cx="1225366" cy="91761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4" name="Google Shape;234;p9"/>
          <p:cNvSpPr/>
          <p:nvPr/>
        </p:nvSpPr>
        <p:spPr>
          <a:xfrm rot="-9290062">
            <a:off x="13369266" y="2723292"/>
            <a:ext cx="1243170" cy="136702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5" name="Google Shape;235;p9"/>
          <p:cNvSpPr/>
          <p:nvPr/>
        </p:nvSpPr>
        <p:spPr>
          <a:xfrm rot="5503490">
            <a:off x="11278562" y="6595545"/>
            <a:ext cx="1175964" cy="1876971"/>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6" name="Google Shape;236;p9"/>
          <p:cNvSpPr/>
          <p:nvPr/>
        </p:nvSpPr>
        <p:spPr>
          <a:xfrm>
            <a:off x="11708102" y="4045936"/>
            <a:ext cx="352475" cy="380288"/>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7" name="Google Shape;237;p9"/>
          <p:cNvSpPr/>
          <p:nvPr/>
        </p:nvSpPr>
        <p:spPr>
          <a:xfrm rot="-830047">
            <a:off x="11114703" y="3526244"/>
            <a:ext cx="459302" cy="1177108"/>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8" name="Google Shape;238;p9"/>
          <p:cNvSpPr/>
          <p:nvPr/>
        </p:nvSpPr>
        <p:spPr>
          <a:xfrm>
            <a:off x="11116659" y="-105472"/>
            <a:ext cx="732726" cy="559708"/>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39" name="Google Shape;239;p9"/>
          <p:cNvSpPr/>
          <p:nvPr/>
        </p:nvSpPr>
        <p:spPr>
          <a:xfrm rot="8224608">
            <a:off x="12574759" y="5045233"/>
            <a:ext cx="803189" cy="1234685"/>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731520" y="6440495"/>
            <a:ext cx="13167360" cy="831360"/>
          </a:xfrm>
          <a:prstGeom prst="rect">
            <a:avLst/>
          </a:prstGeom>
        </p:spPr>
        <p:txBody>
          <a:bodyPr spcFirstLastPara="1" wrap="square" lIns="130601" tIns="130601" rIns="130601" bIns="130601" anchor="t" anchorCtr="0">
            <a:noAutofit/>
          </a:bodyPr>
          <a:lstStyle>
            <a:lvl1pPr marL="653110" lvl="0" indent="-326555" algn="ctr">
              <a:spcBef>
                <a:spcPts val="514"/>
              </a:spcBef>
              <a:spcAft>
                <a:spcPts val="0"/>
              </a:spcAft>
              <a:buSzPts val="1800"/>
              <a:buNone/>
              <a:defRPr sz="2600"/>
            </a:lvl1pPr>
          </a:lstStyle>
          <a:p>
            <a:endParaRPr/>
          </a:p>
        </p:txBody>
      </p:sp>
      <p:sp>
        <p:nvSpPr>
          <p:cNvPr id="242" name="Google Shape;242;p10"/>
          <p:cNvSpPr txBox="1">
            <a:spLocks noGrp="1"/>
          </p:cNvSpPr>
          <p:nvPr>
            <p:ph type="sldNum" idx="12"/>
          </p:nvPr>
        </p:nvSpPr>
        <p:spPr>
          <a:xfrm>
            <a:off x="13690854" y="7599762"/>
            <a:ext cx="877920" cy="629760"/>
          </a:xfrm>
          <a:prstGeom prst="rect">
            <a:avLst/>
          </a:prstGeom>
        </p:spPr>
        <p:txBody>
          <a:bodyPr spcFirstLastPara="1" wrap="square" lIns="130601" tIns="130601" rIns="130601" bIns="13060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243" name="Google Shape;243;p10"/>
          <p:cNvSpPr/>
          <p:nvPr/>
        </p:nvSpPr>
        <p:spPr>
          <a:xfrm rot="1319053">
            <a:off x="-82301" y="1612461"/>
            <a:ext cx="961950" cy="1506548"/>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44" name="Google Shape;244;p10"/>
          <p:cNvSpPr/>
          <p:nvPr/>
        </p:nvSpPr>
        <p:spPr>
          <a:xfrm>
            <a:off x="3876340" y="-566104"/>
            <a:ext cx="1308347" cy="13375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45" name="Google Shape;245;p10"/>
          <p:cNvSpPr/>
          <p:nvPr/>
        </p:nvSpPr>
        <p:spPr>
          <a:xfrm rot="-5330471">
            <a:off x="13234734" y="3962261"/>
            <a:ext cx="897761" cy="11951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46" name="Google Shape;246;p10"/>
          <p:cNvSpPr/>
          <p:nvPr/>
        </p:nvSpPr>
        <p:spPr>
          <a:xfrm rot="-9290112">
            <a:off x="11397580" y="75831"/>
            <a:ext cx="1214418" cy="133540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47" name="Google Shape;247;p10"/>
          <p:cNvSpPr/>
          <p:nvPr/>
        </p:nvSpPr>
        <p:spPr>
          <a:xfrm rot="3192611">
            <a:off x="2980663" y="6865422"/>
            <a:ext cx="1148668" cy="1833403"/>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48" name="Google Shape;248;p10"/>
          <p:cNvSpPr/>
          <p:nvPr/>
        </p:nvSpPr>
        <p:spPr>
          <a:xfrm rot="-1232764">
            <a:off x="997174" y="4421493"/>
            <a:ext cx="344325" cy="37149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49" name="Google Shape;249;p10"/>
          <p:cNvSpPr/>
          <p:nvPr/>
        </p:nvSpPr>
        <p:spPr>
          <a:xfrm rot="-2062359">
            <a:off x="409442" y="4106477"/>
            <a:ext cx="448677" cy="1149875"/>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50" name="Google Shape;250;p10"/>
          <p:cNvSpPr/>
          <p:nvPr/>
        </p:nvSpPr>
        <p:spPr>
          <a:xfrm>
            <a:off x="942915" y="305498"/>
            <a:ext cx="715755" cy="54674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51" name="Google Shape;251;p10"/>
          <p:cNvSpPr/>
          <p:nvPr/>
        </p:nvSpPr>
        <p:spPr>
          <a:xfrm rot="-7406442">
            <a:off x="743236" y="6248449"/>
            <a:ext cx="588479" cy="160822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52" name="Google Shape;252;p10"/>
          <p:cNvSpPr/>
          <p:nvPr/>
        </p:nvSpPr>
        <p:spPr>
          <a:xfrm>
            <a:off x="10663564" y="7427521"/>
            <a:ext cx="1226984" cy="1103891"/>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253" name="Google Shape;253;p10"/>
          <p:cNvSpPr/>
          <p:nvPr/>
        </p:nvSpPr>
        <p:spPr>
          <a:xfrm rot="1151678">
            <a:off x="13521182" y="6336471"/>
            <a:ext cx="521662" cy="918112"/>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254" name="Google Shape;254;p10"/>
          <p:cNvSpPr/>
          <p:nvPr/>
        </p:nvSpPr>
        <p:spPr>
          <a:xfrm rot="4358289">
            <a:off x="6330981" y="7552470"/>
            <a:ext cx="568096" cy="118524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255" name="Google Shape;255;p10"/>
          <p:cNvSpPr/>
          <p:nvPr/>
        </p:nvSpPr>
        <p:spPr>
          <a:xfrm rot="-2801932">
            <a:off x="13690974" y="1344699"/>
            <a:ext cx="716756" cy="2000344"/>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256" name="Google Shape;256;p10"/>
          <p:cNvSpPr/>
          <p:nvPr/>
        </p:nvSpPr>
        <p:spPr>
          <a:xfrm rot="5200625">
            <a:off x="8100461" y="-560167"/>
            <a:ext cx="841951" cy="1633125"/>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257" name="Google Shape;257;p10"/>
          <p:cNvSpPr/>
          <p:nvPr/>
        </p:nvSpPr>
        <p:spPr>
          <a:xfrm rot="942660">
            <a:off x="7702362" y="7272783"/>
            <a:ext cx="1333445" cy="776286"/>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solidFill>
                <a:srgbClr val="7A7D99"/>
              </a:solidFill>
            </a:endParaRPr>
          </a:p>
        </p:txBody>
      </p:sp>
      <p:sp>
        <p:nvSpPr>
          <p:cNvPr id="258" name="Google Shape;258;p10"/>
          <p:cNvSpPr/>
          <p:nvPr/>
        </p:nvSpPr>
        <p:spPr>
          <a:xfrm rot="-5506848">
            <a:off x="13152376" y="5749612"/>
            <a:ext cx="215120" cy="41261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
        <p:nvSpPr>
          <p:cNvPr id="259" name="Google Shape;259;p10"/>
          <p:cNvSpPr/>
          <p:nvPr/>
        </p:nvSpPr>
        <p:spPr>
          <a:xfrm rot="-10292983">
            <a:off x="12930760" y="6083904"/>
            <a:ext cx="344342" cy="3715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chemeClr val="dk2"/>
          </a:solidFill>
          <a:ln>
            <a:noFill/>
          </a:ln>
        </p:spPr>
        <p:txBody>
          <a:bodyPr spcFirstLastPara="1" wrap="square" lIns="130601" tIns="130601" rIns="130601" bIns="130601"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A6590-BF9A-4941-89C9-37C112D3E5F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520" y="7627621"/>
            <a:ext cx="3413760" cy="438150"/>
          </a:xfrm>
          <a:prstGeom prst="rect">
            <a:avLst/>
          </a:prstGeom>
        </p:spPr>
        <p:txBody>
          <a:bodyPr lIns="130622" tIns="65311" rIns="130622" bIns="65311"/>
          <a:lstStyle/>
          <a:p>
            <a:fld id="{82CC11C6-68B0-4F02-A6C2-636D72D501A3}" type="datetimeFigureOut">
              <a:rPr lang="en-US" smtClean="0"/>
              <a:t>12/13/2022</a:t>
            </a:fld>
            <a:endParaRPr lang="en-US"/>
          </a:p>
        </p:txBody>
      </p:sp>
      <p:sp>
        <p:nvSpPr>
          <p:cNvPr id="3" name="Footer Placeholder 2"/>
          <p:cNvSpPr>
            <a:spLocks noGrp="1"/>
          </p:cNvSpPr>
          <p:nvPr>
            <p:ph type="ftr" sz="quarter" idx="11"/>
          </p:nvPr>
        </p:nvSpPr>
        <p:spPr>
          <a:xfrm>
            <a:off x="4998720" y="7627621"/>
            <a:ext cx="4632960" cy="438150"/>
          </a:xfrm>
          <a:prstGeom prst="rect">
            <a:avLst/>
          </a:prstGeom>
        </p:spPr>
        <p:txBody>
          <a:bodyPr lIns="130622" tIns="65311" rIns="130622" bIns="65311"/>
          <a:lstStyle/>
          <a:p>
            <a:endParaRPr lang="en-US"/>
          </a:p>
        </p:txBody>
      </p:sp>
      <p:sp>
        <p:nvSpPr>
          <p:cNvPr id="4" name="Slide Number Placeholder 3"/>
          <p:cNvSpPr>
            <a:spLocks noGrp="1"/>
          </p:cNvSpPr>
          <p:nvPr>
            <p:ph type="sldNum" sz="quarter" idx="12"/>
          </p:nvPr>
        </p:nvSpPr>
        <p:spPr/>
        <p:txBody>
          <a:bodyPr/>
          <a:lstStyle/>
          <a:p>
            <a:fld id="{F5D9C319-C6B1-4FD7-8CC0-44B50EFA30C0}" type="slidenum">
              <a:rPr lang="en-US" smtClean="0"/>
              <a:t>‹#›</a:t>
            </a:fld>
            <a:endParaRPr lang="en-US"/>
          </a:p>
        </p:txBody>
      </p:sp>
    </p:spTree>
    <p:extLst>
      <p:ext uri="{BB962C8B-B14F-4D97-AF65-F5344CB8AC3E}">
        <p14:creationId xmlns:p14="http://schemas.microsoft.com/office/powerpoint/2010/main" val="534242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731838" y="7627938"/>
            <a:ext cx="3413125" cy="438150"/>
          </a:xfrm>
          <a:prstGeom prst="rect">
            <a:avLst/>
          </a:prstGeom>
        </p:spPr>
        <p:txBody>
          <a:bodyPr/>
          <a:lstStyle>
            <a:lvl1pPr>
              <a:defRPr/>
            </a:lvl1pPr>
          </a:lstStyle>
          <a:p>
            <a:pPr>
              <a:defRPr/>
            </a:pPr>
            <a:fld id="{A3C87FBD-0E61-4A9C-88F9-46CE709A0886}" type="datetimeFigureOut">
              <a:rPr lang="vi-VN"/>
              <a:pPr>
                <a:defRPr/>
              </a:pPr>
              <a:t>13/12/2022</a:t>
            </a:fld>
            <a:endParaRPr lang="vi-VN"/>
          </a:p>
        </p:txBody>
      </p:sp>
      <p:sp>
        <p:nvSpPr>
          <p:cNvPr id="5" name="Footer Placeholder 4"/>
          <p:cNvSpPr>
            <a:spLocks noGrp="1"/>
          </p:cNvSpPr>
          <p:nvPr>
            <p:ph type="ftr" sz="quarter" idx="11"/>
          </p:nvPr>
        </p:nvSpPr>
        <p:spPr>
          <a:xfrm>
            <a:off x="4999038" y="7627938"/>
            <a:ext cx="4632325" cy="438150"/>
          </a:xfrm>
          <a:prstGeom prst="rect">
            <a:avLst/>
          </a:prstGeom>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BE5DDAC6-1461-4CB9-882D-1A7C73F8BB74}" type="slidenum">
              <a:rPr lang="vi-VN"/>
              <a:pPr>
                <a:defRPr/>
              </a:pPr>
              <a:t>‹#›</a:t>
            </a:fld>
            <a:endParaRPr lang="vi-VN"/>
          </a:p>
        </p:txBody>
      </p:sp>
    </p:spTree>
    <p:extLst>
      <p:ext uri="{BB962C8B-B14F-4D97-AF65-F5344CB8AC3E}">
        <p14:creationId xmlns:p14="http://schemas.microsoft.com/office/powerpoint/2010/main" val="4292340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A6590-BF9A-4941-89C9-37C112D3E5F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4A6590-BF9A-4941-89C9-37C112D3E5FC}"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4A6590-BF9A-4941-89C9-37C112D3E5FC}" type="datetimeFigureOut">
              <a:rPr lang="en-US" smtClean="0"/>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4A6590-BF9A-4941-89C9-37C112D3E5FC}"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A6590-BF9A-4941-89C9-37C112D3E5FC}" type="datetimeFigureOut">
              <a:rPr lang="en-US" smtClean="0"/>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A6590-BF9A-4941-89C9-37C112D3E5FC}"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A6590-BF9A-4941-89C9-37C112D3E5FC}"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F349F-7261-4F12-A4D6-0FDD1B46499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9A4A6590-BF9A-4941-89C9-37C112D3E5FC}" type="datetimeFigureOut">
              <a:rPr lang="en-US" smtClean="0"/>
              <a:t>12/13/2022</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E79F349F-7261-4F12-A4D6-0FDD1B46499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1520" y="695320"/>
            <a:ext cx="9575520" cy="1371840"/>
          </a:xfrm>
          <a:prstGeom prst="rect">
            <a:avLst/>
          </a:prstGeom>
          <a:noFill/>
          <a:ln>
            <a:noFill/>
          </a:ln>
        </p:spPr>
        <p:txBody>
          <a:bodyPr spcFirstLastPara="1" wrap="square" lIns="130601" tIns="130601" rIns="130601" bIns="130601" anchor="b" anchorCtr="0">
            <a:noAutofit/>
          </a:bodyPr>
          <a:lstStyle>
            <a:lvl1pPr lvl="0">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1pPr>
            <a:lvl2pPr lvl="1">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2pPr>
            <a:lvl3pPr lvl="2">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3pPr>
            <a:lvl4pPr lvl="3">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4pPr>
            <a:lvl5pPr lvl="4">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5pPr>
            <a:lvl6pPr lvl="5">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6pPr>
            <a:lvl7pPr lvl="6">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7pPr>
            <a:lvl8pPr lvl="7">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8pPr>
            <a:lvl9pPr lvl="8">
              <a:spcBef>
                <a:spcPts val="0"/>
              </a:spcBef>
              <a:spcAft>
                <a:spcPts val="0"/>
              </a:spcAft>
              <a:buClr>
                <a:schemeClr val="dk1"/>
              </a:buClr>
              <a:buSzPts val="3000"/>
              <a:buFont typeface="Shadows Into Light Two"/>
              <a:buNone/>
              <a:defRPr sz="2250">
                <a:solidFill>
                  <a:schemeClr val="dk1"/>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731520" y="2286000"/>
            <a:ext cx="9575520" cy="5072640"/>
          </a:xfrm>
          <a:prstGeom prst="rect">
            <a:avLst/>
          </a:prstGeom>
          <a:noFill/>
          <a:ln>
            <a:noFill/>
          </a:ln>
        </p:spPr>
        <p:txBody>
          <a:bodyPr spcFirstLastPara="1" wrap="square" lIns="130601" tIns="130601" rIns="130601" bIns="130601" anchor="t" anchorCtr="0">
            <a:noAutofit/>
          </a:bodyPr>
          <a:lstStyle>
            <a:lvl1pPr marL="342900" lvl="0" indent="-295275">
              <a:spcBef>
                <a:spcPts val="450"/>
              </a:spcBef>
              <a:spcAft>
                <a:spcPts val="0"/>
              </a:spcAft>
              <a:buClr>
                <a:schemeClr val="accent1"/>
              </a:buClr>
              <a:buSzPts val="2600"/>
              <a:buFont typeface="Chivo Light"/>
              <a:buChar char="༝"/>
              <a:defRPr sz="1950">
                <a:solidFill>
                  <a:schemeClr val="dk1"/>
                </a:solidFill>
                <a:latin typeface="Chivo Light"/>
                <a:ea typeface="Chivo Light"/>
                <a:cs typeface="Chivo Light"/>
                <a:sym typeface="Chivo Light"/>
              </a:defRPr>
            </a:lvl1pPr>
            <a:lvl2pPr marL="685800" lvl="1" indent="-295275">
              <a:spcBef>
                <a:spcPts val="0"/>
              </a:spcBef>
              <a:spcAft>
                <a:spcPts val="0"/>
              </a:spcAft>
              <a:buClr>
                <a:schemeClr val="dk2"/>
              </a:buClr>
              <a:buSzPts val="2600"/>
              <a:buFont typeface="Chivo Light"/>
              <a:buChar char="○"/>
              <a:defRPr sz="1950">
                <a:solidFill>
                  <a:schemeClr val="dk1"/>
                </a:solidFill>
                <a:latin typeface="Chivo Light"/>
                <a:ea typeface="Chivo Light"/>
                <a:cs typeface="Chivo Light"/>
                <a:sym typeface="Chivo Light"/>
              </a:defRPr>
            </a:lvl2pPr>
            <a:lvl3pPr marL="1028700" lvl="2" indent="-295275">
              <a:spcBef>
                <a:spcPts val="0"/>
              </a:spcBef>
              <a:spcAft>
                <a:spcPts val="0"/>
              </a:spcAft>
              <a:buClr>
                <a:schemeClr val="dk2"/>
              </a:buClr>
              <a:buSzPts val="2600"/>
              <a:buFont typeface="Chivo Light"/>
              <a:buChar char="■"/>
              <a:defRPr sz="1950">
                <a:solidFill>
                  <a:schemeClr val="dk1"/>
                </a:solidFill>
                <a:latin typeface="Chivo Light"/>
                <a:ea typeface="Chivo Light"/>
                <a:cs typeface="Chivo Light"/>
                <a:sym typeface="Chivo Light"/>
              </a:defRPr>
            </a:lvl3pPr>
            <a:lvl4pPr marL="1371600" lvl="3" indent="-295275">
              <a:spcBef>
                <a:spcPts val="0"/>
              </a:spcBef>
              <a:spcAft>
                <a:spcPts val="0"/>
              </a:spcAft>
              <a:buClr>
                <a:schemeClr val="dk1"/>
              </a:buClr>
              <a:buSzPts val="2600"/>
              <a:buFont typeface="Chivo Light"/>
              <a:buChar char="●"/>
              <a:defRPr sz="1950">
                <a:solidFill>
                  <a:schemeClr val="dk1"/>
                </a:solidFill>
                <a:latin typeface="Chivo Light"/>
                <a:ea typeface="Chivo Light"/>
                <a:cs typeface="Chivo Light"/>
                <a:sym typeface="Chivo Light"/>
              </a:defRPr>
            </a:lvl4pPr>
            <a:lvl5pPr marL="1714500" lvl="4" indent="-295275">
              <a:spcBef>
                <a:spcPts val="0"/>
              </a:spcBef>
              <a:spcAft>
                <a:spcPts val="0"/>
              </a:spcAft>
              <a:buClr>
                <a:schemeClr val="dk1"/>
              </a:buClr>
              <a:buSzPts val="2600"/>
              <a:buFont typeface="Chivo Light"/>
              <a:buChar char="○"/>
              <a:defRPr sz="1950">
                <a:solidFill>
                  <a:schemeClr val="dk1"/>
                </a:solidFill>
                <a:latin typeface="Chivo Light"/>
                <a:ea typeface="Chivo Light"/>
                <a:cs typeface="Chivo Light"/>
                <a:sym typeface="Chivo Light"/>
              </a:defRPr>
            </a:lvl5pPr>
            <a:lvl6pPr marL="2057400" lvl="5" indent="-295275">
              <a:spcBef>
                <a:spcPts val="0"/>
              </a:spcBef>
              <a:spcAft>
                <a:spcPts val="0"/>
              </a:spcAft>
              <a:buClr>
                <a:schemeClr val="dk1"/>
              </a:buClr>
              <a:buSzPts val="2600"/>
              <a:buFont typeface="Chivo Light"/>
              <a:buChar char="■"/>
              <a:defRPr sz="1950">
                <a:solidFill>
                  <a:schemeClr val="dk1"/>
                </a:solidFill>
                <a:latin typeface="Chivo Light"/>
                <a:ea typeface="Chivo Light"/>
                <a:cs typeface="Chivo Light"/>
                <a:sym typeface="Chivo Light"/>
              </a:defRPr>
            </a:lvl6pPr>
            <a:lvl7pPr marL="2400300" lvl="6" indent="-295275">
              <a:spcBef>
                <a:spcPts val="0"/>
              </a:spcBef>
              <a:spcAft>
                <a:spcPts val="0"/>
              </a:spcAft>
              <a:buClr>
                <a:schemeClr val="dk1"/>
              </a:buClr>
              <a:buSzPts val="2600"/>
              <a:buFont typeface="Chivo Light"/>
              <a:buChar char="●"/>
              <a:defRPr sz="1950">
                <a:solidFill>
                  <a:schemeClr val="dk1"/>
                </a:solidFill>
                <a:latin typeface="Chivo Light"/>
                <a:ea typeface="Chivo Light"/>
                <a:cs typeface="Chivo Light"/>
                <a:sym typeface="Chivo Light"/>
              </a:defRPr>
            </a:lvl7pPr>
            <a:lvl8pPr marL="2743200" lvl="7" indent="-295275">
              <a:spcBef>
                <a:spcPts val="0"/>
              </a:spcBef>
              <a:spcAft>
                <a:spcPts val="0"/>
              </a:spcAft>
              <a:buClr>
                <a:schemeClr val="dk1"/>
              </a:buClr>
              <a:buSzPts val="2600"/>
              <a:buFont typeface="Chivo Light"/>
              <a:buChar char="○"/>
              <a:defRPr sz="1950">
                <a:solidFill>
                  <a:schemeClr val="dk1"/>
                </a:solidFill>
                <a:latin typeface="Chivo Light"/>
                <a:ea typeface="Chivo Light"/>
                <a:cs typeface="Chivo Light"/>
                <a:sym typeface="Chivo Light"/>
              </a:defRPr>
            </a:lvl8pPr>
            <a:lvl9pPr marL="3086100" lvl="8" indent="-295275">
              <a:spcBef>
                <a:spcPts val="0"/>
              </a:spcBef>
              <a:spcAft>
                <a:spcPts val="0"/>
              </a:spcAft>
              <a:buClr>
                <a:schemeClr val="dk1"/>
              </a:buClr>
              <a:buSzPts val="2600"/>
              <a:buFont typeface="Chivo Light"/>
              <a:buChar char="■"/>
              <a:defRPr sz="1950">
                <a:solidFill>
                  <a:schemeClr val="dk1"/>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13690854" y="7599762"/>
            <a:ext cx="877920" cy="629760"/>
          </a:xfrm>
          <a:prstGeom prst="rect">
            <a:avLst/>
          </a:prstGeom>
          <a:noFill/>
          <a:ln>
            <a:noFill/>
          </a:ln>
        </p:spPr>
        <p:txBody>
          <a:bodyPr spcFirstLastPara="1" wrap="square" lIns="130601" tIns="130601" rIns="130601" bIns="130601" anchor="ctr" anchorCtr="0">
            <a:noAutofit/>
          </a:bodyPr>
          <a:lstStyle>
            <a:lvl1pPr lvl="0" algn="r">
              <a:buNone/>
              <a:defRPr sz="1900">
                <a:solidFill>
                  <a:schemeClr val="dk1"/>
                </a:solidFill>
                <a:latin typeface="Chivo Light"/>
                <a:ea typeface="Chivo Light"/>
                <a:cs typeface="Chivo Light"/>
                <a:sym typeface="Chivo Light"/>
              </a:defRPr>
            </a:lvl1pPr>
            <a:lvl2pPr lvl="1" algn="r">
              <a:buNone/>
              <a:defRPr sz="1900">
                <a:solidFill>
                  <a:schemeClr val="dk1"/>
                </a:solidFill>
                <a:latin typeface="Chivo Light"/>
                <a:ea typeface="Chivo Light"/>
                <a:cs typeface="Chivo Light"/>
                <a:sym typeface="Chivo Light"/>
              </a:defRPr>
            </a:lvl2pPr>
            <a:lvl3pPr lvl="2" algn="r">
              <a:buNone/>
              <a:defRPr sz="1900">
                <a:solidFill>
                  <a:schemeClr val="dk1"/>
                </a:solidFill>
                <a:latin typeface="Chivo Light"/>
                <a:ea typeface="Chivo Light"/>
                <a:cs typeface="Chivo Light"/>
                <a:sym typeface="Chivo Light"/>
              </a:defRPr>
            </a:lvl3pPr>
            <a:lvl4pPr lvl="3" algn="r">
              <a:buNone/>
              <a:defRPr sz="1900">
                <a:solidFill>
                  <a:schemeClr val="dk1"/>
                </a:solidFill>
                <a:latin typeface="Chivo Light"/>
                <a:ea typeface="Chivo Light"/>
                <a:cs typeface="Chivo Light"/>
                <a:sym typeface="Chivo Light"/>
              </a:defRPr>
            </a:lvl4pPr>
            <a:lvl5pPr lvl="4" algn="r">
              <a:buNone/>
              <a:defRPr sz="1900">
                <a:solidFill>
                  <a:schemeClr val="dk1"/>
                </a:solidFill>
                <a:latin typeface="Chivo Light"/>
                <a:ea typeface="Chivo Light"/>
                <a:cs typeface="Chivo Light"/>
                <a:sym typeface="Chivo Light"/>
              </a:defRPr>
            </a:lvl5pPr>
            <a:lvl6pPr lvl="5" algn="r">
              <a:buNone/>
              <a:defRPr sz="1900">
                <a:solidFill>
                  <a:schemeClr val="dk1"/>
                </a:solidFill>
                <a:latin typeface="Chivo Light"/>
                <a:ea typeface="Chivo Light"/>
                <a:cs typeface="Chivo Light"/>
                <a:sym typeface="Chivo Light"/>
              </a:defRPr>
            </a:lvl6pPr>
            <a:lvl7pPr lvl="6" algn="r">
              <a:buNone/>
              <a:defRPr sz="1900">
                <a:solidFill>
                  <a:schemeClr val="dk1"/>
                </a:solidFill>
                <a:latin typeface="Chivo Light"/>
                <a:ea typeface="Chivo Light"/>
                <a:cs typeface="Chivo Light"/>
                <a:sym typeface="Chivo Light"/>
              </a:defRPr>
            </a:lvl7pPr>
            <a:lvl8pPr lvl="7" algn="r">
              <a:buNone/>
              <a:defRPr sz="1900">
                <a:solidFill>
                  <a:schemeClr val="dk1"/>
                </a:solidFill>
                <a:latin typeface="Chivo Light"/>
                <a:ea typeface="Chivo Light"/>
                <a:cs typeface="Chivo Light"/>
                <a:sym typeface="Chivo Light"/>
              </a:defRPr>
            </a:lvl8pPr>
            <a:lvl9pPr lvl="8" algn="r">
              <a:buNone/>
              <a:defRPr sz="1900">
                <a:solidFill>
                  <a:schemeClr val="dk1"/>
                </a:solidFill>
                <a:latin typeface="Chivo Light"/>
                <a:ea typeface="Chivo Light"/>
                <a:cs typeface="Chivo Light"/>
                <a:sym typeface="Chivo Light"/>
              </a:defRPr>
            </a:lvl9pPr>
          </a:lstStyle>
          <a:p>
            <a:fld id="{00000000-1234-1234-1234-123412341234}" type="slidenum">
              <a:rPr lang="en-GB" smtClean="0"/>
              <a:t>‹#›</a:t>
            </a:fld>
            <a:endParaRPr lang="en-GB"/>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754563" y="6675438"/>
            <a:ext cx="297656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atin typeface="Arial" pitchFamily="34" charset="0"/>
            </a:endParaRPr>
          </a:p>
        </p:txBody>
      </p:sp>
      <p:sp>
        <p:nvSpPr>
          <p:cNvPr id="2051" name="Text Box 3"/>
          <p:cNvSpPr txBox="1">
            <a:spLocks noChangeArrowheads="1"/>
          </p:cNvSpPr>
          <p:nvPr/>
        </p:nvSpPr>
        <p:spPr bwMode="auto">
          <a:xfrm>
            <a:off x="2316163" y="1006475"/>
            <a:ext cx="117046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en-US">
              <a:latin typeface=".VnAvant" pitchFamily="34" charset="0"/>
            </a:endParaRPr>
          </a:p>
        </p:txBody>
      </p:sp>
      <p:sp>
        <p:nvSpPr>
          <p:cNvPr id="2052" name="Text Box 6"/>
          <p:cNvSpPr txBox="1">
            <a:spLocks noChangeArrowheads="1"/>
          </p:cNvSpPr>
          <p:nvPr/>
        </p:nvSpPr>
        <p:spPr bwMode="auto">
          <a:xfrm>
            <a:off x="9266238" y="7407275"/>
            <a:ext cx="5364162"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atin typeface=".VnAvant" pitchFamily="34" charset="0"/>
            </a:endParaRPr>
          </a:p>
        </p:txBody>
      </p:sp>
      <p:sp>
        <p:nvSpPr>
          <p:cNvPr id="259082" name="AutoShape 10"/>
          <p:cNvSpPr>
            <a:spLocks noChangeArrowheads="1"/>
          </p:cNvSpPr>
          <p:nvPr/>
        </p:nvSpPr>
        <p:spPr bwMode="auto">
          <a:xfrm>
            <a:off x="1828800" y="6126163"/>
            <a:ext cx="365125" cy="366712"/>
          </a:xfrm>
          <a:prstGeom prst="star5">
            <a:avLst/>
          </a:prstGeom>
          <a:solidFill>
            <a:srgbClr val="FF0000"/>
          </a:solidFill>
          <a:ln w="9525">
            <a:solidFill>
              <a:schemeClr val="tx1"/>
            </a:solidFill>
            <a:miter lim="800000"/>
            <a:headEnd/>
            <a:tailEnd/>
          </a:ln>
          <a:effectLst/>
        </p:spPr>
        <p:txBody>
          <a:bodyPr wrap="none" lIns="130622" tIns="65311" rIns="130622" bIns="65311" anchor="ctr"/>
          <a:lstStyle/>
          <a:p>
            <a:pPr>
              <a:defRPr/>
            </a:pPr>
            <a:endParaRPr lang="en-US">
              <a:latin typeface="Times New Roman" pitchFamily="18" charset="0"/>
              <a:cs typeface="Arial" charset="0"/>
            </a:endParaRPr>
          </a:p>
        </p:txBody>
      </p:sp>
      <p:sp>
        <p:nvSpPr>
          <p:cNvPr id="259085" name="AutoShape 13"/>
          <p:cNvSpPr>
            <a:spLocks noChangeArrowheads="1"/>
          </p:cNvSpPr>
          <p:nvPr/>
        </p:nvSpPr>
        <p:spPr bwMode="auto">
          <a:xfrm>
            <a:off x="13288963" y="6308725"/>
            <a:ext cx="366712" cy="366713"/>
          </a:xfrm>
          <a:prstGeom prst="star5">
            <a:avLst/>
          </a:prstGeom>
          <a:solidFill>
            <a:srgbClr val="FF0000"/>
          </a:solidFill>
          <a:ln w="9525">
            <a:solidFill>
              <a:schemeClr val="tx1"/>
            </a:solidFill>
            <a:miter lim="800000"/>
            <a:headEnd/>
            <a:tailEnd/>
          </a:ln>
          <a:effectLst/>
        </p:spPr>
        <p:txBody>
          <a:bodyPr wrap="none" lIns="130622" tIns="65311" rIns="130622" bIns="65311" anchor="ctr"/>
          <a:lstStyle/>
          <a:p>
            <a:pPr>
              <a:defRPr/>
            </a:pPr>
            <a:endParaRPr lang="en-US">
              <a:latin typeface="Times New Roman" pitchFamily="18" charset="0"/>
              <a:cs typeface="Arial" charset="0"/>
            </a:endParaRPr>
          </a:p>
        </p:txBody>
      </p:sp>
      <p:sp>
        <p:nvSpPr>
          <p:cNvPr id="259086" name="AutoShape 14"/>
          <p:cNvSpPr>
            <a:spLocks noChangeArrowheads="1"/>
          </p:cNvSpPr>
          <p:nvPr/>
        </p:nvSpPr>
        <p:spPr bwMode="auto">
          <a:xfrm>
            <a:off x="3779838" y="6950075"/>
            <a:ext cx="365125" cy="365125"/>
          </a:xfrm>
          <a:prstGeom prst="star5">
            <a:avLst/>
          </a:prstGeom>
          <a:solidFill>
            <a:srgbClr val="FF0000"/>
          </a:solidFill>
          <a:ln w="9525">
            <a:solidFill>
              <a:schemeClr val="tx1"/>
            </a:solidFill>
            <a:miter lim="800000"/>
            <a:headEnd/>
            <a:tailEnd/>
          </a:ln>
          <a:effectLst/>
        </p:spPr>
        <p:txBody>
          <a:bodyPr wrap="none" lIns="130622" tIns="65311" rIns="130622" bIns="65311" anchor="ctr"/>
          <a:lstStyle/>
          <a:p>
            <a:pPr>
              <a:defRPr/>
            </a:pPr>
            <a:endParaRPr lang="en-US">
              <a:latin typeface="Times New Roman" pitchFamily="18" charset="0"/>
              <a:cs typeface="Arial" charset="0"/>
            </a:endParaRPr>
          </a:p>
        </p:txBody>
      </p:sp>
      <p:sp>
        <p:nvSpPr>
          <p:cNvPr id="259087" name="AutoShape 15"/>
          <p:cNvSpPr>
            <a:spLocks noChangeArrowheads="1"/>
          </p:cNvSpPr>
          <p:nvPr/>
        </p:nvSpPr>
        <p:spPr bwMode="auto">
          <a:xfrm>
            <a:off x="8778875" y="7132638"/>
            <a:ext cx="365125" cy="365125"/>
          </a:xfrm>
          <a:prstGeom prst="star5">
            <a:avLst/>
          </a:prstGeom>
          <a:solidFill>
            <a:srgbClr val="FF0000"/>
          </a:solidFill>
          <a:ln w="9525">
            <a:solidFill>
              <a:schemeClr val="tx1"/>
            </a:solidFill>
            <a:miter lim="800000"/>
            <a:headEnd/>
            <a:tailEnd/>
          </a:ln>
          <a:effectLst/>
        </p:spPr>
        <p:txBody>
          <a:bodyPr wrap="none" lIns="130622" tIns="65311" rIns="130622" bIns="65311" anchor="ctr"/>
          <a:lstStyle/>
          <a:p>
            <a:pPr>
              <a:defRPr/>
            </a:pPr>
            <a:endParaRPr lang="en-US">
              <a:latin typeface="Times New Roman" pitchFamily="18" charset="0"/>
              <a:cs typeface="Arial" charset="0"/>
            </a:endParaRPr>
          </a:p>
        </p:txBody>
      </p:sp>
      <p:sp>
        <p:nvSpPr>
          <p:cNvPr id="259088" name="AutoShape 16"/>
          <p:cNvSpPr>
            <a:spLocks noChangeArrowheads="1"/>
          </p:cNvSpPr>
          <p:nvPr/>
        </p:nvSpPr>
        <p:spPr bwMode="auto">
          <a:xfrm>
            <a:off x="13533438" y="7864475"/>
            <a:ext cx="365125" cy="365125"/>
          </a:xfrm>
          <a:prstGeom prst="star5">
            <a:avLst/>
          </a:prstGeom>
          <a:solidFill>
            <a:srgbClr val="FF0000"/>
          </a:solidFill>
          <a:ln w="9525">
            <a:solidFill>
              <a:schemeClr val="tx1"/>
            </a:solidFill>
            <a:miter lim="800000"/>
            <a:headEnd/>
            <a:tailEnd/>
          </a:ln>
          <a:effectLst/>
        </p:spPr>
        <p:txBody>
          <a:bodyPr wrap="none" lIns="130622" tIns="65311" rIns="130622" bIns="65311" anchor="ctr"/>
          <a:lstStyle/>
          <a:p>
            <a:pPr>
              <a:defRPr/>
            </a:pPr>
            <a:endParaRPr lang="en-US">
              <a:latin typeface="Times New Roman" pitchFamily="18" charset="0"/>
              <a:cs typeface="Arial" charset="0"/>
            </a:endParaRPr>
          </a:p>
        </p:txBody>
      </p:sp>
      <p:pic>
        <p:nvPicPr>
          <p:cNvPr id="2058" name="Picture 18" descr="gard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6492875"/>
            <a:ext cx="147526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 Box 19"/>
          <p:cNvSpPr txBox="1">
            <a:spLocks noChangeArrowheads="1"/>
          </p:cNvSpPr>
          <p:nvPr/>
        </p:nvSpPr>
        <p:spPr bwMode="auto">
          <a:xfrm>
            <a:off x="5121275" y="7497763"/>
            <a:ext cx="2635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atin typeface="Arial" pitchFamily="34" charset="0"/>
            </a:endParaRPr>
          </a:p>
        </p:txBody>
      </p:sp>
      <p:sp>
        <p:nvSpPr>
          <p:cNvPr id="2060" name="WordArt 14"/>
          <p:cNvSpPr>
            <a:spLocks noChangeArrowheads="1" noChangeShapeType="1" noTextEdit="1"/>
          </p:cNvSpPr>
          <p:nvPr/>
        </p:nvSpPr>
        <p:spPr bwMode="auto">
          <a:xfrm>
            <a:off x="1785938" y="3898776"/>
            <a:ext cx="11774487" cy="930399"/>
          </a:xfrm>
          <a:prstGeom prst="rect">
            <a:avLst/>
          </a:prstGeom>
        </p:spPr>
        <p:txBody>
          <a:bodyPr wrap="none" fromWordArt="1">
            <a:prstTxWarp prst="textFadeUp">
              <a:avLst>
                <a:gd name="adj" fmla="val 0"/>
              </a:avLst>
            </a:prstTxWarp>
          </a:bodyPr>
          <a:lstStyle/>
          <a:p>
            <a:pPr algn="ctr"/>
            <a:r>
              <a:rPr lang="en-US" sz="5100" b="1" kern="10">
                <a:ln w="28575">
                  <a:solidFill>
                    <a:srgbClr val="FF0000"/>
                  </a:solidFill>
                  <a:round/>
                  <a:headEnd/>
                  <a:tailEnd/>
                </a:ln>
                <a:solidFill>
                  <a:srgbClr val="0000FF"/>
                </a:solidFill>
                <a:latin typeface="Times New Roman"/>
                <a:cs typeface="Times New Roman"/>
              </a:rPr>
              <a:t>Bài </a:t>
            </a:r>
            <a:r>
              <a:rPr lang="en-US" sz="5100" b="1" kern="10" smtClean="0">
                <a:ln w="28575">
                  <a:solidFill>
                    <a:srgbClr val="FF0000"/>
                  </a:solidFill>
                  <a:round/>
                  <a:headEnd/>
                  <a:tailEnd/>
                </a:ln>
                <a:solidFill>
                  <a:srgbClr val="0000FF"/>
                </a:solidFill>
                <a:latin typeface="Times New Roman"/>
                <a:cs typeface="Times New Roman"/>
              </a:rPr>
              <a:t>68: uôn uông</a:t>
            </a:r>
            <a:endParaRPr lang="en-US" sz="5100" b="1" kern="10">
              <a:ln w="28575">
                <a:solidFill>
                  <a:srgbClr val="FF0000"/>
                </a:solidFill>
                <a:round/>
                <a:headEnd/>
                <a:tailEnd/>
              </a:ln>
              <a:solidFill>
                <a:srgbClr val="0000FF"/>
              </a:solidFill>
              <a:latin typeface="Times New Roman"/>
              <a:cs typeface="Times New Roman"/>
            </a:endParaRPr>
          </a:p>
        </p:txBody>
      </p:sp>
      <p:sp>
        <p:nvSpPr>
          <p:cNvPr id="2061" name="WordArt 15"/>
          <p:cNvSpPr>
            <a:spLocks noChangeArrowheads="1" noChangeShapeType="1" noTextEdit="1"/>
          </p:cNvSpPr>
          <p:nvPr/>
        </p:nvSpPr>
        <p:spPr bwMode="auto">
          <a:xfrm>
            <a:off x="4267200" y="5394325"/>
            <a:ext cx="6461125" cy="560388"/>
          </a:xfrm>
          <a:prstGeom prst="rect">
            <a:avLst/>
          </a:prstGeom>
        </p:spPr>
        <p:txBody>
          <a:bodyPr wrap="none" fromWordArt="1">
            <a:prstTxWarp prst="textFadeUp">
              <a:avLst>
                <a:gd name="adj" fmla="val 0"/>
              </a:avLst>
            </a:prstTxWarp>
          </a:bodyPr>
          <a:lstStyle/>
          <a:p>
            <a:pPr algn="ctr"/>
            <a:r>
              <a:rPr lang="en-US" sz="5100" b="1" kern="10">
                <a:ln w="12700">
                  <a:solidFill>
                    <a:srgbClr val="0000FF"/>
                  </a:solidFill>
                  <a:round/>
                  <a:headEnd/>
                  <a:tailEnd/>
                </a:ln>
                <a:solidFill>
                  <a:srgbClr val="00FFFF"/>
                </a:solidFill>
                <a:latin typeface="Times New Roman"/>
                <a:cs typeface="Times New Roman"/>
              </a:rPr>
              <a:t>GV : Hồ Thị Chín</a:t>
            </a:r>
          </a:p>
        </p:txBody>
      </p:sp>
      <p:sp>
        <p:nvSpPr>
          <p:cNvPr id="2062" name="WordArt 16"/>
          <p:cNvSpPr>
            <a:spLocks noChangeArrowheads="1" noChangeShapeType="1" noTextEdit="1"/>
          </p:cNvSpPr>
          <p:nvPr/>
        </p:nvSpPr>
        <p:spPr bwMode="auto">
          <a:xfrm>
            <a:off x="1412875" y="1609725"/>
            <a:ext cx="12607925" cy="1028700"/>
          </a:xfrm>
          <a:prstGeom prst="rect">
            <a:avLst/>
          </a:prstGeom>
        </p:spPr>
        <p:txBody>
          <a:bodyPr wrap="none" fromWordArt="1">
            <a:prstTxWarp prst="textFadeUp">
              <a:avLst>
                <a:gd name="adj" fmla="val 0"/>
              </a:avLst>
            </a:prstTxWarp>
          </a:bodyPr>
          <a:lstStyle/>
          <a:p>
            <a:pPr algn="ctr"/>
            <a:r>
              <a:rPr lang="en-US" sz="8600" b="1" kern="10">
                <a:ln w="12700">
                  <a:solidFill>
                    <a:srgbClr val="0000FF"/>
                  </a:solidFill>
                  <a:round/>
                  <a:headEnd/>
                  <a:tailEnd/>
                </a:ln>
                <a:solidFill>
                  <a:srgbClr val="00FFFF"/>
                </a:solidFill>
                <a:latin typeface="Times New Roman"/>
                <a:cs typeface="Times New Roman"/>
              </a:rPr>
              <a:t>Môn : Tiếng Việt</a:t>
            </a:r>
          </a:p>
        </p:txBody>
      </p:sp>
      <p:sp>
        <p:nvSpPr>
          <p:cNvPr id="2063" name="WordArt 18"/>
          <p:cNvSpPr>
            <a:spLocks noChangeArrowheads="1" noChangeShapeType="1" noTextEdit="1"/>
          </p:cNvSpPr>
          <p:nvPr/>
        </p:nvSpPr>
        <p:spPr bwMode="auto">
          <a:xfrm>
            <a:off x="4435475" y="2990850"/>
            <a:ext cx="5729288" cy="422275"/>
          </a:xfrm>
          <a:prstGeom prst="rect">
            <a:avLst/>
          </a:prstGeom>
        </p:spPr>
        <p:txBody>
          <a:bodyPr wrap="none" fromWordArt="1">
            <a:prstTxWarp prst="textFadeUp">
              <a:avLst>
                <a:gd name="adj" fmla="val 0"/>
              </a:avLst>
            </a:prstTxWarp>
          </a:bodyPr>
          <a:lstStyle/>
          <a:p>
            <a:pPr algn="ctr"/>
            <a:r>
              <a:rPr lang="en-US" sz="4600" b="1" kern="10">
                <a:ln w="12700">
                  <a:solidFill>
                    <a:srgbClr val="0000FF"/>
                  </a:solidFill>
                  <a:round/>
                  <a:headEnd/>
                  <a:tailEnd/>
                </a:ln>
                <a:solidFill>
                  <a:srgbClr val="FF0000"/>
                </a:solidFill>
                <a:latin typeface="Times New Roman"/>
                <a:cs typeface="Times New Roman"/>
              </a:rPr>
              <a:t>Lớp:   1A</a:t>
            </a:r>
          </a:p>
        </p:txBody>
      </p:sp>
      <p:sp>
        <p:nvSpPr>
          <p:cNvPr id="2064" name="WordArt 19"/>
          <p:cNvSpPr>
            <a:spLocks noChangeArrowheads="1" noChangeShapeType="1" noTextEdit="1"/>
          </p:cNvSpPr>
          <p:nvPr/>
        </p:nvSpPr>
        <p:spPr bwMode="auto">
          <a:xfrm>
            <a:off x="3606800" y="639763"/>
            <a:ext cx="7743825" cy="461962"/>
          </a:xfrm>
          <a:prstGeom prst="rect">
            <a:avLst/>
          </a:prstGeom>
        </p:spPr>
        <p:txBody>
          <a:bodyPr wrap="none" fromWordArt="1">
            <a:prstTxWarp prst="textFadeUp">
              <a:avLst>
                <a:gd name="adj" fmla="val 0"/>
              </a:avLst>
            </a:prstTxWarp>
          </a:bodyPr>
          <a:lstStyle/>
          <a:p>
            <a:pPr algn="ctr"/>
            <a:r>
              <a:rPr lang="vi-VN" sz="5100" b="1" kern="10">
                <a:ln w="9525">
                  <a:solidFill>
                    <a:srgbClr val="FF0000"/>
                  </a:solidFill>
                  <a:round/>
                  <a:headEnd/>
                  <a:tailEnd/>
                </a:ln>
                <a:solidFill>
                  <a:srgbClr val="0000FF"/>
                </a:solidFill>
                <a:latin typeface="Times New Roman"/>
                <a:cs typeface="Times New Roman"/>
              </a:rPr>
              <a:t>Trường TH Đoàn Nghiên</a:t>
            </a:r>
            <a:endParaRPr lang="en-US" sz="5100" b="1" kern="10">
              <a:ln w="9525">
                <a:solidFill>
                  <a:srgbClr val="FF0000"/>
                </a:solidFill>
                <a:round/>
                <a:headEnd/>
                <a:tailEnd/>
              </a:ln>
              <a:solidFill>
                <a:srgbClr val="0000FF"/>
              </a:solidFill>
              <a:latin typeface="Times New Roman"/>
              <a:cs typeface="Times New Roman"/>
            </a:endParaRPr>
          </a:p>
        </p:txBody>
      </p:sp>
    </p:spTree>
    <p:extLst>
      <p:ext uri="{BB962C8B-B14F-4D97-AF65-F5344CB8AC3E}">
        <p14:creationId xmlns:p14="http://schemas.microsoft.com/office/powerpoint/2010/main" val="448939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repeatCount="indefinite" fill="hold" grpId="0" nodeType="withEffect">
                                  <p:stCondLst>
                                    <p:cond delay="0"/>
                                  </p:stCondLst>
                                  <p:childTnLst>
                                    <p:set>
                                      <p:cBhvr>
                                        <p:cTn id="6" dur="1" fill="hold">
                                          <p:stCondLst>
                                            <p:cond delay="0"/>
                                          </p:stCondLst>
                                        </p:cTn>
                                        <p:tgtEl>
                                          <p:spTgt spid="259087"/>
                                        </p:tgtEl>
                                        <p:attrNameLst>
                                          <p:attrName>style.visibility</p:attrName>
                                        </p:attrNameLst>
                                      </p:cBhvr>
                                      <p:to>
                                        <p:strVal val="visible"/>
                                      </p:to>
                                    </p:set>
                                    <p:anim calcmode="lin" valueType="num">
                                      <p:cBhvr additive="base">
                                        <p:cTn id="7" dur="3000" fill="hold"/>
                                        <p:tgtEl>
                                          <p:spTgt spid="259087"/>
                                        </p:tgtEl>
                                        <p:attrNameLst>
                                          <p:attrName>ppt_x</p:attrName>
                                        </p:attrNameLst>
                                      </p:cBhvr>
                                      <p:tavLst>
                                        <p:tav tm="0">
                                          <p:val>
                                            <p:strVal val="#ppt_x"/>
                                          </p:val>
                                        </p:tav>
                                        <p:tav tm="100000">
                                          <p:val>
                                            <p:strVal val="#ppt_x"/>
                                          </p:val>
                                        </p:tav>
                                      </p:tavLst>
                                    </p:anim>
                                    <p:anim calcmode="lin" valueType="num">
                                      <p:cBhvr additive="base">
                                        <p:cTn id="8" dur="3000" fill="hold"/>
                                        <p:tgtEl>
                                          <p:spTgt spid="259087"/>
                                        </p:tgtEl>
                                        <p:attrNameLst>
                                          <p:attrName>ppt_y</p:attrName>
                                        </p:attrNameLst>
                                      </p:cBhvr>
                                      <p:tavLst>
                                        <p:tav tm="0">
                                          <p:val>
                                            <p:strVal val="0-#ppt_h/2"/>
                                          </p:val>
                                        </p:tav>
                                        <p:tav tm="100000">
                                          <p:val>
                                            <p:strVal val="#ppt_y"/>
                                          </p:val>
                                        </p:tav>
                                      </p:tavLst>
                                    </p:anim>
                                  </p:childTnLst>
                                </p:cTn>
                              </p:par>
                              <p:par>
                                <p:cTn id="9" presetID="2" presetClass="entr" presetSubtype="1" repeatCount="indefinite" fill="hold" grpId="0" nodeType="withEffect">
                                  <p:stCondLst>
                                    <p:cond delay="0"/>
                                  </p:stCondLst>
                                  <p:childTnLst>
                                    <p:set>
                                      <p:cBhvr>
                                        <p:cTn id="10" dur="1" fill="hold">
                                          <p:stCondLst>
                                            <p:cond delay="0"/>
                                          </p:stCondLst>
                                        </p:cTn>
                                        <p:tgtEl>
                                          <p:spTgt spid="259082"/>
                                        </p:tgtEl>
                                        <p:attrNameLst>
                                          <p:attrName>style.visibility</p:attrName>
                                        </p:attrNameLst>
                                      </p:cBhvr>
                                      <p:to>
                                        <p:strVal val="visible"/>
                                      </p:to>
                                    </p:set>
                                    <p:anim calcmode="lin" valueType="num">
                                      <p:cBhvr additive="base">
                                        <p:cTn id="11" dur="3000" fill="hold"/>
                                        <p:tgtEl>
                                          <p:spTgt spid="259082"/>
                                        </p:tgtEl>
                                        <p:attrNameLst>
                                          <p:attrName>ppt_x</p:attrName>
                                        </p:attrNameLst>
                                      </p:cBhvr>
                                      <p:tavLst>
                                        <p:tav tm="0">
                                          <p:val>
                                            <p:strVal val="#ppt_x"/>
                                          </p:val>
                                        </p:tav>
                                        <p:tav tm="100000">
                                          <p:val>
                                            <p:strVal val="#ppt_x"/>
                                          </p:val>
                                        </p:tav>
                                      </p:tavLst>
                                    </p:anim>
                                    <p:anim calcmode="lin" valueType="num">
                                      <p:cBhvr additive="base">
                                        <p:cTn id="12" dur="3000" fill="hold"/>
                                        <p:tgtEl>
                                          <p:spTgt spid="259082"/>
                                        </p:tgtEl>
                                        <p:attrNameLst>
                                          <p:attrName>ppt_y</p:attrName>
                                        </p:attrNameLst>
                                      </p:cBhvr>
                                      <p:tavLst>
                                        <p:tav tm="0">
                                          <p:val>
                                            <p:strVal val="0-#ppt_h/2"/>
                                          </p:val>
                                        </p:tav>
                                        <p:tav tm="100000">
                                          <p:val>
                                            <p:strVal val="#ppt_y"/>
                                          </p:val>
                                        </p:tav>
                                      </p:tavLst>
                                    </p:anim>
                                  </p:childTnLst>
                                </p:cTn>
                              </p:par>
                              <p:par>
                                <p:cTn id="13" presetID="2" presetClass="entr" presetSubtype="1" repeatCount="indefinite" fill="hold" grpId="0" nodeType="withEffect">
                                  <p:stCondLst>
                                    <p:cond delay="0"/>
                                  </p:stCondLst>
                                  <p:childTnLst>
                                    <p:set>
                                      <p:cBhvr>
                                        <p:cTn id="14" dur="1" fill="hold">
                                          <p:stCondLst>
                                            <p:cond delay="0"/>
                                          </p:stCondLst>
                                        </p:cTn>
                                        <p:tgtEl>
                                          <p:spTgt spid="259086"/>
                                        </p:tgtEl>
                                        <p:attrNameLst>
                                          <p:attrName>style.visibility</p:attrName>
                                        </p:attrNameLst>
                                      </p:cBhvr>
                                      <p:to>
                                        <p:strVal val="visible"/>
                                      </p:to>
                                    </p:set>
                                    <p:anim calcmode="lin" valueType="num">
                                      <p:cBhvr additive="base">
                                        <p:cTn id="15" dur="3000" fill="hold"/>
                                        <p:tgtEl>
                                          <p:spTgt spid="259086"/>
                                        </p:tgtEl>
                                        <p:attrNameLst>
                                          <p:attrName>ppt_x</p:attrName>
                                        </p:attrNameLst>
                                      </p:cBhvr>
                                      <p:tavLst>
                                        <p:tav tm="0">
                                          <p:val>
                                            <p:strVal val="#ppt_x"/>
                                          </p:val>
                                        </p:tav>
                                        <p:tav tm="100000">
                                          <p:val>
                                            <p:strVal val="#ppt_x"/>
                                          </p:val>
                                        </p:tav>
                                      </p:tavLst>
                                    </p:anim>
                                    <p:anim calcmode="lin" valueType="num">
                                      <p:cBhvr additive="base">
                                        <p:cTn id="16" dur="3000" fill="hold"/>
                                        <p:tgtEl>
                                          <p:spTgt spid="259086"/>
                                        </p:tgtEl>
                                        <p:attrNameLst>
                                          <p:attrName>ppt_y</p:attrName>
                                        </p:attrNameLst>
                                      </p:cBhvr>
                                      <p:tavLst>
                                        <p:tav tm="0">
                                          <p:val>
                                            <p:strVal val="0-#ppt_h/2"/>
                                          </p:val>
                                        </p:tav>
                                        <p:tav tm="100000">
                                          <p:val>
                                            <p:strVal val="#ppt_y"/>
                                          </p:val>
                                        </p:tav>
                                      </p:tavLst>
                                    </p:anim>
                                  </p:childTnLst>
                                </p:cTn>
                              </p:par>
                              <p:par>
                                <p:cTn id="17" presetID="2" presetClass="entr" presetSubtype="1" repeatCount="indefinite" fill="hold" grpId="0" nodeType="withEffect">
                                  <p:stCondLst>
                                    <p:cond delay="0"/>
                                  </p:stCondLst>
                                  <p:childTnLst>
                                    <p:set>
                                      <p:cBhvr>
                                        <p:cTn id="18" dur="1" fill="hold">
                                          <p:stCondLst>
                                            <p:cond delay="0"/>
                                          </p:stCondLst>
                                        </p:cTn>
                                        <p:tgtEl>
                                          <p:spTgt spid="259085"/>
                                        </p:tgtEl>
                                        <p:attrNameLst>
                                          <p:attrName>style.visibility</p:attrName>
                                        </p:attrNameLst>
                                      </p:cBhvr>
                                      <p:to>
                                        <p:strVal val="visible"/>
                                      </p:to>
                                    </p:set>
                                    <p:anim calcmode="lin" valueType="num">
                                      <p:cBhvr additive="base">
                                        <p:cTn id="19" dur="3000" fill="hold"/>
                                        <p:tgtEl>
                                          <p:spTgt spid="259085"/>
                                        </p:tgtEl>
                                        <p:attrNameLst>
                                          <p:attrName>ppt_x</p:attrName>
                                        </p:attrNameLst>
                                      </p:cBhvr>
                                      <p:tavLst>
                                        <p:tav tm="0">
                                          <p:val>
                                            <p:strVal val="#ppt_x"/>
                                          </p:val>
                                        </p:tav>
                                        <p:tav tm="100000">
                                          <p:val>
                                            <p:strVal val="#ppt_x"/>
                                          </p:val>
                                        </p:tav>
                                      </p:tavLst>
                                    </p:anim>
                                    <p:anim calcmode="lin" valueType="num">
                                      <p:cBhvr additive="base">
                                        <p:cTn id="20" dur="3000" fill="hold"/>
                                        <p:tgtEl>
                                          <p:spTgt spid="259085"/>
                                        </p:tgtEl>
                                        <p:attrNameLst>
                                          <p:attrName>ppt_y</p:attrName>
                                        </p:attrNameLst>
                                      </p:cBhvr>
                                      <p:tavLst>
                                        <p:tav tm="0">
                                          <p:val>
                                            <p:strVal val="0-#ppt_h/2"/>
                                          </p:val>
                                        </p:tav>
                                        <p:tav tm="100000">
                                          <p:val>
                                            <p:strVal val="#ppt_y"/>
                                          </p:val>
                                        </p:tav>
                                      </p:tavLst>
                                    </p:anim>
                                  </p:childTnLst>
                                </p:cTn>
                              </p:par>
                              <p:par>
                                <p:cTn id="21" presetID="21" presetClass="emph" presetSubtype="0" repeatCount="indefinite" fill="hold" grpId="1" nodeType="withEffect">
                                  <p:stCondLst>
                                    <p:cond delay="0"/>
                                  </p:stCondLst>
                                  <p:childTnLst>
                                    <p:animClr clrSpc="hsl" dir="cw">
                                      <p:cBhvr override="childStyle">
                                        <p:cTn id="22" dur="3000" fill="hold"/>
                                        <p:tgtEl>
                                          <p:spTgt spid="259087"/>
                                        </p:tgtEl>
                                        <p:attrNameLst>
                                          <p:attrName>style.color</p:attrName>
                                        </p:attrNameLst>
                                      </p:cBhvr>
                                      <p:by>
                                        <p:hsl h="7200000" s="0" l="0"/>
                                      </p:by>
                                    </p:animClr>
                                    <p:animClr clrSpc="hsl" dir="cw">
                                      <p:cBhvr>
                                        <p:cTn id="23" dur="3000" fill="hold"/>
                                        <p:tgtEl>
                                          <p:spTgt spid="259087"/>
                                        </p:tgtEl>
                                        <p:attrNameLst>
                                          <p:attrName>fillcolor</p:attrName>
                                        </p:attrNameLst>
                                      </p:cBhvr>
                                      <p:by>
                                        <p:hsl h="7200000" s="0" l="0"/>
                                      </p:by>
                                    </p:animClr>
                                    <p:animClr clrSpc="hsl" dir="cw">
                                      <p:cBhvr>
                                        <p:cTn id="24" dur="3000" fill="hold"/>
                                        <p:tgtEl>
                                          <p:spTgt spid="259087"/>
                                        </p:tgtEl>
                                        <p:attrNameLst>
                                          <p:attrName>stroke.color</p:attrName>
                                        </p:attrNameLst>
                                      </p:cBhvr>
                                      <p:by>
                                        <p:hsl h="7200000" s="0" l="0"/>
                                      </p:by>
                                    </p:animClr>
                                    <p:set>
                                      <p:cBhvr>
                                        <p:cTn id="25" dur="3000" fill="hold"/>
                                        <p:tgtEl>
                                          <p:spTgt spid="259087"/>
                                        </p:tgtEl>
                                        <p:attrNameLst>
                                          <p:attrName>fill.type</p:attrName>
                                        </p:attrNameLst>
                                      </p:cBhvr>
                                      <p:to>
                                        <p:strVal val="solid"/>
                                      </p:to>
                                    </p:set>
                                  </p:childTnLst>
                                </p:cTn>
                              </p:par>
                              <p:par>
                                <p:cTn id="26" presetID="21" presetClass="emph" presetSubtype="0" repeatCount="indefinite" fill="hold" grpId="1" nodeType="withEffect">
                                  <p:stCondLst>
                                    <p:cond delay="0"/>
                                  </p:stCondLst>
                                  <p:childTnLst>
                                    <p:animClr clrSpc="hsl" dir="cw">
                                      <p:cBhvr override="childStyle">
                                        <p:cTn id="27" dur="3000" fill="hold"/>
                                        <p:tgtEl>
                                          <p:spTgt spid="259086"/>
                                        </p:tgtEl>
                                        <p:attrNameLst>
                                          <p:attrName>style.color</p:attrName>
                                        </p:attrNameLst>
                                      </p:cBhvr>
                                      <p:by>
                                        <p:hsl h="7200000" s="0" l="0"/>
                                      </p:by>
                                    </p:animClr>
                                    <p:animClr clrSpc="hsl" dir="cw">
                                      <p:cBhvr>
                                        <p:cTn id="28" dur="3000" fill="hold"/>
                                        <p:tgtEl>
                                          <p:spTgt spid="259086"/>
                                        </p:tgtEl>
                                        <p:attrNameLst>
                                          <p:attrName>fillcolor</p:attrName>
                                        </p:attrNameLst>
                                      </p:cBhvr>
                                      <p:by>
                                        <p:hsl h="7200000" s="0" l="0"/>
                                      </p:by>
                                    </p:animClr>
                                    <p:animClr clrSpc="hsl" dir="cw">
                                      <p:cBhvr>
                                        <p:cTn id="29" dur="3000" fill="hold"/>
                                        <p:tgtEl>
                                          <p:spTgt spid="259086"/>
                                        </p:tgtEl>
                                        <p:attrNameLst>
                                          <p:attrName>stroke.color</p:attrName>
                                        </p:attrNameLst>
                                      </p:cBhvr>
                                      <p:by>
                                        <p:hsl h="7200000" s="0" l="0"/>
                                      </p:by>
                                    </p:animClr>
                                    <p:set>
                                      <p:cBhvr>
                                        <p:cTn id="30" dur="3000" fill="hold"/>
                                        <p:tgtEl>
                                          <p:spTgt spid="259086"/>
                                        </p:tgtEl>
                                        <p:attrNameLst>
                                          <p:attrName>fill.type</p:attrName>
                                        </p:attrNameLst>
                                      </p:cBhvr>
                                      <p:to>
                                        <p:strVal val="solid"/>
                                      </p:to>
                                    </p:set>
                                  </p:childTnLst>
                                </p:cTn>
                              </p:par>
                              <p:par>
                                <p:cTn id="31" presetID="21" presetClass="emph" presetSubtype="0" repeatCount="indefinite" fill="hold" grpId="1" nodeType="withEffect">
                                  <p:stCondLst>
                                    <p:cond delay="0"/>
                                  </p:stCondLst>
                                  <p:childTnLst>
                                    <p:animClr clrSpc="hsl" dir="cw">
                                      <p:cBhvr override="childStyle">
                                        <p:cTn id="32" dur="3000" fill="hold"/>
                                        <p:tgtEl>
                                          <p:spTgt spid="259082"/>
                                        </p:tgtEl>
                                        <p:attrNameLst>
                                          <p:attrName>style.color</p:attrName>
                                        </p:attrNameLst>
                                      </p:cBhvr>
                                      <p:by>
                                        <p:hsl h="7200000" s="0" l="0"/>
                                      </p:by>
                                    </p:animClr>
                                    <p:animClr clrSpc="hsl" dir="cw">
                                      <p:cBhvr>
                                        <p:cTn id="33" dur="3000" fill="hold"/>
                                        <p:tgtEl>
                                          <p:spTgt spid="259082"/>
                                        </p:tgtEl>
                                        <p:attrNameLst>
                                          <p:attrName>fillcolor</p:attrName>
                                        </p:attrNameLst>
                                      </p:cBhvr>
                                      <p:by>
                                        <p:hsl h="7200000" s="0" l="0"/>
                                      </p:by>
                                    </p:animClr>
                                    <p:animClr clrSpc="hsl" dir="cw">
                                      <p:cBhvr>
                                        <p:cTn id="34" dur="3000" fill="hold"/>
                                        <p:tgtEl>
                                          <p:spTgt spid="259082"/>
                                        </p:tgtEl>
                                        <p:attrNameLst>
                                          <p:attrName>stroke.color</p:attrName>
                                        </p:attrNameLst>
                                      </p:cBhvr>
                                      <p:by>
                                        <p:hsl h="7200000" s="0" l="0"/>
                                      </p:by>
                                    </p:animClr>
                                    <p:set>
                                      <p:cBhvr>
                                        <p:cTn id="35" dur="3000" fill="hold"/>
                                        <p:tgtEl>
                                          <p:spTgt spid="259082"/>
                                        </p:tgtEl>
                                        <p:attrNameLst>
                                          <p:attrName>fill.type</p:attrName>
                                        </p:attrNameLst>
                                      </p:cBhvr>
                                      <p:to>
                                        <p:strVal val="solid"/>
                                      </p:to>
                                    </p:set>
                                  </p:childTnLst>
                                </p:cTn>
                              </p:par>
                              <p:par>
                                <p:cTn id="36" presetID="21" presetClass="emph" presetSubtype="0" repeatCount="indefinite" fill="hold" grpId="1" nodeType="withEffect">
                                  <p:stCondLst>
                                    <p:cond delay="0"/>
                                  </p:stCondLst>
                                  <p:childTnLst>
                                    <p:animClr clrSpc="hsl" dir="cw">
                                      <p:cBhvr override="childStyle">
                                        <p:cTn id="37" dur="3000" fill="hold"/>
                                        <p:tgtEl>
                                          <p:spTgt spid="259085"/>
                                        </p:tgtEl>
                                        <p:attrNameLst>
                                          <p:attrName>style.color</p:attrName>
                                        </p:attrNameLst>
                                      </p:cBhvr>
                                      <p:by>
                                        <p:hsl h="7200000" s="0" l="0"/>
                                      </p:by>
                                    </p:animClr>
                                    <p:animClr clrSpc="hsl" dir="cw">
                                      <p:cBhvr>
                                        <p:cTn id="38" dur="3000" fill="hold"/>
                                        <p:tgtEl>
                                          <p:spTgt spid="259085"/>
                                        </p:tgtEl>
                                        <p:attrNameLst>
                                          <p:attrName>fillcolor</p:attrName>
                                        </p:attrNameLst>
                                      </p:cBhvr>
                                      <p:by>
                                        <p:hsl h="7200000" s="0" l="0"/>
                                      </p:by>
                                    </p:animClr>
                                    <p:animClr clrSpc="hsl" dir="cw">
                                      <p:cBhvr>
                                        <p:cTn id="39" dur="3000" fill="hold"/>
                                        <p:tgtEl>
                                          <p:spTgt spid="259085"/>
                                        </p:tgtEl>
                                        <p:attrNameLst>
                                          <p:attrName>stroke.color</p:attrName>
                                        </p:attrNameLst>
                                      </p:cBhvr>
                                      <p:by>
                                        <p:hsl h="7200000" s="0" l="0"/>
                                      </p:by>
                                    </p:animClr>
                                    <p:set>
                                      <p:cBhvr>
                                        <p:cTn id="40" dur="3000" fill="hold"/>
                                        <p:tgtEl>
                                          <p:spTgt spid="259085"/>
                                        </p:tgtEl>
                                        <p:attrNameLst>
                                          <p:attrName>fill.type</p:attrName>
                                        </p:attrNameLst>
                                      </p:cBhvr>
                                      <p:to>
                                        <p:strVal val="solid"/>
                                      </p:to>
                                    </p:set>
                                  </p:childTnLst>
                                </p:cTn>
                              </p:par>
                              <p:par>
                                <p:cTn id="41" presetID="2" presetClass="entr" presetSubtype="1" repeatCount="indefinite" fill="hold" grpId="0" nodeType="withEffect">
                                  <p:stCondLst>
                                    <p:cond delay="0"/>
                                  </p:stCondLst>
                                  <p:childTnLst>
                                    <p:set>
                                      <p:cBhvr>
                                        <p:cTn id="42" dur="1" fill="hold">
                                          <p:stCondLst>
                                            <p:cond delay="0"/>
                                          </p:stCondLst>
                                        </p:cTn>
                                        <p:tgtEl>
                                          <p:spTgt spid="259088"/>
                                        </p:tgtEl>
                                        <p:attrNameLst>
                                          <p:attrName>style.visibility</p:attrName>
                                        </p:attrNameLst>
                                      </p:cBhvr>
                                      <p:to>
                                        <p:strVal val="visible"/>
                                      </p:to>
                                    </p:set>
                                    <p:anim calcmode="lin" valueType="num">
                                      <p:cBhvr additive="base">
                                        <p:cTn id="43" dur="3000" fill="hold"/>
                                        <p:tgtEl>
                                          <p:spTgt spid="259088"/>
                                        </p:tgtEl>
                                        <p:attrNameLst>
                                          <p:attrName>ppt_x</p:attrName>
                                        </p:attrNameLst>
                                      </p:cBhvr>
                                      <p:tavLst>
                                        <p:tav tm="0">
                                          <p:val>
                                            <p:strVal val="#ppt_x"/>
                                          </p:val>
                                        </p:tav>
                                        <p:tav tm="100000">
                                          <p:val>
                                            <p:strVal val="#ppt_x"/>
                                          </p:val>
                                        </p:tav>
                                      </p:tavLst>
                                    </p:anim>
                                    <p:anim calcmode="lin" valueType="num">
                                      <p:cBhvr additive="base">
                                        <p:cTn id="44" dur="3000" fill="hold"/>
                                        <p:tgtEl>
                                          <p:spTgt spid="259088"/>
                                        </p:tgtEl>
                                        <p:attrNameLst>
                                          <p:attrName>ppt_y</p:attrName>
                                        </p:attrNameLst>
                                      </p:cBhvr>
                                      <p:tavLst>
                                        <p:tav tm="0">
                                          <p:val>
                                            <p:strVal val="0-#ppt_h/2"/>
                                          </p:val>
                                        </p:tav>
                                        <p:tav tm="100000">
                                          <p:val>
                                            <p:strVal val="#ppt_y"/>
                                          </p:val>
                                        </p:tav>
                                      </p:tavLst>
                                    </p:anim>
                                  </p:childTnLst>
                                </p:cTn>
                              </p:par>
                              <p:par>
                                <p:cTn id="45" presetID="21" presetClass="emph" presetSubtype="0" repeatCount="indefinite" fill="hold" grpId="1" nodeType="withEffect">
                                  <p:stCondLst>
                                    <p:cond delay="0"/>
                                  </p:stCondLst>
                                  <p:childTnLst>
                                    <p:animClr clrSpc="hsl" dir="cw">
                                      <p:cBhvr override="childStyle">
                                        <p:cTn id="46" dur="3000" fill="hold"/>
                                        <p:tgtEl>
                                          <p:spTgt spid="259088"/>
                                        </p:tgtEl>
                                        <p:attrNameLst>
                                          <p:attrName>style.color</p:attrName>
                                        </p:attrNameLst>
                                      </p:cBhvr>
                                      <p:by>
                                        <p:hsl h="7200000" s="0" l="0"/>
                                      </p:by>
                                    </p:animClr>
                                    <p:animClr clrSpc="hsl" dir="cw">
                                      <p:cBhvr>
                                        <p:cTn id="47" dur="3000" fill="hold"/>
                                        <p:tgtEl>
                                          <p:spTgt spid="259088"/>
                                        </p:tgtEl>
                                        <p:attrNameLst>
                                          <p:attrName>fillcolor</p:attrName>
                                        </p:attrNameLst>
                                      </p:cBhvr>
                                      <p:by>
                                        <p:hsl h="7200000" s="0" l="0"/>
                                      </p:by>
                                    </p:animClr>
                                    <p:animClr clrSpc="hsl" dir="cw">
                                      <p:cBhvr>
                                        <p:cTn id="48" dur="3000" fill="hold"/>
                                        <p:tgtEl>
                                          <p:spTgt spid="259088"/>
                                        </p:tgtEl>
                                        <p:attrNameLst>
                                          <p:attrName>stroke.color</p:attrName>
                                        </p:attrNameLst>
                                      </p:cBhvr>
                                      <p:by>
                                        <p:hsl h="7200000" s="0" l="0"/>
                                      </p:by>
                                    </p:animClr>
                                    <p:set>
                                      <p:cBhvr>
                                        <p:cTn id="49" dur="3000" fill="hold"/>
                                        <p:tgtEl>
                                          <p:spTgt spid="2590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2" grpId="0" animBg="1"/>
      <p:bldP spid="259082" grpId="1" animBg="1"/>
      <p:bldP spid="259085" grpId="0" animBg="1"/>
      <p:bldP spid="259085" grpId="1" animBg="1"/>
      <p:bldP spid="259086" grpId="0" animBg="1"/>
      <p:bldP spid="259086" grpId="1" animBg="1"/>
      <p:bldP spid="259087" grpId="0" animBg="1"/>
      <p:bldP spid="259087" grpId="1" animBg="1"/>
      <p:bldP spid="259088" grpId="0" animBg="1"/>
      <p:bldP spid="25908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4880" y="5539203"/>
            <a:ext cx="5760640" cy="1239893"/>
          </a:xfrm>
          <a:prstGeom prst="rect">
            <a:avLst/>
          </a:prstGeom>
          <a:noFill/>
        </p:spPr>
        <p:txBody>
          <a:bodyPr wrap="square" lIns="130622" tIns="65311" rIns="130622" bIns="65311" rtlCol="0">
            <a:spAutoFit/>
          </a:bodyPr>
          <a:lstStyle/>
          <a:p>
            <a:pPr algn="ctr"/>
            <a:r>
              <a:rPr lang="en-US" sz="7200" b="1">
                <a:latin typeface="Times New Roman" panose="02020603050405020304" pitchFamily="18" charset="0"/>
                <a:cs typeface="Times New Roman" panose="02020603050405020304" pitchFamily="18" charset="0"/>
              </a:rPr>
              <a:t>quả chuông</a:t>
            </a:r>
            <a:endParaRPr lang="en-US" sz="7200" b="1"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912" y="2098576"/>
            <a:ext cx="352645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23992" y="5528584"/>
            <a:ext cx="2592288" cy="1239893"/>
          </a:xfrm>
          <a:prstGeom prst="rect">
            <a:avLst/>
          </a:prstGeom>
          <a:noFill/>
        </p:spPr>
        <p:txBody>
          <a:bodyPr wrap="square" lIns="130622" tIns="65311" rIns="130622" bIns="65311" rtlCol="0">
            <a:spAutoFit/>
          </a:bodyPr>
          <a:lstStyle/>
          <a:p>
            <a:pPr algn="ctr"/>
            <a:r>
              <a:rPr lang="en-US" sz="7200" b="1" smtClean="0">
                <a:solidFill>
                  <a:srgbClr val="FF0000"/>
                </a:solidFill>
                <a:latin typeface="Times New Roman" panose="02020603050405020304" pitchFamily="18" charset="0"/>
                <a:cs typeface="Times New Roman" panose="02020603050405020304" pitchFamily="18" charset="0"/>
              </a:rPr>
              <a:t>uông</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1475" y="-61664"/>
            <a:ext cx="10023514" cy="1455337"/>
          </a:xfrm>
          <a:prstGeom prst="rect">
            <a:avLst/>
          </a:prstGeom>
          <a:noFill/>
        </p:spPr>
        <p:txBody>
          <a:bodyPr wrap="square" lIns="130622" tIns="65311" rIns="130622" bIns="65311" rtlCol="0">
            <a:spAutoFit/>
          </a:bodyPr>
          <a:lstStyle/>
          <a:p>
            <a:pPr algn="ctr"/>
            <a:r>
              <a:rPr lang="en-US" sz="8600" dirty="0" err="1">
                <a:solidFill>
                  <a:srgbClr val="FF0000"/>
                </a:solidFill>
                <a:latin typeface="Times New Roman" panose="02020603050405020304" pitchFamily="18" charset="0"/>
                <a:cs typeface="Times New Roman" panose="02020603050405020304" pitchFamily="18" charset="0"/>
              </a:rPr>
              <a:t>u</a:t>
            </a:r>
            <a:r>
              <a:rPr lang="en-US" sz="8600">
                <a:solidFill>
                  <a:srgbClr val="FF0000"/>
                </a:solidFill>
                <a:latin typeface="Times New Roman" panose="02020603050405020304" pitchFamily="18" charset="0"/>
                <a:cs typeface="Times New Roman" panose="02020603050405020304" pitchFamily="18" charset="0"/>
              </a:rPr>
              <a:t>ôn      </a:t>
            </a:r>
            <a:r>
              <a:rPr lang="en-US" sz="8600" dirty="0" err="1">
                <a:solidFill>
                  <a:srgbClr val="FF0000"/>
                </a:solidFill>
                <a:latin typeface="Times New Roman" panose="02020603050405020304" pitchFamily="18" charset="0"/>
                <a:cs typeface="Times New Roman" panose="02020603050405020304" pitchFamily="18" charset="0"/>
              </a:rPr>
              <a:t>uông</a:t>
            </a:r>
            <a:endParaRPr lang="en-US" sz="86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35704" y="1225688"/>
            <a:ext cx="1462186" cy="1316837"/>
          </a:xfrm>
          <a:prstGeom prst="rect">
            <a:avLst/>
          </a:prstGeom>
          <a:solidFill>
            <a:schemeClr val="tx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lIns="130622" tIns="65311" rIns="130622" bIns="65311" rtlCol="0">
            <a:spAutoFit/>
          </a:bodyPr>
          <a:lstStyle/>
          <a:p>
            <a:pPr algn="ctr"/>
            <a:r>
              <a:rPr lang="en-US" sz="7700" dirty="0" err="1">
                <a:latin typeface="Times New Roman" panose="02020603050405020304" pitchFamily="18" charset="0"/>
                <a:cs typeface="Times New Roman" panose="02020603050405020304" pitchFamily="18" charset="0"/>
              </a:rPr>
              <a:t>ch</a:t>
            </a:r>
            <a:r>
              <a:rPr lang="en-US" sz="7700" dirty="0">
                <a:latin typeface="Times New Roman" panose="02020603050405020304" pitchFamily="18" charset="0"/>
                <a:cs typeface="Times New Roman" panose="02020603050405020304" pitchFamily="18" charset="0"/>
              </a:rPr>
              <a:t>        </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126570" y="2530624"/>
            <a:ext cx="3802024" cy="1316837"/>
          </a:xfrm>
          <a:prstGeom prst="rect">
            <a:avLst/>
          </a:prstGeom>
          <a:solidFill>
            <a:schemeClr val="tx2">
              <a:lumMod val="40000"/>
              <a:lumOff val="60000"/>
            </a:schemeClr>
          </a:solidFill>
        </p:spPr>
        <p:txBody>
          <a:bodyPr wrap="square" lIns="130622" tIns="65311" rIns="130622" bIns="65311" rtlCol="0">
            <a:spAutoFit/>
          </a:bodyPr>
          <a:lstStyle/>
          <a:p>
            <a:pPr algn="ctr"/>
            <a:r>
              <a:rPr lang="en-US" sz="7700" smtClean="0">
                <a:latin typeface="Times New Roman" panose="02020603050405020304" pitchFamily="18" charset="0"/>
                <a:cs typeface="Times New Roman" panose="02020603050405020304" pitchFamily="18" charset="0"/>
              </a:rPr>
              <a:t>ch</a:t>
            </a:r>
            <a:r>
              <a:rPr lang="en-US" sz="7700" smtClean="0">
                <a:solidFill>
                  <a:srgbClr val="FF0000"/>
                </a:solidFill>
                <a:latin typeface="Times New Roman" panose="02020603050405020304" pitchFamily="18" charset="0"/>
                <a:cs typeface="Times New Roman" panose="02020603050405020304" pitchFamily="18" charset="0"/>
              </a:rPr>
              <a:t>uồn</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130624" y="4892487"/>
            <a:ext cx="10714790" cy="532007"/>
          </a:xfrm>
          <a:prstGeom prst="rect">
            <a:avLst/>
          </a:prstGeom>
          <a:noFill/>
        </p:spPr>
        <p:txBody>
          <a:bodyPr wrap="square" lIns="130622" tIns="65311" rIns="130622" bIns="65311" rtlCol="0">
            <a:spAutoFit/>
          </a:bodyPr>
          <a:lstStyle/>
          <a:p>
            <a:endParaRPr lang="en-US" dirty="0"/>
          </a:p>
        </p:txBody>
      </p:sp>
      <p:sp>
        <p:nvSpPr>
          <p:cNvPr id="6" name="TextBox 5"/>
          <p:cNvSpPr txBox="1"/>
          <p:nvPr/>
        </p:nvSpPr>
        <p:spPr>
          <a:xfrm>
            <a:off x="517645" y="3769162"/>
            <a:ext cx="12486187" cy="1239893"/>
          </a:xfrm>
          <a:prstGeom prst="rect">
            <a:avLst/>
          </a:prstGeom>
          <a:noFill/>
        </p:spPr>
        <p:txBody>
          <a:bodyPr wrap="square" lIns="130622" tIns="65311" rIns="130622" bIns="65311" rtlCol="0">
            <a:spAutoFit/>
          </a:bodyPr>
          <a:lstStyle/>
          <a:p>
            <a:pPr algn="ctr"/>
            <a:r>
              <a:rPr lang="en-US" sz="7200" b="1" err="1">
                <a:latin typeface="Times New Roman" panose="02020603050405020304" pitchFamily="18" charset="0"/>
                <a:cs typeface="Times New Roman" panose="02020603050405020304" pitchFamily="18" charset="0"/>
              </a:rPr>
              <a:t>khuôn</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a:t>
            </a:r>
            <a:r>
              <a:rPr lang="en-US" sz="7200" b="1" err="1">
                <a:latin typeface="Times New Roman" panose="02020603050405020304" pitchFamily="18" charset="0"/>
                <a:cs typeface="Times New Roman" panose="02020603050405020304" pitchFamily="18" charset="0"/>
              </a:rPr>
              <a:t>muốn</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muộn    </a:t>
            </a:r>
            <a:r>
              <a:rPr lang="en-US" sz="7200" b="1" dirty="0" err="1">
                <a:latin typeface="Times New Roman" panose="02020603050405020304" pitchFamily="18" charset="0"/>
                <a:cs typeface="Times New Roman" panose="02020603050405020304" pitchFamily="18" charset="0"/>
              </a:rPr>
              <a:t>nguồn</a:t>
            </a:r>
            <a:endParaRPr lang="en-US" sz="7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623923" y="1213787"/>
            <a:ext cx="2304256" cy="1316837"/>
          </a:xfrm>
          <a:prstGeom prst="rect">
            <a:avLst/>
          </a:prstGeom>
          <a:solidFill>
            <a:schemeClr val="tx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lIns="130622" tIns="65311" rIns="130622" bIns="65311" rtlCol="0">
            <a:spAutoFit/>
          </a:bodyPr>
          <a:lstStyle/>
          <a:p>
            <a:pPr algn="ctr"/>
            <a:r>
              <a:rPr lang="en-US" sz="7700" dirty="0" err="1">
                <a:solidFill>
                  <a:srgbClr val="FF0000"/>
                </a:solidFill>
                <a:latin typeface="Times New Roman" panose="02020603050405020304" pitchFamily="18" charset="0"/>
                <a:cs typeface="Times New Roman" panose="02020603050405020304" pitchFamily="18" charset="0"/>
              </a:rPr>
              <a:t>uôn</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46448" y="4963139"/>
            <a:ext cx="2736303" cy="1239893"/>
          </a:xfrm>
          <a:prstGeom prst="rect">
            <a:avLst/>
          </a:prstGeom>
          <a:noFill/>
        </p:spPr>
        <p:txBody>
          <a:bodyPr wrap="square" lIns="130622" tIns="65311" rIns="130622" bIns="65311" rtlCol="0">
            <a:spAutoFit/>
          </a:bodyPr>
          <a:lstStyle/>
          <a:p>
            <a:pPr algn="ctr"/>
            <a:r>
              <a:rPr lang="en-US" sz="7200" b="1" err="1">
                <a:latin typeface="Times New Roman" panose="02020603050405020304" pitchFamily="18" charset="0"/>
                <a:cs typeface="Times New Roman" panose="02020603050405020304" pitchFamily="18" charset="0"/>
              </a:rPr>
              <a:t>buồng</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a:t>
            </a:r>
            <a:endParaRPr lang="en-US" sz="7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786808" y="4906888"/>
            <a:ext cx="2736303" cy="1239893"/>
          </a:xfrm>
          <a:prstGeom prst="rect">
            <a:avLst/>
          </a:prstGeom>
          <a:noFill/>
        </p:spPr>
        <p:txBody>
          <a:bodyPr wrap="square" lIns="130622" tIns="65311" rIns="130622" bIns="65311" rtlCol="0">
            <a:spAutoFit/>
          </a:bodyPr>
          <a:lstStyle/>
          <a:p>
            <a:pPr algn="ctr"/>
            <a:r>
              <a:rPr lang="en-US" sz="7200" b="1" smtClean="0">
                <a:latin typeface="Times New Roman" panose="02020603050405020304" pitchFamily="18" charset="0"/>
                <a:cs typeface="Times New Roman" panose="02020603050405020304" pitchFamily="18" charset="0"/>
              </a:rPr>
              <a:t>luống   </a:t>
            </a:r>
            <a:endParaRPr lang="en-US" sz="7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883153" y="4924472"/>
            <a:ext cx="3168351" cy="1239893"/>
          </a:xfrm>
          <a:prstGeom prst="rect">
            <a:avLst/>
          </a:prstGeom>
          <a:noFill/>
        </p:spPr>
        <p:txBody>
          <a:bodyPr wrap="square" lIns="130622" tIns="65311" rIns="130622" bIns="65311" rtlCol="0">
            <a:spAutoFit/>
          </a:bodyPr>
          <a:lstStyle/>
          <a:p>
            <a:pPr algn="ctr"/>
            <a:r>
              <a:rPr lang="en-US" sz="7200" b="1">
                <a:latin typeface="Times New Roman" panose="02020603050405020304" pitchFamily="18" charset="0"/>
                <a:cs typeface="Times New Roman" panose="02020603050405020304" pitchFamily="18" charset="0"/>
              </a:rPr>
              <a:t>t</a:t>
            </a:r>
            <a:r>
              <a:rPr lang="en-US" sz="7200" b="1" smtClean="0">
                <a:latin typeface="Times New Roman" panose="02020603050405020304" pitchFamily="18" charset="0"/>
                <a:cs typeface="Times New Roman" panose="02020603050405020304" pitchFamily="18" charset="0"/>
              </a:rPr>
              <a:t>huổng   </a:t>
            </a:r>
            <a:endParaRPr lang="en-US" sz="7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0123512" y="4940384"/>
            <a:ext cx="3168351" cy="1239893"/>
          </a:xfrm>
          <a:prstGeom prst="rect">
            <a:avLst/>
          </a:prstGeom>
          <a:noFill/>
        </p:spPr>
        <p:txBody>
          <a:bodyPr wrap="square" lIns="130622" tIns="65311" rIns="130622" bIns="65311" rtlCol="0">
            <a:spAutoFit/>
          </a:bodyPr>
          <a:lstStyle/>
          <a:p>
            <a:pPr algn="ctr"/>
            <a:r>
              <a:rPr lang="en-US" sz="7200" b="1" smtClean="0">
                <a:latin typeface="Times New Roman" panose="02020603050405020304" pitchFamily="18" charset="0"/>
                <a:cs typeface="Times New Roman" panose="02020603050405020304" pitchFamily="18" charset="0"/>
              </a:rPr>
              <a:t>vuông   </a:t>
            </a:r>
            <a:endParaRPr lang="en-US" sz="7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389030" y="6506392"/>
            <a:ext cx="5184576" cy="1193727"/>
          </a:xfrm>
          <a:prstGeom prst="rect">
            <a:avLst/>
          </a:prstGeom>
          <a:noFill/>
        </p:spPr>
        <p:txBody>
          <a:bodyPr wrap="square" lIns="130622" tIns="65311" rIns="130622" bIns="65311" rtlCol="0">
            <a:spAutoFit/>
          </a:bodyPr>
          <a:lstStyle/>
          <a:p>
            <a:pPr algn="ctr"/>
            <a:r>
              <a:rPr lang="en-US" sz="6900" b="1">
                <a:latin typeface="Times New Roman" panose="02020603050405020304" pitchFamily="18" charset="0"/>
                <a:cs typeface="Times New Roman" panose="02020603050405020304" pitchFamily="18" charset="0"/>
              </a:rPr>
              <a:t>quả chuông</a:t>
            </a:r>
            <a:endParaRPr lang="en-US" sz="69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628390" y="6506392"/>
            <a:ext cx="5760640" cy="1193727"/>
          </a:xfrm>
          <a:prstGeom prst="rect">
            <a:avLst/>
          </a:prstGeom>
          <a:noFill/>
        </p:spPr>
        <p:txBody>
          <a:bodyPr wrap="square" lIns="130622" tIns="65311" rIns="130622" bIns="65311" rtlCol="0">
            <a:spAutoFit/>
          </a:bodyPr>
          <a:lstStyle/>
          <a:p>
            <a:pPr algn="ctr"/>
            <a:r>
              <a:rPr lang="en-US" sz="6900" b="1" dirty="0" err="1">
                <a:latin typeface="Times New Roman" panose="02020603050405020304" pitchFamily="18" charset="0"/>
                <a:cs typeface="Times New Roman" panose="02020603050405020304" pitchFamily="18" charset="0"/>
              </a:rPr>
              <a:t>buồng</a:t>
            </a:r>
            <a:r>
              <a:rPr lang="en-US" sz="6900" b="1" dirty="0">
                <a:latin typeface="Times New Roman" panose="02020603050405020304" pitchFamily="18" charset="0"/>
                <a:cs typeface="Times New Roman" panose="02020603050405020304" pitchFamily="18" charset="0"/>
              </a:rPr>
              <a:t> </a:t>
            </a:r>
            <a:r>
              <a:rPr lang="en-US" sz="6900" b="1" dirty="0" err="1">
                <a:latin typeface="Times New Roman" panose="02020603050405020304" pitchFamily="18" charset="0"/>
                <a:cs typeface="Times New Roman" panose="02020603050405020304" pitchFamily="18" charset="0"/>
              </a:rPr>
              <a:t>chuối</a:t>
            </a:r>
            <a:endParaRPr lang="en-US" sz="69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88845" y="6491064"/>
            <a:ext cx="4089242" cy="1193727"/>
          </a:xfrm>
          <a:prstGeom prst="rect">
            <a:avLst/>
          </a:prstGeom>
          <a:noFill/>
        </p:spPr>
        <p:txBody>
          <a:bodyPr wrap="square" lIns="130622" tIns="65311" rIns="130622" bIns="65311" rtlCol="0">
            <a:spAutoFit/>
          </a:bodyPr>
          <a:lstStyle/>
          <a:p>
            <a:pPr algn="ctr"/>
            <a:r>
              <a:rPr lang="en-US" sz="6900" b="1" dirty="0" err="1">
                <a:latin typeface="Times New Roman" panose="02020603050405020304" pitchFamily="18" charset="0"/>
                <a:cs typeface="Times New Roman" panose="02020603050405020304" pitchFamily="18" charset="0"/>
              </a:rPr>
              <a:t>cuộn</a:t>
            </a:r>
            <a:r>
              <a:rPr lang="en-US" sz="6900" b="1" dirty="0">
                <a:latin typeface="Times New Roman" panose="02020603050405020304" pitchFamily="18" charset="0"/>
                <a:cs typeface="Times New Roman" panose="02020603050405020304" pitchFamily="18" charset="0"/>
              </a:rPr>
              <a:t> </a:t>
            </a:r>
            <a:r>
              <a:rPr lang="en-US" sz="6900" b="1" dirty="0" err="1">
                <a:latin typeface="Times New Roman" panose="02020603050405020304" pitchFamily="18" charset="0"/>
                <a:cs typeface="Times New Roman" panose="02020603050405020304" pitchFamily="18" charset="0"/>
              </a:rPr>
              <a:t>chỉ</a:t>
            </a:r>
            <a:endParaRPr lang="en-US" sz="6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676313"/>
      </p:ext>
    </p:extLst>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7"/>
          <p:cNvSpPr txBox="1">
            <a:spLocks noChangeArrowheads="1"/>
          </p:cNvSpPr>
          <p:nvPr/>
        </p:nvSpPr>
        <p:spPr bwMode="auto">
          <a:xfrm>
            <a:off x="619125" y="514350"/>
            <a:ext cx="13104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a:solidFill>
                  <a:srgbClr val="002060"/>
                </a:solidFill>
                <a:latin typeface="HP001 4 hàng" pitchFamily="34" charset="0"/>
              </a:rPr>
              <a:t>Thứ </a:t>
            </a:r>
            <a:r>
              <a:rPr lang="en-US" sz="4800" b="1" smtClean="0">
                <a:solidFill>
                  <a:srgbClr val="002060"/>
                </a:solidFill>
                <a:latin typeface="HP001 4 hàng" pitchFamily="34" charset="0"/>
              </a:rPr>
              <a:t>ba </a:t>
            </a:r>
            <a:r>
              <a:rPr lang="en-US" sz="4800" b="1">
                <a:solidFill>
                  <a:srgbClr val="002060"/>
                </a:solidFill>
                <a:latin typeface="HP001 4 hàng" pitchFamily="34" charset="0"/>
              </a:rPr>
              <a:t>ngày </a:t>
            </a:r>
            <a:r>
              <a:rPr lang="en-US" sz="4800" b="1" smtClean="0">
                <a:solidFill>
                  <a:srgbClr val="002060"/>
                </a:solidFill>
                <a:latin typeface="HP001 4 hàng" pitchFamily="34" charset="0"/>
              </a:rPr>
              <a:t>13tháng 12 </a:t>
            </a:r>
            <a:r>
              <a:rPr lang="en-US" sz="4800" b="1">
                <a:solidFill>
                  <a:srgbClr val="002060"/>
                </a:solidFill>
                <a:latin typeface="HP001 4 hàng" pitchFamily="34" charset="0"/>
              </a:rPr>
              <a:t>năm 2022</a:t>
            </a:r>
          </a:p>
        </p:txBody>
      </p:sp>
      <p:sp>
        <p:nvSpPr>
          <p:cNvPr id="13315" name="TextBox 8"/>
          <p:cNvSpPr txBox="1">
            <a:spLocks noChangeArrowheads="1"/>
          </p:cNvSpPr>
          <p:nvPr/>
        </p:nvSpPr>
        <p:spPr bwMode="auto">
          <a:xfrm>
            <a:off x="-317500" y="1700213"/>
            <a:ext cx="4103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u="sng">
                <a:solidFill>
                  <a:srgbClr val="002060"/>
                </a:solidFill>
                <a:latin typeface="HP001 4 hàng" pitchFamily="34" charset="0"/>
              </a:rPr>
              <a:t>Tiếng Việt</a:t>
            </a:r>
            <a:r>
              <a:rPr lang="en-US" sz="4800" b="1">
                <a:solidFill>
                  <a:srgbClr val="002060"/>
                </a:solidFill>
                <a:latin typeface="HP001 4 hàng" pitchFamily="34" charset="0"/>
              </a:rPr>
              <a:t>: </a:t>
            </a:r>
          </a:p>
        </p:txBody>
      </p:sp>
      <p:sp>
        <p:nvSpPr>
          <p:cNvPr id="13318" name="TextBox 11"/>
          <p:cNvSpPr txBox="1">
            <a:spLocks noChangeArrowheads="1"/>
          </p:cNvSpPr>
          <p:nvPr/>
        </p:nvSpPr>
        <p:spPr bwMode="auto">
          <a:xfrm>
            <a:off x="2490788" y="1738313"/>
            <a:ext cx="4103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u="sng">
                <a:solidFill>
                  <a:srgbClr val="002060"/>
                </a:solidFill>
                <a:latin typeface="HP001 4 hàng" pitchFamily="34" charset="0"/>
              </a:rPr>
              <a:t>Bài </a:t>
            </a:r>
            <a:r>
              <a:rPr lang="en-US" sz="4800" b="1" u="sng" smtClean="0">
                <a:solidFill>
                  <a:srgbClr val="002060"/>
                </a:solidFill>
                <a:latin typeface="HP001 4 hàng" pitchFamily="34" charset="0"/>
              </a:rPr>
              <a:t>68</a:t>
            </a:r>
            <a:r>
              <a:rPr lang="en-US" sz="4800" b="1" smtClean="0">
                <a:solidFill>
                  <a:srgbClr val="002060"/>
                </a:solidFill>
                <a:latin typeface="HP001 4 hàng" pitchFamily="34" charset="0"/>
              </a:rPr>
              <a:t>: </a:t>
            </a:r>
            <a:endParaRPr lang="en-US" sz="4800" b="1">
              <a:solidFill>
                <a:srgbClr val="002060"/>
              </a:solidFill>
              <a:latin typeface="HP001 4 hàng" pitchFamily="34" charset="0"/>
            </a:endParaRPr>
          </a:p>
        </p:txBody>
      </p:sp>
      <p:pic>
        <p:nvPicPr>
          <p:cNvPr id="1331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3506788"/>
            <a:ext cx="78200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7"/>
          <p:cNvSpPr txBox="1">
            <a:spLocks noChangeArrowheads="1"/>
          </p:cNvSpPr>
          <p:nvPr/>
        </p:nvSpPr>
        <p:spPr bwMode="auto">
          <a:xfrm>
            <a:off x="354013" y="2624138"/>
            <a:ext cx="3505200" cy="76993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400" b="1">
                <a:latin typeface="Century Gothic" pitchFamily="34" charset="0"/>
              </a:rPr>
              <a:t>3.</a:t>
            </a:r>
            <a:r>
              <a:rPr lang="en-US" sz="4400" b="1">
                <a:solidFill>
                  <a:schemeClr val="bg1"/>
                </a:solidFill>
                <a:latin typeface="Century Gothic" pitchFamily="34" charset="0"/>
              </a:rPr>
              <a:t>Viết bảng</a:t>
            </a:r>
          </a:p>
        </p:txBody>
      </p:sp>
      <p:sp>
        <p:nvSpPr>
          <p:cNvPr id="9" name="TextBox 8"/>
          <p:cNvSpPr txBox="1"/>
          <p:nvPr/>
        </p:nvSpPr>
        <p:spPr>
          <a:xfrm>
            <a:off x="5515000" y="1162472"/>
            <a:ext cx="5616624" cy="1455337"/>
          </a:xfrm>
          <a:prstGeom prst="rect">
            <a:avLst/>
          </a:prstGeom>
          <a:noFill/>
        </p:spPr>
        <p:txBody>
          <a:bodyPr wrap="square" lIns="130622" tIns="65311" rIns="130622" bIns="65311" rtlCol="0">
            <a:spAutoFit/>
          </a:bodyPr>
          <a:lstStyle/>
          <a:p>
            <a:pPr algn="ctr"/>
            <a:r>
              <a:rPr lang="en-US" sz="8600" err="1">
                <a:solidFill>
                  <a:srgbClr val="FF0000"/>
                </a:solidFill>
                <a:latin typeface="Times New Roman" panose="02020603050405020304" pitchFamily="18" charset="0"/>
                <a:cs typeface="Times New Roman" panose="02020603050405020304" pitchFamily="18" charset="0"/>
              </a:rPr>
              <a:t>u</a:t>
            </a:r>
            <a:r>
              <a:rPr lang="en-US" sz="8600">
                <a:solidFill>
                  <a:srgbClr val="FF0000"/>
                </a:solidFill>
                <a:latin typeface="Times New Roman" panose="02020603050405020304" pitchFamily="18" charset="0"/>
                <a:cs typeface="Times New Roman" panose="02020603050405020304" pitchFamily="18" charset="0"/>
              </a:rPr>
              <a:t>ôn  </a:t>
            </a:r>
            <a:r>
              <a:rPr lang="en-US" sz="8600" smtClean="0">
                <a:solidFill>
                  <a:srgbClr val="FF0000"/>
                </a:solidFill>
                <a:latin typeface="Times New Roman" panose="02020603050405020304" pitchFamily="18" charset="0"/>
                <a:cs typeface="Times New Roman" panose="02020603050405020304" pitchFamily="18" charset="0"/>
              </a:rPr>
              <a:t>uông</a:t>
            </a:r>
            <a:endParaRPr lang="en-US" sz="8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040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5760" y="147485"/>
            <a:ext cx="4023360" cy="1005840"/>
            <a:chOff x="228600" y="228600"/>
            <a:chExt cx="2514600" cy="838200"/>
          </a:xfrm>
        </p:grpSpPr>
        <p:sp>
          <p:nvSpPr>
            <p:cNvPr id="8" name="Rounded Rectangle 7"/>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b="1" dirty="0">
                  <a:solidFill>
                    <a:srgbClr val="FFFFFF"/>
                  </a:solidFill>
                </a:rPr>
                <a:t> </a:t>
              </a:r>
              <a:r>
                <a:rPr lang="en-US" sz="6900" b="1" dirty="0" err="1">
                  <a:solidFill>
                    <a:srgbClr val="FFFFFF"/>
                  </a:solidFill>
                </a:rPr>
                <a:t>Viết</a:t>
              </a:r>
              <a:r>
                <a:rPr lang="en-US" sz="6900" b="1" dirty="0">
                  <a:solidFill>
                    <a:srgbClr val="FFFFFF"/>
                  </a:solidFill>
                </a:rPr>
                <a:t> </a:t>
              </a:r>
              <a:endParaRPr lang="vi-VN" sz="6900" b="1" dirty="0">
                <a:solidFill>
                  <a:srgbClr val="FFFFFF"/>
                </a:solidFill>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900" b="1" dirty="0">
                  <a:solidFill>
                    <a:srgbClr val="808080">
                      <a:lumMod val="10000"/>
                    </a:srgbClr>
                  </a:solidFill>
                </a:rPr>
                <a:t>3</a:t>
              </a:r>
              <a:endParaRPr lang="vi-VN" sz="6900" b="1" dirty="0">
                <a:solidFill>
                  <a:srgbClr val="808080">
                    <a:lumMod val="10000"/>
                  </a:srgbClr>
                </a:solidFill>
              </a:endParaRPr>
            </a:p>
          </p:txBody>
        </p:sp>
      </p:grpSp>
      <p:pic>
        <p:nvPicPr>
          <p:cNvPr id="4" name="u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1645920"/>
            <a:ext cx="8837240" cy="4773136"/>
          </a:xfrm>
          <a:prstGeom prst="rect">
            <a:avLst/>
          </a:prstGeom>
        </p:spPr>
      </p:pic>
    </p:spTree>
    <p:extLst>
      <p:ext uri="{BB962C8B-B14F-4D97-AF65-F5344CB8AC3E}">
        <p14:creationId xmlns:p14="http://schemas.microsoft.com/office/powerpoint/2010/main" val="2668743780"/>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5760" y="147485"/>
            <a:ext cx="4023360" cy="1005840"/>
            <a:chOff x="228600" y="228600"/>
            <a:chExt cx="2514600" cy="838200"/>
          </a:xfrm>
        </p:grpSpPr>
        <p:sp>
          <p:nvSpPr>
            <p:cNvPr id="8" name="Rounded Rectangle 7"/>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b="1" dirty="0">
                  <a:solidFill>
                    <a:srgbClr val="FFFFFF"/>
                  </a:solidFill>
                </a:rPr>
                <a:t> </a:t>
              </a:r>
              <a:r>
                <a:rPr lang="en-US" sz="6900" b="1" dirty="0" err="1">
                  <a:solidFill>
                    <a:srgbClr val="FFFFFF"/>
                  </a:solidFill>
                </a:rPr>
                <a:t>Viết</a:t>
              </a:r>
              <a:r>
                <a:rPr lang="en-US" sz="6900" b="1" dirty="0">
                  <a:solidFill>
                    <a:srgbClr val="FFFFFF"/>
                  </a:solidFill>
                </a:rPr>
                <a:t> </a:t>
              </a:r>
              <a:endParaRPr lang="vi-VN" sz="6900" b="1" dirty="0">
                <a:solidFill>
                  <a:srgbClr val="FFFFFF"/>
                </a:solidFill>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900" b="1" dirty="0">
                  <a:solidFill>
                    <a:srgbClr val="808080">
                      <a:lumMod val="10000"/>
                    </a:srgbClr>
                  </a:solidFill>
                </a:rPr>
                <a:t>3</a:t>
              </a:r>
              <a:endParaRPr lang="vi-VN" sz="6900" b="1" dirty="0">
                <a:solidFill>
                  <a:srgbClr val="808080">
                    <a:lumMod val="10000"/>
                  </a:srgbClr>
                </a:solidFill>
              </a:endParaRPr>
            </a:p>
          </p:txBody>
        </p:sp>
      </p:grpSp>
      <p:pic>
        <p:nvPicPr>
          <p:cNvPr id="3" name="u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6568" y="1378496"/>
            <a:ext cx="11089232" cy="5472608"/>
          </a:xfrm>
          <a:prstGeom prst="rect">
            <a:avLst/>
          </a:prstGeom>
        </p:spPr>
      </p:pic>
    </p:spTree>
    <p:extLst>
      <p:ext uri="{BB962C8B-B14F-4D97-AF65-F5344CB8AC3E}">
        <p14:creationId xmlns:p14="http://schemas.microsoft.com/office/powerpoint/2010/main" val="2434553487"/>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7"/>
          <p:cNvSpPr txBox="1">
            <a:spLocks noChangeArrowheads="1"/>
          </p:cNvSpPr>
          <p:nvPr/>
        </p:nvSpPr>
        <p:spPr bwMode="auto">
          <a:xfrm>
            <a:off x="138113" y="1689100"/>
            <a:ext cx="3505200" cy="769938"/>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400" b="1">
                <a:latin typeface="Century Gothic" pitchFamily="34" charset="0"/>
              </a:rPr>
              <a:t>3.</a:t>
            </a:r>
            <a:r>
              <a:rPr lang="en-US" sz="4400" b="1">
                <a:solidFill>
                  <a:schemeClr val="bg1"/>
                </a:solidFill>
                <a:latin typeface="Century Gothic" pitchFamily="34" charset="0"/>
              </a:rPr>
              <a:t>Viết bảng</a:t>
            </a:r>
          </a:p>
        </p:txBody>
      </p:sp>
      <p:sp>
        <p:nvSpPr>
          <p:cNvPr id="19459" name="TextBox 9"/>
          <p:cNvSpPr txBox="1">
            <a:spLocks noChangeArrowheads="1"/>
          </p:cNvSpPr>
          <p:nvPr/>
        </p:nvSpPr>
        <p:spPr bwMode="auto">
          <a:xfrm>
            <a:off x="619125" y="514350"/>
            <a:ext cx="13104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a:solidFill>
                  <a:srgbClr val="002060"/>
                </a:solidFill>
                <a:latin typeface="HP001 4 hàng" pitchFamily="34" charset="0"/>
              </a:rPr>
              <a:t>Thứ bảy ngày 5 tháng 11 năm 2022</a:t>
            </a:r>
          </a:p>
        </p:txBody>
      </p:sp>
      <p:pic>
        <p:nvPicPr>
          <p:cNvPr id="19460" name="Picture 2" descr="Tả cái bảng con của em - Blog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700" y="2446338"/>
            <a:ext cx="58928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6"/>
          <p:cNvSpPr txBox="1">
            <a:spLocks noChangeArrowheads="1"/>
          </p:cNvSpPr>
          <p:nvPr/>
        </p:nvSpPr>
        <p:spPr bwMode="auto">
          <a:xfrm>
            <a:off x="2202632" y="2813050"/>
            <a:ext cx="9484543" cy="252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0" tIns="54425" rIns="108850" bIns="54425">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7800" b="1">
                <a:solidFill>
                  <a:srgbClr val="FFFF00"/>
                </a:solidFill>
                <a:latin typeface="HP001 4 hàng" pitchFamily="34" charset="0"/>
              </a:rPr>
              <a:t>    </a:t>
            </a:r>
            <a:r>
              <a:rPr lang="en-US" sz="10000" b="1">
                <a:solidFill>
                  <a:schemeClr val="bg1"/>
                </a:solidFill>
                <a:latin typeface="HP001 4 hàng" pitchFamily="34" charset="0"/>
              </a:rPr>
              <a:t>  </a:t>
            </a:r>
            <a:r>
              <a:rPr lang="en-US" sz="10000" b="1" smtClean="0">
                <a:solidFill>
                  <a:schemeClr val="bg1"/>
                </a:solidFill>
                <a:latin typeface="HP001 4 hàng" pitchFamily="34" charset="0"/>
              </a:rPr>
              <a:t> uôn uông  </a:t>
            </a:r>
            <a:endParaRPr lang="en-US" sz="10000" b="1">
              <a:solidFill>
                <a:schemeClr val="bg1"/>
              </a:solidFill>
              <a:latin typeface="HP001 4 hàng" pitchFamily="34" charset="0"/>
            </a:endParaRPr>
          </a:p>
          <a:p>
            <a:pPr eaLnBrk="1" hangingPunct="1"/>
            <a:r>
              <a:rPr lang="en-US" sz="5700" b="1">
                <a:solidFill>
                  <a:schemeClr val="bg1"/>
                </a:solidFill>
                <a:latin typeface="HP001 4 hàng" pitchFamily="34" charset="0"/>
              </a:rPr>
              <a:t>         </a:t>
            </a:r>
          </a:p>
        </p:txBody>
      </p:sp>
    </p:spTree>
    <p:extLst>
      <p:ext uri="{BB962C8B-B14F-4D97-AF65-F5344CB8AC3E}">
        <p14:creationId xmlns:p14="http://schemas.microsoft.com/office/powerpoint/2010/main" val="2484751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7"/>
          <p:cNvSpPr txBox="1">
            <a:spLocks noChangeArrowheads="1"/>
          </p:cNvSpPr>
          <p:nvPr/>
        </p:nvSpPr>
        <p:spPr bwMode="auto">
          <a:xfrm>
            <a:off x="138113" y="1689100"/>
            <a:ext cx="3505200" cy="769938"/>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400" b="1">
                <a:latin typeface="Century Gothic" pitchFamily="34" charset="0"/>
              </a:rPr>
              <a:t>3.</a:t>
            </a:r>
            <a:r>
              <a:rPr lang="en-US" sz="4400" b="1">
                <a:solidFill>
                  <a:schemeClr val="bg1"/>
                </a:solidFill>
                <a:latin typeface="Century Gothic" pitchFamily="34" charset="0"/>
              </a:rPr>
              <a:t>Viết bảng</a:t>
            </a:r>
          </a:p>
        </p:txBody>
      </p:sp>
      <p:sp>
        <p:nvSpPr>
          <p:cNvPr id="20483" name="TextBox 9"/>
          <p:cNvSpPr txBox="1">
            <a:spLocks noChangeArrowheads="1"/>
          </p:cNvSpPr>
          <p:nvPr/>
        </p:nvSpPr>
        <p:spPr bwMode="auto">
          <a:xfrm>
            <a:off x="619125" y="514350"/>
            <a:ext cx="13104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a:solidFill>
                  <a:srgbClr val="002060"/>
                </a:solidFill>
                <a:latin typeface="HP001 4 hàng" pitchFamily="34" charset="0"/>
              </a:rPr>
              <a:t>Thứ bảy ngày 5 tháng 11 năm 2022</a:t>
            </a:r>
          </a:p>
        </p:txBody>
      </p:sp>
      <p:pic>
        <p:nvPicPr>
          <p:cNvPr id="20484" name="Picture 2" descr="Tả cái bảng con của em - Blog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700" y="2446338"/>
            <a:ext cx="58928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p:cNvSpPr txBox="1">
            <a:spLocks noChangeArrowheads="1"/>
          </p:cNvSpPr>
          <p:nvPr/>
        </p:nvSpPr>
        <p:spPr bwMode="auto">
          <a:xfrm>
            <a:off x="3781425" y="2813050"/>
            <a:ext cx="80645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0" tIns="54425" rIns="108850" bIns="54425">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7800" b="1">
                <a:solidFill>
                  <a:srgbClr val="FFFF00"/>
                </a:solidFill>
                <a:latin typeface="HP001 4 hàng" pitchFamily="34" charset="0"/>
              </a:rPr>
              <a:t>    </a:t>
            </a:r>
            <a:r>
              <a:rPr lang="en-US" sz="10000" b="1" smtClean="0">
                <a:solidFill>
                  <a:schemeClr val="bg1"/>
                </a:solidFill>
                <a:latin typeface="HP001 4 hàng" pitchFamily="34" charset="0"/>
              </a:rPr>
              <a:t>cuộn chỉ   </a:t>
            </a:r>
            <a:endParaRPr lang="en-US" sz="10000" b="1">
              <a:solidFill>
                <a:schemeClr val="bg1"/>
              </a:solidFill>
              <a:latin typeface="HP001 4 hàng" pitchFamily="34" charset="0"/>
            </a:endParaRPr>
          </a:p>
          <a:p>
            <a:pPr eaLnBrk="1" hangingPunct="1"/>
            <a:r>
              <a:rPr lang="en-US" sz="5700" b="1">
                <a:solidFill>
                  <a:schemeClr val="bg1"/>
                </a:solidFill>
                <a:latin typeface="HP001 4 hàng" pitchFamily="34" charset="0"/>
              </a:rPr>
              <a:t>         </a:t>
            </a:r>
          </a:p>
        </p:txBody>
      </p:sp>
    </p:spTree>
    <p:extLst>
      <p:ext uri="{BB962C8B-B14F-4D97-AF65-F5344CB8AC3E}">
        <p14:creationId xmlns:p14="http://schemas.microsoft.com/office/powerpoint/2010/main" val="836106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7"/>
          <p:cNvSpPr txBox="1">
            <a:spLocks noChangeArrowheads="1"/>
          </p:cNvSpPr>
          <p:nvPr/>
        </p:nvSpPr>
        <p:spPr bwMode="auto">
          <a:xfrm>
            <a:off x="138113" y="1689100"/>
            <a:ext cx="3505200" cy="769938"/>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400" b="1">
                <a:latin typeface="Century Gothic" pitchFamily="34" charset="0"/>
              </a:rPr>
              <a:t>3.</a:t>
            </a:r>
            <a:r>
              <a:rPr lang="en-US" sz="4400" b="1">
                <a:solidFill>
                  <a:schemeClr val="bg1"/>
                </a:solidFill>
                <a:latin typeface="Century Gothic" pitchFamily="34" charset="0"/>
              </a:rPr>
              <a:t>Viết bảng</a:t>
            </a:r>
          </a:p>
        </p:txBody>
      </p:sp>
      <p:sp>
        <p:nvSpPr>
          <p:cNvPr id="20483" name="TextBox 9"/>
          <p:cNvSpPr txBox="1">
            <a:spLocks noChangeArrowheads="1"/>
          </p:cNvSpPr>
          <p:nvPr/>
        </p:nvSpPr>
        <p:spPr bwMode="auto">
          <a:xfrm>
            <a:off x="619125" y="514350"/>
            <a:ext cx="13104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a:solidFill>
                  <a:srgbClr val="002060"/>
                </a:solidFill>
                <a:latin typeface="HP001 4 hàng" pitchFamily="34" charset="0"/>
              </a:rPr>
              <a:t>Thứ </a:t>
            </a:r>
            <a:r>
              <a:rPr lang="en-US" sz="4800" b="1" smtClean="0">
                <a:solidFill>
                  <a:srgbClr val="002060"/>
                </a:solidFill>
                <a:latin typeface="HP001 4 hàng" pitchFamily="34" charset="0"/>
              </a:rPr>
              <a:t>ba </a:t>
            </a:r>
            <a:r>
              <a:rPr lang="en-US" sz="4800" b="1">
                <a:solidFill>
                  <a:srgbClr val="002060"/>
                </a:solidFill>
                <a:latin typeface="HP001 4 hàng" pitchFamily="34" charset="0"/>
              </a:rPr>
              <a:t>ngày </a:t>
            </a:r>
            <a:r>
              <a:rPr lang="en-US" sz="4800" b="1" smtClean="0">
                <a:solidFill>
                  <a:srgbClr val="002060"/>
                </a:solidFill>
                <a:latin typeface="HP001 4 hàng" pitchFamily="34" charset="0"/>
              </a:rPr>
              <a:t>12 </a:t>
            </a:r>
            <a:r>
              <a:rPr lang="en-US" sz="4800" b="1">
                <a:solidFill>
                  <a:srgbClr val="002060"/>
                </a:solidFill>
                <a:latin typeface="HP001 4 hàng" pitchFamily="34" charset="0"/>
              </a:rPr>
              <a:t>tháng 11 năm 2022</a:t>
            </a:r>
          </a:p>
        </p:txBody>
      </p:sp>
      <p:pic>
        <p:nvPicPr>
          <p:cNvPr id="20484" name="Picture 2" descr="Tả cái bảng con của em - Blog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700" y="2446338"/>
            <a:ext cx="6491932"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p:cNvSpPr txBox="1">
            <a:spLocks noChangeArrowheads="1"/>
          </p:cNvSpPr>
          <p:nvPr/>
        </p:nvSpPr>
        <p:spPr bwMode="auto">
          <a:xfrm>
            <a:off x="3570784" y="2827330"/>
            <a:ext cx="80645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0" tIns="54425" rIns="108850" bIns="54425">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7800" b="1">
                <a:solidFill>
                  <a:srgbClr val="FFFF00"/>
                </a:solidFill>
                <a:latin typeface="HP001 4 hàng" pitchFamily="34" charset="0"/>
              </a:rPr>
              <a:t>  </a:t>
            </a:r>
            <a:r>
              <a:rPr lang="en-US" sz="7800" b="1" smtClean="0">
                <a:solidFill>
                  <a:srgbClr val="FFFF00"/>
                </a:solidFill>
                <a:latin typeface="HP001 4 hàng" pitchFamily="34" charset="0"/>
              </a:rPr>
              <a:t> </a:t>
            </a:r>
            <a:r>
              <a:rPr lang="en-US" sz="10000" b="1" smtClean="0">
                <a:solidFill>
                  <a:schemeClr val="bg1"/>
                </a:solidFill>
                <a:latin typeface="HP001 4 hàng" pitchFamily="34" charset="0"/>
              </a:rPr>
              <a:t>buồng chuối   </a:t>
            </a:r>
            <a:endParaRPr lang="en-US" sz="10000" b="1">
              <a:solidFill>
                <a:schemeClr val="bg1"/>
              </a:solidFill>
              <a:latin typeface="HP001 4 hàng" pitchFamily="34" charset="0"/>
            </a:endParaRPr>
          </a:p>
          <a:p>
            <a:pPr eaLnBrk="1" hangingPunct="1"/>
            <a:r>
              <a:rPr lang="en-US" sz="5700" b="1">
                <a:solidFill>
                  <a:schemeClr val="bg1"/>
                </a:solidFill>
                <a:latin typeface="HP001 4 hàng" pitchFamily="34" charset="0"/>
              </a:rPr>
              <a:t>         </a:t>
            </a:r>
          </a:p>
        </p:txBody>
      </p:sp>
    </p:spTree>
    <p:extLst>
      <p:ext uri="{BB962C8B-B14F-4D97-AF65-F5344CB8AC3E}">
        <p14:creationId xmlns:p14="http://schemas.microsoft.com/office/powerpoint/2010/main" val="2432028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1475" y="-61664"/>
            <a:ext cx="10023514" cy="1455337"/>
          </a:xfrm>
          <a:prstGeom prst="rect">
            <a:avLst/>
          </a:prstGeom>
          <a:noFill/>
        </p:spPr>
        <p:txBody>
          <a:bodyPr wrap="square" lIns="130622" tIns="65311" rIns="130622" bIns="65311" rtlCol="0">
            <a:spAutoFit/>
          </a:bodyPr>
          <a:lstStyle/>
          <a:p>
            <a:pPr algn="ctr"/>
            <a:r>
              <a:rPr lang="en-US" sz="8600" dirty="0" err="1">
                <a:solidFill>
                  <a:srgbClr val="FF0000"/>
                </a:solidFill>
                <a:latin typeface="Times New Roman" panose="02020603050405020304" pitchFamily="18" charset="0"/>
                <a:cs typeface="Times New Roman" panose="02020603050405020304" pitchFamily="18" charset="0"/>
              </a:rPr>
              <a:t>u</a:t>
            </a:r>
            <a:r>
              <a:rPr lang="en-US" sz="8600">
                <a:solidFill>
                  <a:srgbClr val="FF0000"/>
                </a:solidFill>
                <a:latin typeface="Times New Roman" panose="02020603050405020304" pitchFamily="18" charset="0"/>
                <a:cs typeface="Times New Roman" panose="02020603050405020304" pitchFamily="18" charset="0"/>
              </a:rPr>
              <a:t>ôn      </a:t>
            </a:r>
            <a:r>
              <a:rPr lang="en-US" sz="8600" dirty="0" err="1">
                <a:solidFill>
                  <a:srgbClr val="FF0000"/>
                </a:solidFill>
                <a:latin typeface="Times New Roman" panose="02020603050405020304" pitchFamily="18" charset="0"/>
                <a:cs typeface="Times New Roman" panose="02020603050405020304" pitchFamily="18" charset="0"/>
              </a:rPr>
              <a:t>uông</a:t>
            </a:r>
            <a:endParaRPr lang="en-US" sz="86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35704" y="1225688"/>
            <a:ext cx="1462186" cy="1316837"/>
          </a:xfrm>
          <a:prstGeom prst="rect">
            <a:avLst/>
          </a:prstGeom>
          <a:solidFill>
            <a:schemeClr val="tx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lIns="130622" tIns="65311" rIns="130622" bIns="65311" rtlCol="0">
            <a:spAutoFit/>
          </a:bodyPr>
          <a:lstStyle/>
          <a:p>
            <a:pPr algn="ctr"/>
            <a:r>
              <a:rPr lang="en-US" sz="7700" dirty="0" err="1">
                <a:latin typeface="Times New Roman" panose="02020603050405020304" pitchFamily="18" charset="0"/>
                <a:cs typeface="Times New Roman" panose="02020603050405020304" pitchFamily="18" charset="0"/>
              </a:rPr>
              <a:t>ch</a:t>
            </a:r>
            <a:r>
              <a:rPr lang="en-US" sz="7700" dirty="0">
                <a:latin typeface="Times New Roman" panose="02020603050405020304" pitchFamily="18" charset="0"/>
                <a:cs typeface="Times New Roman" panose="02020603050405020304" pitchFamily="18" charset="0"/>
              </a:rPr>
              <a:t>        </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126570" y="2530624"/>
            <a:ext cx="3802024" cy="1316837"/>
          </a:xfrm>
          <a:prstGeom prst="rect">
            <a:avLst/>
          </a:prstGeom>
          <a:solidFill>
            <a:schemeClr val="tx2">
              <a:lumMod val="40000"/>
              <a:lumOff val="60000"/>
            </a:schemeClr>
          </a:solidFill>
        </p:spPr>
        <p:txBody>
          <a:bodyPr wrap="square" lIns="130622" tIns="65311" rIns="130622" bIns="65311" rtlCol="0">
            <a:spAutoFit/>
          </a:bodyPr>
          <a:lstStyle/>
          <a:p>
            <a:pPr algn="ctr"/>
            <a:r>
              <a:rPr lang="en-US" sz="7700" smtClean="0">
                <a:latin typeface="Times New Roman" panose="02020603050405020304" pitchFamily="18" charset="0"/>
                <a:cs typeface="Times New Roman" panose="02020603050405020304" pitchFamily="18" charset="0"/>
              </a:rPr>
              <a:t>ch</a:t>
            </a:r>
            <a:r>
              <a:rPr lang="en-US" sz="7700" smtClean="0">
                <a:solidFill>
                  <a:srgbClr val="FF0000"/>
                </a:solidFill>
                <a:latin typeface="Times New Roman" panose="02020603050405020304" pitchFamily="18" charset="0"/>
                <a:cs typeface="Times New Roman" panose="02020603050405020304" pitchFamily="18" charset="0"/>
              </a:rPr>
              <a:t>uồn</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130624" y="4892487"/>
            <a:ext cx="10714790" cy="532007"/>
          </a:xfrm>
          <a:prstGeom prst="rect">
            <a:avLst/>
          </a:prstGeom>
          <a:noFill/>
        </p:spPr>
        <p:txBody>
          <a:bodyPr wrap="square" lIns="130622" tIns="65311" rIns="130622" bIns="65311" rtlCol="0">
            <a:spAutoFit/>
          </a:bodyPr>
          <a:lstStyle/>
          <a:p>
            <a:endParaRPr lang="en-US" dirty="0"/>
          </a:p>
        </p:txBody>
      </p:sp>
      <p:sp>
        <p:nvSpPr>
          <p:cNvPr id="6" name="TextBox 5"/>
          <p:cNvSpPr txBox="1"/>
          <p:nvPr/>
        </p:nvSpPr>
        <p:spPr>
          <a:xfrm>
            <a:off x="517645" y="3769162"/>
            <a:ext cx="12486187" cy="1239893"/>
          </a:xfrm>
          <a:prstGeom prst="rect">
            <a:avLst/>
          </a:prstGeom>
          <a:noFill/>
        </p:spPr>
        <p:txBody>
          <a:bodyPr wrap="square" lIns="130622" tIns="65311" rIns="130622" bIns="65311" rtlCol="0">
            <a:spAutoFit/>
          </a:bodyPr>
          <a:lstStyle/>
          <a:p>
            <a:pPr algn="ctr"/>
            <a:r>
              <a:rPr lang="en-US" sz="7200" b="1" err="1">
                <a:latin typeface="Times New Roman" panose="02020603050405020304" pitchFamily="18" charset="0"/>
                <a:cs typeface="Times New Roman" panose="02020603050405020304" pitchFamily="18" charset="0"/>
              </a:rPr>
              <a:t>khuôn</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a:t>
            </a:r>
            <a:r>
              <a:rPr lang="en-US" sz="7200" b="1" err="1">
                <a:latin typeface="Times New Roman" panose="02020603050405020304" pitchFamily="18" charset="0"/>
                <a:cs typeface="Times New Roman" panose="02020603050405020304" pitchFamily="18" charset="0"/>
              </a:rPr>
              <a:t>muốn</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muộn    </a:t>
            </a:r>
            <a:r>
              <a:rPr lang="en-US" sz="7200" b="1" dirty="0" err="1">
                <a:latin typeface="Times New Roman" panose="02020603050405020304" pitchFamily="18" charset="0"/>
                <a:cs typeface="Times New Roman" panose="02020603050405020304" pitchFamily="18" charset="0"/>
              </a:rPr>
              <a:t>nguồn</a:t>
            </a:r>
            <a:endParaRPr lang="en-US" sz="7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623923" y="1213787"/>
            <a:ext cx="2304256" cy="1316837"/>
          </a:xfrm>
          <a:prstGeom prst="rect">
            <a:avLst/>
          </a:prstGeom>
          <a:solidFill>
            <a:schemeClr val="tx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lIns="130622" tIns="65311" rIns="130622" bIns="65311" rtlCol="0">
            <a:spAutoFit/>
          </a:bodyPr>
          <a:lstStyle/>
          <a:p>
            <a:pPr algn="ctr"/>
            <a:r>
              <a:rPr lang="en-US" sz="7700" dirty="0" err="1">
                <a:solidFill>
                  <a:srgbClr val="FF0000"/>
                </a:solidFill>
                <a:latin typeface="Times New Roman" panose="02020603050405020304" pitchFamily="18" charset="0"/>
                <a:cs typeface="Times New Roman" panose="02020603050405020304" pitchFamily="18" charset="0"/>
              </a:rPr>
              <a:t>uôn</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46448" y="4963139"/>
            <a:ext cx="2736303" cy="1239893"/>
          </a:xfrm>
          <a:prstGeom prst="rect">
            <a:avLst/>
          </a:prstGeom>
          <a:noFill/>
        </p:spPr>
        <p:txBody>
          <a:bodyPr wrap="square" lIns="130622" tIns="65311" rIns="130622" bIns="65311" rtlCol="0">
            <a:spAutoFit/>
          </a:bodyPr>
          <a:lstStyle/>
          <a:p>
            <a:pPr algn="ctr"/>
            <a:r>
              <a:rPr lang="en-US" sz="7200" b="1" err="1">
                <a:latin typeface="Times New Roman" panose="02020603050405020304" pitchFamily="18" charset="0"/>
                <a:cs typeface="Times New Roman" panose="02020603050405020304" pitchFamily="18" charset="0"/>
              </a:rPr>
              <a:t>buồng</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a:t>
            </a:r>
            <a:endParaRPr lang="en-US" sz="7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786808" y="4906888"/>
            <a:ext cx="2736303" cy="1239893"/>
          </a:xfrm>
          <a:prstGeom prst="rect">
            <a:avLst/>
          </a:prstGeom>
          <a:noFill/>
        </p:spPr>
        <p:txBody>
          <a:bodyPr wrap="square" lIns="130622" tIns="65311" rIns="130622" bIns="65311" rtlCol="0">
            <a:spAutoFit/>
          </a:bodyPr>
          <a:lstStyle/>
          <a:p>
            <a:pPr algn="ctr"/>
            <a:r>
              <a:rPr lang="en-US" sz="7200" b="1" smtClean="0">
                <a:latin typeface="Times New Roman" panose="02020603050405020304" pitchFamily="18" charset="0"/>
                <a:cs typeface="Times New Roman" panose="02020603050405020304" pitchFamily="18" charset="0"/>
              </a:rPr>
              <a:t>luống   </a:t>
            </a:r>
            <a:endParaRPr lang="en-US" sz="7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883153" y="4924472"/>
            <a:ext cx="3168351" cy="1239893"/>
          </a:xfrm>
          <a:prstGeom prst="rect">
            <a:avLst/>
          </a:prstGeom>
          <a:noFill/>
        </p:spPr>
        <p:txBody>
          <a:bodyPr wrap="square" lIns="130622" tIns="65311" rIns="130622" bIns="65311" rtlCol="0">
            <a:spAutoFit/>
          </a:bodyPr>
          <a:lstStyle/>
          <a:p>
            <a:pPr algn="ctr"/>
            <a:r>
              <a:rPr lang="en-US" sz="7200" b="1">
                <a:latin typeface="Times New Roman" panose="02020603050405020304" pitchFamily="18" charset="0"/>
                <a:cs typeface="Times New Roman" panose="02020603050405020304" pitchFamily="18" charset="0"/>
              </a:rPr>
              <a:t>t</a:t>
            </a:r>
            <a:r>
              <a:rPr lang="en-US" sz="7200" b="1" smtClean="0">
                <a:latin typeface="Times New Roman" panose="02020603050405020304" pitchFamily="18" charset="0"/>
                <a:cs typeface="Times New Roman" panose="02020603050405020304" pitchFamily="18" charset="0"/>
              </a:rPr>
              <a:t>huổng   </a:t>
            </a:r>
            <a:endParaRPr lang="en-US" sz="7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0123512" y="4940384"/>
            <a:ext cx="3168351" cy="1239893"/>
          </a:xfrm>
          <a:prstGeom prst="rect">
            <a:avLst/>
          </a:prstGeom>
          <a:noFill/>
        </p:spPr>
        <p:txBody>
          <a:bodyPr wrap="square" lIns="130622" tIns="65311" rIns="130622" bIns="65311" rtlCol="0">
            <a:spAutoFit/>
          </a:bodyPr>
          <a:lstStyle/>
          <a:p>
            <a:pPr algn="ctr"/>
            <a:r>
              <a:rPr lang="en-US" sz="7200" b="1" smtClean="0">
                <a:latin typeface="Times New Roman" panose="02020603050405020304" pitchFamily="18" charset="0"/>
                <a:cs typeface="Times New Roman" panose="02020603050405020304" pitchFamily="18" charset="0"/>
              </a:rPr>
              <a:t>vuông   </a:t>
            </a:r>
            <a:endParaRPr lang="en-US" sz="7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389030" y="6506392"/>
            <a:ext cx="5184576" cy="1193727"/>
          </a:xfrm>
          <a:prstGeom prst="rect">
            <a:avLst/>
          </a:prstGeom>
          <a:noFill/>
        </p:spPr>
        <p:txBody>
          <a:bodyPr wrap="square" lIns="130622" tIns="65311" rIns="130622" bIns="65311" rtlCol="0">
            <a:spAutoFit/>
          </a:bodyPr>
          <a:lstStyle/>
          <a:p>
            <a:pPr algn="ctr"/>
            <a:r>
              <a:rPr lang="en-US" sz="6900" b="1">
                <a:latin typeface="Times New Roman" panose="02020603050405020304" pitchFamily="18" charset="0"/>
                <a:cs typeface="Times New Roman" panose="02020603050405020304" pitchFamily="18" charset="0"/>
              </a:rPr>
              <a:t>quả chuông</a:t>
            </a:r>
            <a:endParaRPr lang="en-US" sz="69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628390" y="6506392"/>
            <a:ext cx="5760640" cy="1193727"/>
          </a:xfrm>
          <a:prstGeom prst="rect">
            <a:avLst/>
          </a:prstGeom>
          <a:noFill/>
        </p:spPr>
        <p:txBody>
          <a:bodyPr wrap="square" lIns="130622" tIns="65311" rIns="130622" bIns="65311" rtlCol="0">
            <a:spAutoFit/>
          </a:bodyPr>
          <a:lstStyle/>
          <a:p>
            <a:pPr algn="ctr"/>
            <a:r>
              <a:rPr lang="en-US" sz="6900" b="1" dirty="0" err="1">
                <a:latin typeface="Times New Roman" panose="02020603050405020304" pitchFamily="18" charset="0"/>
                <a:cs typeface="Times New Roman" panose="02020603050405020304" pitchFamily="18" charset="0"/>
              </a:rPr>
              <a:t>buồng</a:t>
            </a:r>
            <a:r>
              <a:rPr lang="en-US" sz="6900" b="1" dirty="0">
                <a:latin typeface="Times New Roman" panose="02020603050405020304" pitchFamily="18" charset="0"/>
                <a:cs typeface="Times New Roman" panose="02020603050405020304" pitchFamily="18" charset="0"/>
              </a:rPr>
              <a:t> </a:t>
            </a:r>
            <a:r>
              <a:rPr lang="en-US" sz="6900" b="1" dirty="0" err="1">
                <a:latin typeface="Times New Roman" panose="02020603050405020304" pitchFamily="18" charset="0"/>
                <a:cs typeface="Times New Roman" panose="02020603050405020304" pitchFamily="18" charset="0"/>
              </a:rPr>
              <a:t>chuối</a:t>
            </a:r>
            <a:endParaRPr lang="en-US" sz="69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88845" y="6491064"/>
            <a:ext cx="4089242" cy="1193727"/>
          </a:xfrm>
          <a:prstGeom prst="rect">
            <a:avLst/>
          </a:prstGeom>
          <a:noFill/>
        </p:spPr>
        <p:txBody>
          <a:bodyPr wrap="square" lIns="130622" tIns="65311" rIns="130622" bIns="65311" rtlCol="0">
            <a:spAutoFit/>
          </a:bodyPr>
          <a:lstStyle/>
          <a:p>
            <a:pPr algn="ctr"/>
            <a:r>
              <a:rPr lang="en-US" sz="6900" b="1" dirty="0" err="1">
                <a:latin typeface="Times New Roman" panose="02020603050405020304" pitchFamily="18" charset="0"/>
                <a:cs typeface="Times New Roman" panose="02020603050405020304" pitchFamily="18" charset="0"/>
              </a:rPr>
              <a:t>cuộn</a:t>
            </a:r>
            <a:r>
              <a:rPr lang="en-US" sz="6900" b="1" dirty="0">
                <a:latin typeface="Times New Roman" panose="02020603050405020304" pitchFamily="18" charset="0"/>
                <a:cs typeface="Times New Roman" panose="02020603050405020304" pitchFamily="18" charset="0"/>
              </a:rPr>
              <a:t> </a:t>
            </a:r>
            <a:r>
              <a:rPr lang="en-US" sz="6900" b="1" dirty="0" err="1">
                <a:latin typeface="Times New Roman" panose="02020603050405020304" pitchFamily="18" charset="0"/>
                <a:cs typeface="Times New Roman" panose="02020603050405020304" pitchFamily="18" charset="0"/>
              </a:rPr>
              <a:t>chỉ</a:t>
            </a:r>
            <a:endParaRPr lang="en-US" sz="6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5328726"/>
      </p:ext>
    </p:extLst>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extLst>
          </p:cNvPr>
          <p:cNvSpPr txBox="1"/>
          <p:nvPr/>
        </p:nvSpPr>
        <p:spPr>
          <a:xfrm>
            <a:off x="853440" y="1280160"/>
            <a:ext cx="12192000" cy="548640"/>
          </a:xfrm>
          <a:prstGeom prst="rect">
            <a:avLst/>
          </a:prstGeom>
          <a:noFill/>
        </p:spPr>
        <p:txBody>
          <a:bodyPr lIns="130622" tIns="65311" rIns="130622" bIns="65311">
            <a:prstTxWarp prst="textCanUp">
              <a:avLst/>
            </a:prstTxWarp>
            <a:spAutoFit/>
          </a:bodyPr>
          <a:lstStyle/>
          <a:p>
            <a:pPr>
              <a:defRPr/>
            </a:pPr>
            <a:r>
              <a:rPr lang="en-US" b="1" dirty="0">
                <a:solidFill>
                  <a:srgbClr val="FF0000"/>
                </a:solidFill>
                <a:latin typeface="Times New Roman" pitchFamily="18" charset="0"/>
                <a:cs typeface="Times New Roman" pitchFamily="18" charset="0"/>
              </a:rPr>
              <a:t>Trò </a:t>
            </a:r>
            <a:r>
              <a:rPr lang="en-US" b="1" dirty="0">
                <a:solidFill>
                  <a:srgbClr val="00FF00"/>
                </a:solidFill>
                <a:latin typeface="Times New Roman" pitchFamily="18" charset="0"/>
                <a:cs typeface="Times New Roman" pitchFamily="18" charset="0"/>
              </a:rPr>
              <a:t>chơi</a:t>
            </a:r>
            <a:r>
              <a:rPr lang="en-US" b="1" dirty="0">
                <a:solidFill>
                  <a:srgbClr val="FF0000"/>
                </a:solidFill>
                <a:latin typeface="Times New Roman" pitchFamily="18" charset="0"/>
                <a:cs typeface="Times New Roman" pitchFamily="18" charset="0"/>
              </a:rPr>
              <a:t>: </a:t>
            </a:r>
            <a:r>
              <a:rPr lang="en-US" b="1" dirty="0">
                <a:solidFill>
                  <a:srgbClr val="0033CC"/>
                </a:solidFill>
                <a:latin typeface="Times New Roman" pitchFamily="18" charset="0"/>
                <a:cs typeface="Times New Roman" pitchFamily="18" charset="0"/>
              </a:rPr>
              <a:t>hái</a:t>
            </a:r>
            <a:r>
              <a:rPr lang="en-US" b="1" dirty="0">
                <a:solidFill>
                  <a:srgbClr val="FF0000"/>
                </a:solidFill>
                <a:latin typeface="Times New Roman" pitchFamily="18" charset="0"/>
                <a:cs typeface="Times New Roman" pitchFamily="18" charset="0"/>
              </a:rPr>
              <a:t> táo </a:t>
            </a:r>
            <a:endParaRPr lang="vi-VN" b="1" dirty="0">
              <a:solidFill>
                <a:srgbClr val="FF00FF"/>
              </a:solidFill>
              <a:latin typeface="Times New Roman" pitchFamily="18" charset="0"/>
              <a:cs typeface="Times New Roman" pitchFamily="18" charset="0"/>
            </a:endParaRPr>
          </a:p>
        </p:txBody>
      </p:sp>
      <p:sp>
        <p:nvSpPr>
          <p:cNvPr id="5" name="Flowchart: Alternate Process 4"/>
          <p:cNvSpPr/>
          <p:nvPr/>
        </p:nvSpPr>
        <p:spPr>
          <a:xfrm>
            <a:off x="1410544" y="6380881"/>
            <a:ext cx="4144962" cy="830263"/>
          </a:xfrm>
          <a:prstGeom prst="flowChartAlternateProcess">
            <a:avLst/>
          </a:prstGeom>
          <a:solidFill>
            <a:schemeClr val="accent3">
              <a:lumMod val="60000"/>
              <a:lumOff val="40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lstStyle/>
          <a:p>
            <a:pPr>
              <a:defRPr/>
            </a:pPr>
            <a:r>
              <a:rPr lang="en-US" sz="5700" b="1">
                <a:solidFill>
                  <a:srgbClr val="FF0000"/>
                </a:solidFill>
                <a:latin typeface=".VnAvant" pitchFamily="34" charset="0"/>
                <a:cs typeface="Times New Roman" pitchFamily="18" charset="0"/>
              </a:rPr>
              <a:t> </a:t>
            </a:r>
            <a:r>
              <a:rPr lang="en-US" sz="5700" b="1" smtClean="0">
                <a:solidFill>
                  <a:srgbClr val="008000"/>
                </a:solidFill>
                <a:latin typeface="Times New Roman" pitchFamily="18" charset="0"/>
                <a:cs typeface="Times New Roman" pitchFamily="18" charset="0"/>
              </a:rPr>
              <a:t>đầu nguồn</a:t>
            </a:r>
            <a:endParaRPr lang="en-US" sz="5700" b="1" dirty="0">
              <a:solidFill>
                <a:srgbClr val="008000"/>
              </a:solidFill>
              <a:latin typeface=".VnAvant" pitchFamily="34" charset="0"/>
              <a:cs typeface="Times New Roman" pitchFamily="18" charset="0"/>
            </a:endParaRPr>
          </a:p>
        </p:txBody>
      </p:sp>
      <p:sp>
        <p:nvSpPr>
          <p:cNvPr id="7168" name="Flowchart: Alternate Process 7167"/>
          <p:cNvSpPr/>
          <p:nvPr/>
        </p:nvSpPr>
        <p:spPr>
          <a:xfrm>
            <a:off x="1338536" y="3754760"/>
            <a:ext cx="4296965" cy="814387"/>
          </a:xfrm>
          <a:prstGeom prst="flowChartAlternateProcess">
            <a:avLst/>
          </a:prstGeom>
          <a:solidFill>
            <a:schemeClr val="accent6">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lstStyle/>
          <a:p>
            <a:pPr>
              <a:defRPr/>
            </a:pPr>
            <a:r>
              <a:rPr lang="en-US" sz="5700" b="1" smtClean="0">
                <a:solidFill>
                  <a:srgbClr val="0033CC"/>
                </a:solidFill>
                <a:latin typeface="Times New Roman" pitchFamily="18" charset="0"/>
                <a:cs typeface="Times New Roman" pitchFamily="18" charset="0"/>
              </a:rPr>
              <a:t> hình vuông</a:t>
            </a:r>
            <a:endParaRPr lang="en-US" sz="5700" b="1" dirty="0">
              <a:solidFill>
                <a:srgbClr val="0033CC"/>
              </a:solidFill>
              <a:latin typeface="Times New Roman" pitchFamily="18" charset="0"/>
              <a:cs typeface="Times New Roman" pitchFamily="18" charset="0"/>
            </a:endParaRPr>
          </a:p>
        </p:txBody>
      </p:sp>
      <p:grpSp>
        <p:nvGrpSpPr>
          <p:cNvPr id="7172" name="Group 7171"/>
          <p:cNvGrpSpPr/>
          <p:nvPr/>
        </p:nvGrpSpPr>
        <p:grpSpPr>
          <a:xfrm>
            <a:off x="731520" y="2386608"/>
            <a:ext cx="4368859" cy="9612751"/>
            <a:chOff x="-327052" y="-5836351"/>
            <a:chExt cx="2810306" cy="8010627"/>
          </a:xfrm>
          <a:solidFill>
            <a:srgbClr val="FFFFFF"/>
          </a:solidFill>
        </p:grpSpPr>
        <p:sp>
          <p:nvSpPr>
            <p:cNvPr id="7171" name="Flowchart: Alternate Process 7170"/>
            <p:cNvSpPr/>
            <p:nvPr/>
          </p:nvSpPr>
          <p:spPr>
            <a:xfrm>
              <a:off x="63416" y="-5836351"/>
              <a:ext cx="2419838" cy="697164"/>
            </a:xfrm>
            <a:prstGeom prst="flowChartAlternateProcess">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5100" b="1">
                  <a:solidFill>
                    <a:srgbClr val="000099"/>
                  </a:solidFill>
                  <a:latin typeface=".VnAvant" pitchFamily="34" charset="0"/>
                </a:rPr>
                <a:t> </a:t>
              </a:r>
              <a:r>
                <a:rPr lang="en-US" sz="5100" b="1" smtClean="0">
                  <a:solidFill>
                    <a:srgbClr val="000099"/>
                  </a:solidFill>
                  <a:latin typeface="Times New Roman" pitchFamily="18" charset="0"/>
                  <a:cs typeface="Times New Roman" pitchFamily="18" charset="0"/>
                </a:rPr>
                <a:t>bánh cuốn</a:t>
              </a:r>
              <a:endParaRPr lang="en-US" sz="5700" b="1" dirty="0">
                <a:solidFill>
                  <a:schemeClr val="tx1"/>
                </a:solidFill>
                <a:latin typeface=".VnAvant" pitchFamily="34" charset="0"/>
              </a:endParaRP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52" y="1368483"/>
              <a:ext cx="884434" cy="80579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5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7713" y="2046288"/>
            <a:ext cx="5948362"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p:cNvGrpSpPr>
            <a:grpSpLocks/>
          </p:cNvGrpSpPr>
          <p:nvPr/>
        </p:nvGrpSpPr>
        <p:grpSpPr bwMode="auto">
          <a:xfrm>
            <a:off x="10748963" y="1879600"/>
            <a:ext cx="1320800" cy="1320800"/>
            <a:chOff x="5191587" y="2179964"/>
            <a:chExt cx="1101201" cy="1101201"/>
          </a:xfrm>
        </p:grpSpPr>
        <p:pic>
          <p:nvPicPr>
            <p:cNvPr id="23575" name="tao 1"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587" y="2179964"/>
              <a:ext cx="1101201" cy="110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TextBox 29"/>
            <p:cNvSpPr txBox="1">
              <a:spLocks noChangeArrowheads="1"/>
            </p:cNvSpPr>
            <p:nvPr/>
          </p:nvSpPr>
          <p:spPr bwMode="auto">
            <a:xfrm>
              <a:off x="5483701" y="2572329"/>
              <a:ext cx="513184"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sz="4600" b="1">
                <a:solidFill>
                  <a:schemeClr val="bg1"/>
                </a:solidFill>
                <a:latin typeface="Times New Roman" pitchFamily="18" charset="0"/>
                <a:cs typeface="Times New Roman" pitchFamily="18" charset="0"/>
              </a:endParaRPr>
            </a:p>
          </p:txBody>
        </p:sp>
      </p:grpSp>
      <p:grpSp>
        <p:nvGrpSpPr>
          <p:cNvPr id="21" name="Group 20"/>
          <p:cNvGrpSpPr>
            <a:grpSpLocks/>
          </p:cNvGrpSpPr>
          <p:nvPr/>
        </p:nvGrpSpPr>
        <p:grpSpPr bwMode="auto">
          <a:xfrm>
            <a:off x="9144000" y="1736725"/>
            <a:ext cx="1320800" cy="1322388"/>
            <a:chOff x="5191587" y="2179964"/>
            <a:chExt cx="1101201" cy="1101201"/>
          </a:xfrm>
        </p:grpSpPr>
        <p:pic>
          <p:nvPicPr>
            <p:cNvPr id="23573" name="tao 1"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587" y="2179964"/>
              <a:ext cx="1101201" cy="110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4" name="TextBox 22"/>
            <p:cNvSpPr txBox="1">
              <a:spLocks noChangeArrowheads="1"/>
            </p:cNvSpPr>
            <p:nvPr/>
          </p:nvSpPr>
          <p:spPr bwMode="auto">
            <a:xfrm>
              <a:off x="5483701" y="2572329"/>
              <a:ext cx="513184"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sz="4600" b="1">
                <a:solidFill>
                  <a:schemeClr val="bg1"/>
                </a:solidFill>
                <a:latin typeface="Times New Roman" pitchFamily="18" charset="0"/>
                <a:cs typeface="Times New Roman" pitchFamily="18" charset="0"/>
              </a:endParaRPr>
            </a:p>
          </p:txBody>
        </p:sp>
      </p:grpSp>
      <p:grpSp>
        <p:nvGrpSpPr>
          <p:cNvPr id="10" name="Group 9"/>
          <p:cNvGrpSpPr>
            <a:grpSpLocks/>
          </p:cNvGrpSpPr>
          <p:nvPr/>
        </p:nvGrpSpPr>
        <p:grpSpPr bwMode="auto">
          <a:xfrm>
            <a:off x="11947525" y="2835275"/>
            <a:ext cx="1322388" cy="1320800"/>
            <a:chOff x="5191587" y="2179964"/>
            <a:chExt cx="1101201" cy="1101201"/>
          </a:xfrm>
        </p:grpSpPr>
        <p:pic>
          <p:nvPicPr>
            <p:cNvPr id="23571" name="tao 1"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587" y="2179964"/>
              <a:ext cx="1101201" cy="110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TextBox 11"/>
            <p:cNvSpPr txBox="1">
              <a:spLocks noChangeArrowheads="1"/>
            </p:cNvSpPr>
            <p:nvPr/>
          </p:nvSpPr>
          <p:spPr bwMode="auto">
            <a:xfrm>
              <a:off x="5483701" y="2572329"/>
              <a:ext cx="513184"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sz="4600" b="1">
                <a:solidFill>
                  <a:schemeClr val="bg1"/>
                </a:solidFill>
                <a:latin typeface="Times New Roman" pitchFamily="18" charset="0"/>
                <a:cs typeface="Times New Roman" pitchFamily="18" charset="0"/>
              </a:endParaRPr>
            </a:p>
          </p:txBody>
        </p:sp>
      </p:grpSp>
      <p:sp>
        <p:nvSpPr>
          <p:cNvPr id="23562" name="Rectangle 7"/>
          <p:cNvSpPr>
            <a:spLocks noChangeArrowheads="1"/>
          </p:cNvSpPr>
          <p:nvPr/>
        </p:nvSpPr>
        <p:spPr bwMode="auto">
          <a:xfrm>
            <a:off x="2438400" y="3382963"/>
            <a:ext cx="2635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p>
            <a:endParaRPr lang="en-US" sz="5700" b="1">
              <a:solidFill>
                <a:srgbClr val="002060"/>
              </a:solidFill>
              <a:latin typeface="VNI-Avo"/>
            </a:endParaRPr>
          </a:p>
        </p:txBody>
      </p:sp>
      <p:grpSp>
        <p:nvGrpSpPr>
          <p:cNvPr id="23563" name="Group 37"/>
          <p:cNvGrpSpPr>
            <a:grpSpLocks/>
          </p:cNvGrpSpPr>
          <p:nvPr/>
        </p:nvGrpSpPr>
        <p:grpSpPr bwMode="auto">
          <a:xfrm>
            <a:off x="1155700" y="92075"/>
            <a:ext cx="4452938" cy="1004888"/>
            <a:chOff x="687258" y="43429"/>
            <a:chExt cx="1765796" cy="838200"/>
          </a:xfrm>
        </p:grpSpPr>
        <p:sp>
          <p:nvSpPr>
            <p:cNvPr id="39" name="Rounded Rectangle 38"/>
            <p:cNvSpPr/>
            <p:nvPr/>
          </p:nvSpPr>
          <p:spPr>
            <a:xfrm>
              <a:off x="961098" y="120231"/>
              <a:ext cx="1491956" cy="761398"/>
            </a:xfrm>
            <a:prstGeom prst="round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100" b="1" dirty="0">
                  <a:solidFill>
                    <a:schemeClr val="bg1"/>
                  </a:solidFill>
                </a:rPr>
                <a:t> Củng cố </a:t>
              </a:r>
              <a:endParaRPr lang="vi-VN" sz="5100" b="1" dirty="0">
                <a:solidFill>
                  <a:schemeClr val="bg1"/>
                </a:solidFill>
              </a:endParaRPr>
            </a:p>
          </p:txBody>
        </p:sp>
        <p:sp>
          <p:nvSpPr>
            <p:cNvPr id="40" name="Oval 39"/>
            <p:cNvSpPr/>
            <p:nvPr/>
          </p:nvSpPr>
          <p:spPr>
            <a:xfrm>
              <a:off x="687258" y="43429"/>
              <a:ext cx="455770" cy="838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100" b="1" dirty="0">
                  <a:solidFill>
                    <a:schemeClr val="bg2">
                      <a:lumMod val="10000"/>
                    </a:schemeClr>
                  </a:solidFill>
                </a:rPr>
                <a:t>8</a:t>
              </a:r>
              <a:endParaRPr lang="vi-VN" sz="5100" b="1" dirty="0">
                <a:solidFill>
                  <a:schemeClr val="bg2">
                    <a:lumMod val="10000"/>
                  </a:schemeClr>
                </a:solidFill>
              </a:endParaRPr>
            </a:p>
          </p:txBody>
        </p:sp>
      </p:grpSp>
      <p:grpSp>
        <p:nvGrpSpPr>
          <p:cNvPr id="36" name="Group 35"/>
          <p:cNvGrpSpPr>
            <a:grpSpLocks/>
          </p:cNvGrpSpPr>
          <p:nvPr/>
        </p:nvGrpSpPr>
        <p:grpSpPr bwMode="auto">
          <a:xfrm>
            <a:off x="7421563" y="2609850"/>
            <a:ext cx="1322387" cy="1322388"/>
            <a:chOff x="3660041" y="2179964"/>
            <a:chExt cx="1101199" cy="1101201"/>
          </a:xfrm>
        </p:grpSpPr>
        <p:pic>
          <p:nvPicPr>
            <p:cNvPr id="23567" name="tao 1"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0041" y="2179964"/>
              <a:ext cx="1101199" cy="110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Box 44"/>
            <p:cNvSpPr txBox="1">
              <a:spLocks noChangeArrowheads="1"/>
            </p:cNvSpPr>
            <p:nvPr/>
          </p:nvSpPr>
          <p:spPr bwMode="auto">
            <a:xfrm>
              <a:off x="3964842" y="2572329"/>
              <a:ext cx="513184"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sz="4600" b="1">
                <a:solidFill>
                  <a:schemeClr val="bg1"/>
                </a:solidFill>
                <a:latin typeface="Times New Roman" pitchFamily="18" charset="0"/>
                <a:cs typeface="Times New Roman" pitchFamily="18" charset="0"/>
              </a:endParaRPr>
            </a:p>
          </p:txBody>
        </p:sp>
      </p:grpSp>
      <p:pic>
        <p:nvPicPr>
          <p:cNvPr id="235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9363" y="0"/>
            <a:ext cx="1828800" cy="1463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Flowchart: Alternate Process 49"/>
          <p:cNvSpPr/>
          <p:nvPr/>
        </p:nvSpPr>
        <p:spPr>
          <a:xfrm>
            <a:off x="1380058" y="5030788"/>
            <a:ext cx="4999038" cy="830262"/>
          </a:xfrm>
          <a:prstGeom prst="flowChartAlternateProcess">
            <a:avLst/>
          </a:prstGeom>
          <a:solidFill>
            <a:schemeClr val="accent3">
              <a:lumMod val="60000"/>
              <a:lumOff val="40000"/>
            </a:schemeClr>
          </a:solidFill>
          <a:ln>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lstStyle/>
          <a:p>
            <a:pPr>
              <a:defRPr/>
            </a:pPr>
            <a:r>
              <a:rPr lang="en-US" sz="5700" b="1">
                <a:solidFill>
                  <a:srgbClr val="FF0000"/>
                </a:solidFill>
                <a:latin typeface=".VnAvant" pitchFamily="34" charset="0"/>
                <a:cs typeface="Times New Roman" pitchFamily="18" charset="0"/>
              </a:rPr>
              <a:t> </a:t>
            </a:r>
            <a:r>
              <a:rPr lang="en-US" sz="5700" b="1" smtClean="0">
                <a:solidFill>
                  <a:srgbClr val="FF0000"/>
                </a:solidFill>
                <a:latin typeface=".VnAvant" pitchFamily="34" charset="0"/>
                <a:cs typeface="Times New Roman" pitchFamily="18" charset="0"/>
              </a:rPr>
              <a:t> </a:t>
            </a:r>
            <a:r>
              <a:rPr lang="en-US" sz="5700" b="1" smtClean="0">
                <a:solidFill>
                  <a:srgbClr val="FF0000"/>
                </a:solidFill>
                <a:latin typeface="Times New Roman" pitchFamily="18" charset="0"/>
                <a:cs typeface="Times New Roman" pitchFamily="18" charset="0"/>
              </a:rPr>
              <a:t>rau muống</a:t>
            </a:r>
            <a:endParaRPr lang="en-US" sz="5700" b="1" dirty="0">
              <a:solidFill>
                <a:srgbClr val="FF0000"/>
              </a:solidFill>
              <a:latin typeface=".VnAvant" pitchFamily="34" charset="0"/>
              <a:cs typeface="Times New Roman" pitchFamily="18" charset="0"/>
            </a:endParaRPr>
          </a:p>
        </p:txBody>
      </p:sp>
    </p:spTree>
    <p:extLst>
      <p:ext uri="{BB962C8B-B14F-4D97-AF65-F5344CB8AC3E}">
        <p14:creationId xmlns:p14="http://schemas.microsoft.com/office/powerpoint/2010/main" val="1720804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nodeType="clickEffect">
                                  <p:stCondLst>
                                    <p:cond delay="0"/>
                                  </p:stCondLst>
                                  <p:childTnLst>
                                    <p:anim calcmode="lin" valueType="num">
                                      <p:cBhvr additive="base">
                                        <p:cTn id="10" dur="500"/>
                                        <p:tgtEl>
                                          <p:spTgt spid="36"/>
                                        </p:tgtEl>
                                        <p:attrNameLst>
                                          <p:attrName>ppt_x</p:attrName>
                                        </p:attrNameLst>
                                      </p:cBhvr>
                                      <p:tavLst>
                                        <p:tav tm="0">
                                          <p:val>
                                            <p:strVal val="ppt_x"/>
                                          </p:val>
                                        </p:tav>
                                        <p:tav tm="100000">
                                          <p:val>
                                            <p:strVal val="ppt_x"/>
                                          </p:val>
                                        </p:tav>
                                      </p:tavLst>
                                    </p:anim>
                                    <p:anim calcmode="lin" valueType="num">
                                      <p:cBhvr additive="base">
                                        <p:cTn id="11" dur="500"/>
                                        <p:tgtEl>
                                          <p:spTgt spid="36"/>
                                        </p:tgtEl>
                                        <p:attrNameLst>
                                          <p:attrName>ppt_y</p:attrName>
                                        </p:attrNameLst>
                                      </p:cBhvr>
                                      <p:tavLst>
                                        <p:tav tm="0">
                                          <p:val>
                                            <p:strVal val="ppt_y"/>
                                          </p:val>
                                        </p:tav>
                                        <p:tav tm="100000">
                                          <p:val>
                                            <p:strVal val="1+ppt_h/2"/>
                                          </p:val>
                                        </p:tav>
                                      </p:tavLst>
                                    </p:anim>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6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nodeType="clickEffect">
                                  <p:stCondLst>
                                    <p:cond delay="0"/>
                                  </p:stCondLst>
                                  <p:childTnLst>
                                    <p:anim calcmode="lin" valueType="num">
                                      <p:cBhvr additive="base">
                                        <p:cTn id="20" dur="500"/>
                                        <p:tgtEl>
                                          <p:spTgt spid="21"/>
                                        </p:tgtEl>
                                        <p:attrNameLst>
                                          <p:attrName>ppt_x</p:attrName>
                                        </p:attrNameLst>
                                      </p:cBhvr>
                                      <p:tavLst>
                                        <p:tav tm="0">
                                          <p:val>
                                            <p:strVal val="ppt_x"/>
                                          </p:val>
                                        </p:tav>
                                        <p:tav tm="100000">
                                          <p:val>
                                            <p:strVal val="ppt_x"/>
                                          </p:val>
                                        </p:tav>
                                      </p:tavLst>
                                    </p:anim>
                                    <p:anim calcmode="lin" valueType="num">
                                      <p:cBhvr additive="base">
                                        <p:cTn id="21" dur="500"/>
                                        <p:tgtEl>
                                          <p:spTgt spid="21"/>
                                        </p:tgtEl>
                                        <p:attrNameLst>
                                          <p:attrName>ppt_y</p:attrName>
                                        </p:attrNameLst>
                                      </p:cBhvr>
                                      <p:tavLst>
                                        <p:tav tm="0">
                                          <p:val>
                                            <p:strVal val="ppt_y"/>
                                          </p:val>
                                        </p:tav>
                                        <p:tav tm="100000">
                                          <p:val>
                                            <p:strVal val="1+ppt_h/2"/>
                                          </p:val>
                                        </p:tav>
                                      </p:tavLst>
                                    </p:anim>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nodeType="clickEffect">
                                  <p:stCondLst>
                                    <p:cond delay="0"/>
                                  </p:stCondLst>
                                  <p:childTnLst>
                                    <p:anim calcmode="lin" valueType="num">
                                      <p:cBhvr additive="base">
                                        <p:cTn id="40" dur="500"/>
                                        <p:tgtEl>
                                          <p:spTgt spid="10"/>
                                        </p:tgtEl>
                                        <p:attrNameLst>
                                          <p:attrName>ppt_x</p:attrName>
                                        </p:attrNameLst>
                                      </p:cBhvr>
                                      <p:tavLst>
                                        <p:tav tm="0">
                                          <p:val>
                                            <p:strVal val="ppt_x"/>
                                          </p:val>
                                        </p:tav>
                                        <p:tav tm="100000">
                                          <p:val>
                                            <p:strVal val="ppt_x"/>
                                          </p:val>
                                        </p:tav>
                                      </p:tavLst>
                                    </p:anim>
                                    <p:anim calcmode="lin" valueType="num">
                                      <p:cBhvr additive="base">
                                        <p:cTn id="41" dur="500"/>
                                        <p:tgtEl>
                                          <p:spTgt spid="10"/>
                                        </p:tgtEl>
                                        <p:attrNameLst>
                                          <p:attrName>ppt_y</p:attrName>
                                        </p:attrNameLst>
                                      </p:cBhvr>
                                      <p:tavLst>
                                        <p:tav tm="0">
                                          <p:val>
                                            <p:strVal val="ppt_y"/>
                                          </p:val>
                                        </p:tav>
                                        <p:tav tm="100000">
                                          <p:val>
                                            <p:strVal val="1+ppt_h/2"/>
                                          </p:val>
                                        </p:tav>
                                      </p:tavLst>
                                    </p:anim>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168"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thu-vien-hinh-nen-dep-cho-slide-powerpoint-2007-anh-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14630400" cy="1011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xplosion 1 4"/>
          <p:cNvSpPr/>
          <p:nvPr/>
        </p:nvSpPr>
        <p:spPr>
          <a:xfrm>
            <a:off x="2590800" y="1389063"/>
            <a:ext cx="11058525" cy="5875337"/>
          </a:xfrm>
          <a:prstGeom prst="irregularSeal1">
            <a:avLst/>
          </a:prstGeom>
          <a:solidFill>
            <a:schemeClr val="accent6">
              <a:lumMod val="20000"/>
              <a:lumOff val="80000"/>
            </a:scheme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r>
              <a:rPr lang="en-US" sz="7700" b="1">
                <a:solidFill>
                  <a:schemeClr val="tx1"/>
                </a:solidFill>
                <a:latin typeface="Times New Roman" pitchFamily="18" charset="0"/>
                <a:cs typeface="Times New Roman" pitchFamily="18" charset="0"/>
              </a:rPr>
              <a:t>Khởi động</a:t>
            </a:r>
          </a:p>
        </p:txBody>
      </p:sp>
      <p:sp>
        <p:nvSpPr>
          <p:cNvPr id="3076" name="TextBox 5"/>
          <p:cNvSpPr txBox="1">
            <a:spLocks noChangeArrowheads="1"/>
          </p:cNvSpPr>
          <p:nvPr/>
        </p:nvSpPr>
        <p:spPr bwMode="auto">
          <a:xfrm>
            <a:off x="619125" y="153988"/>
            <a:ext cx="13104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a:solidFill>
                  <a:srgbClr val="002060"/>
                </a:solidFill>
                <a:latin typeface="HP001 4 hàng" pitchFamily="34" charset="0"/>
              </a:rPr>
              <a:t>Thứ </a:t>
            </a:r>
            <a:r>
              <a:rPr lang="en-US" sz="4800" b="1" smtClean="0">
                <a:solidFill>
                  <a:srgbClr val="002060"/>
                </a:solidFill>
                <a:latin typeface="HP001 4 hàng" pitchFamily="34" charset="0"/>
              </a:rPr>
              <a:t>ba </a:t>
            </a:r>
            <a:r>
              <a:rPr lang="en-US" sz="4800" b="1">
                <a:solidFill>
                  <a:srgbClr val="002060"/>
                </a:solidFill>
                <a:latin typeface="HP001 4 hàng" pitchFamily="34" charset="0"/>
              </a:rPr>
              <a:t>ngày </a:t>
            </a:r>
            <a:r>
              <a:rPr lang="en-US" sz="4800" b="1" smtClean="0">
                <a:solidFill>
                  <a:srgbClr val="002060"/>
                </a:solidFill>
                <a:latin typeface="HP001 4 hàng" pitchFamily="34" charset="0"/>
              </a:rPr>
              <a:t>13 </a:t>
            </a:r>
            <a:r>
              <a:rPr lang="en-US" sz="4800" b="1">
                <a:solidFill>
                  <a:srgbClr val="002060"/>
                </a:solidFill>
                <a:latin typeface="HP001 4 hàng" pitchFamily="34" charset="0"/>
              </a:rPr>
              <a:t>tháng </a:t>
            </a:r>
            <a:r>
              <a:rPr lang="en-US" sz="4800" b="1" smtClean="0">
                <a:solidFill>
                  <a:srgbClr val="002060"/>
                </a:solidFill>
                <a:latin typeface="HP001 4 hàng" pitchFamily="34" charset="0"/>
              </a:rPr>
              <a:t>12 </a:t>
            </a:r>
            <a:r>
              <a:rPr lang="en-US" sz="4800" b="1">
                <a:solidFill>
                  <a:srgbClr val="002060"/>
                </a:solidFill>
                <a:latin typeface="HP001 4 hàng" pitchFamily="34" charset="0"/>
              </a:rPr>
              <a:t>năm 2022</a:t>
            </a:r>
          </a:p>
        </p:txBody>
      </p:sp>
      <p:sp>
        <p:nvSpPr>
          <p:cNvPr id="3077" name="TextBox 6"/>
          <p:cNvSpPr txBox="1">
            <a:spLocks noChangeArrowheads="1"/>
          </p:cNvSpPr>
          <p:nvPr/>
        </p:nvSpPr>
        <p:spPr bwMode="auto">
          <a:xfrm>
            <a:off x="-677863" y="1019175"/>
            <a:ext cx="410527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u="sng">
                <a:solidFill>
                  <a:srgbClr val="002060"/>
                </a:solidFill>
                <a:latin typeface="HP001 4 hàng" pitchFamily="34" charset="0"/>
              </a:rPr>
              <a:t>Tiếng Việt</a:t>
            </a:r>
            <a:r>
              <a:rPr lang="en-US" sz="4800" b="1">
                <a:solidFill>
                  <a:srgbClr val="002060"/>
                </a:solidFill>
                <a:latin typeface="HP001 4 hàng" pitchFamily="34" charset="0"/>
              </a:rPr>
              <a:t>: </a:t>
            </a:r>
          </a:p>
        </p:txBody>
      </p:sp>
    </p:spTree>
    <p:extLst>
      <p:ext uri="{BB962C8B-B14F-4D97-AF65-F5344CB8AC3E}">
        <p14:creationId xmlns:p14="http://schemas.microsoft.com/office/powerpoint/2010/main" val="778241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49213"/>
            <a:ext cx="10922000" cy="809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90664" y="2314600"/>
            <a:ext cx="8424936" cy="1569658"/>
          </a:xfrm>
          <a:prstGeom prst="rect">
            <a:avLst/>
          </a:prstGeom>
          <a:noFill/>
        </p:spPr>
        <p:txBody>
          <a:bodyPr lIns="91438" tIns="45719" rIns="91438" bIns="45719">
            <a:spAutoFit/>
          </a:bodyPr>
          <a:lstStyle/>
          <a:p>
            <a:pPr algn="ctr">
              <a:defRPr/>
            </a:pP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Tiết</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học</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đến</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đây</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là</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hết</a:t>
            </a:r>
            <a:r>
              <a:rPr lang="en-US" sz="4800" b="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a:t>
            </a:r>
          </a:p>
          <a:p>
            <a:pPr algn="ctr">
              <a:defRPr/>
            </a:pPr>
            <a:r>
              <a:rPr lang="en-US" sz="4800" b="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Chúc</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các</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con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vui</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vẻ</a:t>
            </a:r>
            <a:endParaRPr lang="en-US" sz="4800" b="1" dirty="0">
              <a:ln w="6600">
                <a:solidFill>
                  <a:schemeClr val="accent2"/>
                </a:solidFill>
                <a:prstDash val="solid"/>
              </a:ln>
              <a:solidFill>
                <a:srgbClr val="FF0000"/>
              </a:solidFill>
              <a:effectLst>
                <a:outerShdw dist="38100" dir="2700000" algn="tl" rotWithShape="0">
                  <a:schemeClr val="accent2"/>
                </a:outerShdw>
              </a:effectLst>
              <a:latin typeface="UTM Avo" pitchFamily="18" charset="0"/>
              <a:cs typeface="Arial" charset="0"/>
            </a:endParaRPr>
          </a:p>
        </p:txBody>
      </p:sp>
    </p:spTree>
    <p:extLst>
      <p:ext uri="{BB962C8B-B14F-4D97-AF65-F5344CB8AC3E}">
        <p14:creationId xmlns:p14="http://schemas.microsoft.com/office/powerpoint/2010/main" val="24817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58333E-6 -7.40741E-7 L 0.00027 -0.02338 " pathEditMode="relative" rAng="0" ptsTypes="AA">
                                      <p:cBhvr>
                                        <p:cTn id="6" dur="250" accel="50000" decel="50000" autoRev="1" fill="hold">
                                          <p:stCondLst>
                                            <p:cond delay="0"/>
                                          </p:stCondLst>
                                        </p:cTn>
                                        <p:tgtEl>
                                          <p:spTgt spid="3"/>
                                        </p:tgtEl>
                                        <p:attrNameLst>
                                          <p:attrName>ppt_x</p:attrName>
                                          <p:attrName>ppt_y</p:attrName>
                                        </p:attrNameLst>
                                      </p:cBhvr>
                                      <p:rCtr x="13" y="-118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1475" y="-61664"/>
            <a:ext cx="10023514" cy="1455337"/>
          </a:xfrm>
          <a:prstGeom prst="rect">
            <a:avLst/>
          </a:prstGeom>
          <a:noFill/>
        </p:spPr>
        <p:txBody>
          <a:bodyPr wrap="square" lIns="130622" tIns="65311" rIns="130622" bIns="65311" rtlCol="0">
            <a:spAutoFit/>
          </a:bodyPr>
          <a:lstStyle/>
          <a:p>
            <a:pPr algn="ctr"/>
            <a:r>
              <a:rPr lang="en-US" sz="8600" dirty="0" err="1">
                <a:solidFill>
                  <a:srgbClr val="FF0000"/>
                </a:solidFill>
                <a:latin typeface="Times New Roman" panose="02020603050405020304" pitchFamily="18" charset="0"/>
                <a:cs typeface="Times New Roman" panose="02020603050405020304" pitchFamily="18" charset="0"/>
              </a:rPr>
              <a:t>u</a:t>
            </a:r>
            <a:r>
              <a:rPr lang="en-US" sz="8600">
                <a:solidFill>
                  <a:srgbClr val="FF0000"/>
                </a:solidFill>
                <a:latin typeface="Times New Roman" panose="02020603050405020304" pitchFamily="18" charset="0"/>
                <a:cs typeface="Times New Roman" panose="02020603050405020304" pitchFamily="18" charset="0"/>
              </a:rPr>
              <a:t>ôn      </a:t>
            </a:r>
            <a:r>
              <a:rPr lang="en-US" sz="8600" dirty="0" err="1">
                <a:solidFill>
                  <a:srgbClr val="FF0000"/>
                </a:solidFill>
                <a:latin typeface="Times New Roman" panose="02020603050405020304" pitchFamily="18" charset="0"/>
                <a:cs typeface="Times New Roman" panose="02020603050405020304" pitchFamily="18" charset="0"/>
              </a:rPr>
              <a:t>uông</a:t>
            </a:r>
            <a:endParaRPr lang="en-US" sz="86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35704" y="1225688"/>
            <a:ext cx="1462186" cy="1316837"/>
          </a:xfrm>
          <a:prstGeom prst="rect">
            <a:avLst/>
          </a:prstGeom>
          <a:solidFill>
            <a:schemeClr val="tx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lIns="130622" tIns="65311" rIns="130622" bIns="65311" rtlCol="0">
            <a:spAutoFit/>
          </a:bodyPr>
          <a:lstStyle/>
          <a:p>
            <a:pPr algn="ctr"/>
            <a:r>
              <a:rPr lang="en-US" sz="7700" dirty="0" err="1">
                <a:latin typeface="Times New Roman" panose="02020603050405020304" pitchFamily="18" charset="0"/>
                <a:cs typeface="Times New Roman" panose="02020603050405020304" pitchFamily="18" charset="0"/>
              </a:rPr>
              <a:t>ch</a:t>
            </a:r>
            <a:r>
              <a:rPr lang="en-US" sz="7700" dirty="0">
                <a:latin typeface="Times New Roman" panose="02020603050405020304" pitchFamily="18" charset="0"/>
                <a:cs typeface="Times New Roman" panose="02020603050405020304" pitchFamily="18" charset="0"/>
              </a:rPr>
              <a:t>        </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126570" y="2530624"/>
            <a:ext cx="3802024" cy="1316837"/>
          </a:xfrm>
          <a:prstGeom prst="rect">
            <a:avLst/>
          </a:prstGeom>
          <a:solidFill>
            <a:schemeClr val="tx2">
              <a:lumMod val="40000"/>
              <a:lumOff val="60000"/>
            </a:schemeClr>
          </a:solidFill>
        </p:spPr>
        <p:txBody>
          <a:bodyPr wrap="square" lIns="130622" tIns="65311" rIns="130622" bIns="65311" rtlCol="0">
            <a:spAutoFit/>
          </a:bodyPr>
          <a:lstStyle/>
          <a:p>
            <a:pPr algn="ctr"/>
            <a:r>
              <a:rPr lang="en-US" sz="7700" smtClean="0">
                <a:latin typeface="Times New Roman" panose="02020603050405020304" pitchFamily="18" charset="0"/>
                <a:cs typeface="Times New Roman" panose="02020603050405020304" pitchFamily="18" charset="0"/>
              </a:rPr>
              <a:t>ch</a:t>
            </a:r>
            <a:r>
              <a:rPr lang="en-US" sz="7700" smtClean="0">
                <a:solidFill>
                  <a:srgbClr val="FF0000"/>
                </a:solidFill>
                <a:latin typeface="Times New Roman" panose="02020603050405020304" pitchFamily="18" charset="0"/>
                <a:cs typeface="Times New Roman" panose="02020603050405020304" pitchFamily="18" charset="0"/>
              </a:rPr>
              <a:t>uồn</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130624" y="4892487"/>
            <a:ext cx="10714790" cy="532007"/>
          </a:xfrm>
          <a:prstGeom prst="rect">
            <a:avLst/>
          </a:prstGeom>
          <a:noFill/>
        </p:spPr>
        <p:txBody>
          <a:bodyPr wrap="square" lIns="130622" tIns="65311" rIns="130622" bIns="65311" rtlCol="0">
            <a:spAutoFit/>
          </a:bodyPr>
          <a:lstStyle/>
          <a:p>
            <a:endParaRPr lang="en-US" dirty="0"/>
          </a:p>
        </p:txBody>
      </p:sp>
      <p:sp>
        <p:nvSpPr>
          <p:cNvPr id="6" name="TextBox 5"/>
          <p:cNvSpPr txBox="1"/>
          <p:nvPr/>
        </p:nvSpPr>
        <p:spPr>
          <a:xfrm>
            <a:off x="517645" y="3769162"/>
            <a:ext cx="12486187" cy="1239893"/>
          </a:xfrm>
          <a:prstGeom prst="rect">
            <a:avLst/>
          </a:prstGeom>
          <a:noFill/>
        </p:spPr>
        <p:txBody>
          <a:bodyPr wrap="square" lIns="130622" tIns="65311" rIns="130622" bIns="65311" rtlCol="0">
            <a:spAutoFit/>
          </a:bodyPr>
          <a:lstStyle/>
          <a:p>
            <a:pPr algn="ctr"/>
            <a:r>
              <a:rPr lang="en-US" sz="7200" b="1" err="1">
                <a:latin typeface="Times New Roman" panose="02020603050405020304" pitchFamily="18" charset="0"/>
                <a:cs typeface="Times New Roman" panose="02020603050405020304" pitchFamily="18" charset="0"/>
              </a:rPr>
              <a:t>khuôn</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a:t>
            </a:r>
            <a:r>
              <a:rPr lang="en-US" sz="7200" b="1" err="1">
                <a:latin typeface="Times New Roman" panose="02020603050405020304" pitchFamily="18" charset="0"/>
                <a:cs typeface="Times New Roman" panose="02020603050405020304" pitchFamily="18" charset="0"/>
              </a:rPr>
              <a:t>muốn</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muộn    </a:t>
            </a:r>
            <a:r>
              <a:rPr lang="en-US" sz="7200" b="1" dirty="0" err="1">
                <a:latin typeface="Times New Roman" panose="02020603050405020304" pitchFamily="18" charset="0"/>
                <a:cs typeface="Times New Roman" panose="02020603050405020304" pitchFamily="18" charset="0"/>
              </a:rPr>
              <a:t>nguồn</a:t>
            </a:r>
            <a:endParaRPr lang="en-US" sz="7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623923" y="1213787"/>
            <a:ext cx="2304256" cy="1316837"/>
          </a:xfrm>
          <a:prstGeom prst="rect">
            <a:avLst/>
          </a:prstGeom>
          <a:solidFill>
            <a:schemeClr val="tx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lIns="130622" tIns="65311" rIns="130622" bIns="65311" rtlCol="0">
            <a:spAutoFit/>
          </a:bodyPr>
          <a:lstStyle/>
          <a:p>
            <a:pPr algn="ctr"/>
            <a:r>
              <a:rPr lang="en-US" sz="7700" dirty="0" err="1">
                <a:solidFill>
                  <a:srgbClr val="FF0000"/>
                </a:solidFill>
                <a:latin typeface="Times New Roman" panose="02020603050405020304" pitchFamily="18" charset="0"/>
                <a:cs typeface="Times New Roman" panose="02020603050405020304" pitchFamily="18" charset="0"/>
              </a:rPr>
              <a:t>uôn</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46448" y="4963139"/>
            <a:ext cx="2736303" cy="1239893"/>
          </a:xfrm>
          <a:prstGeom prst="rect">
            <a:avLst/>
          </a:prstGeom>
          <a:noFill/>
        </p:spPr>
        <p:txBody>
          <a:bodyPr wrap="square" lIns="130622" tIns="65311" rIns="130622" bIns="65311" rtlCol="0">
            <a:spAutoFit/>
          </a:bodyPr>
          <a:lstStyle/>
          <a:p>
            <a:pPr algn="ctr"/>
            <a:r>
              <a:rPr lang="en-US" sz="7200" b="1" err="1">
                <a:latin typeface="Times New Roman" panose="02020603050405020304" pitchFamily="18" charset="0"/>
                <a:cs typeface="Times New Roman" panose="02020603050405020304" pitchFamily="18" charset="0"/>
              </a:rPr>
              <a:t>buồng</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a:t>
            </a:r>
            <a:endParaRPr lang="en-US" sz="7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786808" y="4906888"/>
            <a:ext cx="2736303" cy="1239893"/>
          </a:xfrm>
          <a:prstGeom prst="rect">
            <a:avLst/>
          </a:prstGeom>
          <a:noFill/>
        </p:spPr>
        <p:txBody>
          <a:bodyPr wrap="square" lIns="130622" tIns="65311" rIns="130622" bIns="65311" rtlCol="0">
            <a:spAutoFit/>
          </a:bodyPr>
          <a:lstStyle/>
          <a:p>
            <a:pPr algn="ctr"/>
            <a:r>
              <a:rPr lang="en-US" sz="7200" b="1" smtClean="0">
                <a:latin typeface="Times New Roman" panose="02020603050405020304" pitchFamily="18" charset="0"/>
                <a:cs typeface="Times New Roman" panose="02020603050405020304" pitchFamily="18" charset="0"/>
              </a:rPr>
              <a:t>luống   </a:t>
            </a:r>
            <a:endParaRPr lang="en-US" sz="7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883153" y="4924472"/>
            <a:ext cx="3168351" cy="1239893"/>
          </a:xfrm>
          <a:prstGeom prst="rect">
            <a:avLst/>
          </a:prstGeom>
          <a:noFill/>
        </p:spPr>
        <p:txBody>
          <a:bodyPr wrap="square" lIns="130622" tIns="65311" rIns="130622" bIns="65311" rtlCol="0">
            <a:spAutoFit/>
          </a:bodyPr>
          <a:lstStyle/>
          <a:p>
            <a:pPr algn="ctr"/>
            <a:r>
              <a:rPr lang="en-US" sz="7200" b="1">
                <a:latin typeface="Times New Roman" panose="02020603050405020304" pitchFamily="18" charset="0"/>
                <a:cs typeface="Times New Roman" panose="02020603050405020304" pitchFamily="18" charset="0"/>
              </a:rPr>
              <a:t>t</a:t>
            </a:r>
            <a:r>
              <a:rPr lang="en-US" sz="7200" b="1" smtClean="0">
                <a:latin typeface="Times New Roman" panose="02020603050405020304" pitchFamily="18" charset="0"/>
                <a:cs typeface="Times New Roman" panose="02020603050405020304" pitchFamily="18" charset="0"/>
              </a:rPr>
              <a:t>huổng   </a:t>
            </a:r>
            <a:endParaRPr lang="en-US" sz="7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0123512" y="4940384"/>
            <a:ext cx="3168351" cy="1239893"/>
          </a:xfrm>
          <a:prstGeom prst="rect">
            <a:avLst/>
          </a:prstGeom>
          <a:noFill/>
        </p:spPr>
        <p:txBody>
          <a:bodyPr wrap="square" lIns="130622" tIns="65311" rIns="130622" bIns="65311" rtlCol="0">
            <a:spAutoFit/>
          </a:bodyPr>
          <a:lstStyle/>
          <a:p>
            <a:pPr algn="ctr"/>
            <a:r>
              <a:rPr lang="en-US" sz="7200" b="1" smtClean="0">
                <a:latin typeface="Times New Roman" panose="02020603050405020304" pitchFamily="18" charset="0"/>
                <a:cs typeface="Times New Roman" panose="02020603050405020304" pitchFamily="18" charset="0"/>
              </a:rPr>
              <a:t>vuông   </a:t>
            </a:r>
            <a:endParaRPr lang="en-US" sz="7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389030" y="6506392"/>
            <a:ext cx="5184576" cy="1193727"/>
          </a:xfrm>
          <a:prstGeom prst="rect">
            <a:avLst/>
          </a:prstGeom>
          <a:noFill/>
        </p:spPr>
        <p:txBody>
          <a:bodyPr wrap="square" lIns="130622" tIns="65311" rIns="130622" bIns="65311" rtlCol="0">
            <a:spAutoFit/>
          </a:bodyPr>
          <a:lstStyle/>
          <a:p>
            <a:pPr algn="ctr"/>
            <a:r>
              <a:rPr lang="en-US" sz="6900" b="1">
                <a:latin typeface="Times New Roman" panose="02020603050405020304" pitchFamily="18" charset="0"/>
                <a:cs typeface="Times New Roman" panose="02020603050405020304" pitchFamily="18" charset="0"/>
              </a:rPr>
              <a:t>quả chuông</a:t>
            </a:r>
            <a:endParaRPr lang="en-US" sz="69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628390" y="6506392"/>
            <a:ext cx="5760640" cy="1193727"/>
          </a:xfrm>
          <a:prstGeom prst="rect">
            <a:avLst/>
          </a:prstGeom>
          <a:noFill/>
        </p:spPr>
        <p:txBody>
          <a:bodyPr wrap="square" lIns="130622" tIns="65311" rIns="130622" bIns="65311" rtlCol="0">
            <a:spAutoFit/>
          </a:bodyPr>
          <a:lstStyle/>
          <a:p>
            <a:pPr algn="ctr"/>
            <a:r>
              <a:rPr lang="en-US" sz="6900" b="1" dirty="0" err="1">
                <a:latin typeface="Times New Roman" panose="02020603050405020304" pitchFamily="18" charset="0"/>
                <a:cs typeface="Times New Roman" panose="02020603050405020304" pitchFamily="18" charset="0"/>
              </a:rPr>
              <a:t>buồng</a:t>
            </a:r>
            <a:r>
              <a:rPr lang="en-US" sz="6900" b="1" dirty="0">
                <a:latin typeface="Times New Roman" panose="02020603050405020304" pitchFamily="18" charset="0"/>
                <a:cs typeface="Times New Roman" panose="02020603050405020304" pitchFamily="18" charset="0"/>
              </a:rPr>
              <a:t> </a:t>
            </a:r>
            <a:r>
              <a:rPr lang="en-US" sz="6900" b="1" dirty="0" err="1">
                <a:latin typeface="Times New Roman" panose="02020603050405020304" pitchFamily="18" charset="0"/>
                <a:cs typeface="Times New Roman" panose="02020603050405020304" pitchFamily="18" charset="0"/>
              </a:rPr>
              <a:t>chuối</a:t>
            </a:r>
            <a:endParaRPr lang="en-US" sz="69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88845" y="6491064"/>
            <a:ext cx="4089242" cy="1193727"/>
          </a:xfrm>
          <a:prstGeom prst="rect">
            <a:avLst/>
          </a:prstGeom>
          <a:noFill/>
        </p:spPr>
        <p:txBody>
          <a:bodyPr wrap="square" lIns="130622" tIns="65311" rIns="130622" bIns="65311" rtlCol="0">
            <a:spAutoFit/>
          </a:bodyPr>
          <a:lstStyle/>
          <a:p>
            <a:pPr algn="ctr"/>
            <a:r>
              <a:rPr lang="en-US" sz="6900" b="1" dirty="0" err="1">
                <a:latin typeface="Times New Roman" panose="02020603050405020304" pitchFamily="18" charset="0"/>
                <a:cs typeface="Times New Roman" panose="02020603050405020304" pitchFamily="18" charset="0"/>
              </a:rPr>
              <a:t>cuộn</a:t>
            </a:r>
            <a:r>
              <a:rPr lang="en-US" sz="6900" b="1" dirty="0">
                <a:latin typeface="Times New Roman" panose="02020603050405020304" pitchFamily="18" charset="0"/>
                <a:cs typeface="Times New Roman" panose="02020603050405020304" pitchFamily="18" charset="0"/>
              </a:rPr>
              <a:t> </a:t>
            </a:r>
            <a:r>
              <a:rPr lang="en-US" sz="6900" b="1" dirty="0" err="1">
                <a:latin typeface="Times New Roman" panose="02020603050405020304" pitchFamily="18" charset="0"/>
                <a:cs typeface="Times New Roman" panose="02020603050405020304" pitchFamily="18" charset="0"/>
              </a:rPr>
              <a:t>chỉ</a:t>
            </a:r>
            <a:endParaRPr lang="en-US" sz="6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9641543"/>
      </p:ext>
    </p:extLst>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922" y="1349693"/>
            <a:ext cx="11866918" cy="5357395"/>
          </a:xfrm>
          <a:prstGeom prst="rect">
            <a:avLst/>
          </a:prstGeom>
        </p:spPr>
      </p:pic>
    </p:spTree>
    <p:extLst>
      <p:ext uri="{BB962C8B-B14F-4D97-AF65-F5344CB8AC3E}">
        <p14:creationId xmlns:p14="http://schemas.microsoft.com/office/powerpoint/2010/main" val="2673558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l="106" b="37647"/>
          <a:stretch/>
        </p:blipFill>
        <p:spPr>
          <a:xfrm>
            <a:off x="172006" y="139959"/>
            <a:ext cx="14501454" cy="2765107"/>
          </a:xfrm>
          <a:prstGeom prst="rect">
            <a:avLst/>
          </a:prstGeom>
        </p:spPr>
      </p:pic>
      <p:sp>
        <p:nvSpPr>
          <p:cNvPr id="3" name="TextBox 2"/>
          <p:cNvSpPr txBox="1"/>
          <p:nvPr/>
        </p:nvSpPr>
        <p:spPr>
          <a:xfrm>
            <a:off x="402432" y="2905066"/>
            <a:ext cx="14227968" cy="5394877"/>
          </a:xfrm>
          <a:prstGeom prst="rect">
            <a:avLst/>
          </a:prstGeom>
          <a:noFill/>
        </p:spPr>
        <p:txBody>
          <a:bodyPr wrap="square" lIns="130622" tIns="65311" rIns="130622" bIns="65311" rtlCol="0">
            <a:spAutoFit/>
          </a:bodyPr>
          <a:lstStyle/>
          <a:p>
            <a:r>
              <a:rPr lang="en-US" sz="5700" smtClean="0">
                <a:latin typeface="Times New Roman" panose="02020603050405020304" pitchFamily="18" charset="0"/>
                <a:cs typeface="Times New Roman" panose="02020603050405020304" pitchFamily="18" charset="0"/>
              </a:rPr>
              <a:t>	Trời </a:t>
            </a:r>
            <a:r>
              <a:rPr lang="en-US" sz="5700" dirty="0" err="1">
                <a:latin typeface="Times New Roman" panose="02020603050405020304" pitchFamily="18" charset="0"/>
                <a:cs typeface="Times New Roman" panose="02020603050405020304" pitchFamily="18" charset="0"/>
              </a:rPr>
              <a:t>sắp</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mưa</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Chuồn</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chuồn</a:t>
            </a:r>
            <a:r>
              <a:rPr lang="en-US" sz="5700" dirty="0">
                <a:latin typeface="Times New Roman" panose="02020603050405020304" pitchFamily="18" charset="0"/>
                <a:cs typeface="Times New Roman" panose="02020603050405020304" pitchFamily="18" charset="0"/>
              </a:rPr>
              <a:t> bay </a:t>
            </a:r>
            <a:r>
              <a:rPr lang="en-US" sz="5700" dirty="0" err="1">
                <a:latin typeface="Times New Roman" panose="02020603050405020304" pitchFamily="18" charset="0"/>
                <a:cs typeface="Times New Roman" panose="02020603050405020304" pitchFamily="18" charset="0"/>
              </a:rPr>
              <a:t>thấp</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Bầu</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trời</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đen</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kịt</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Gió</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thổi</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mạnh</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cuốn</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theo</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những</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đám</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lá</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khô</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Rồi</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mưa</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ào</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ào</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trút</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xuống</a:t>
            </a:r>
            <a:r>
              <a:rPr lang="en-US" sz="5700" dirty="0">
                <a:latin typeface="Times New Roman" panose="02020603050405020304" pitchFamily="18" charset="0"/>
                <a:cs typeface="Times New Roman" panose="02020603050405020304" pitchFamily="18" charset="0"/>
              </a:rPr>
              <a:t>.</a:t>
            </a:r>
          </a:p>
          <a:p>
            <a:r>
              <a:rPr lang="en-US" sz="5700" smtClean="0">
                <a:latin typeface="Times New Roman" panose="02020603050405020304" pitchFamily="18" charset="0"/>
                <a:cs typeface="Times New Roman" panose="02020603050405020304" pitchFamily="18" charset="0"/>
              </a:rPr>
              <a:t>	Mưa </a:t>
            </a:r>
            <a:r>
              <a:rPr lang="en-US" sz="5700" dirty="0" err="1">
                <a:latin typeface="Times New Roman" panose="02020603050405020304" pitchFamily="18" charset="0"/>
                <a:cs typeface="Times New Roman" panose="02020603050405020304" pitchFamily="18" charset="0"/>
              </a:rPr>
              <a:t>tạnh</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những</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giọt</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mưa</a:t>
            </a:r>
            <a:r>
              <a:rPr lang="en-US" sz="5700" dirty="0">
                <a:latin typeface="Times New Roman" panose="02020603050405020304" pitchFamily="18" charset="0"/>
                <a:cs typeface="Times New Roman" panose="02020603050405020304" pitchFamily="18" charset="0"/>
              </a:rPr>
              <a:t> </a:t>
            </a:r>
            <a:r>
              <a:rPr lang="en-US" sz="5700">
                <a:latin typeface="Times New Roman" panose="02020603050405020304" pitchFamily="18" charset="0"/>
                <a:cs typeface="Times New Roman" panose="02020603050405020304" pitchFamily="18" charset="0"/>
              </a:rPr>
              <a:t>long lanh đọng </a:t>
            </a:r>
            <a:r>
              <a:rPr lang="en-US" sz="5700" dirty="0" err="1">
                <a:latin typeface="Times New Roman" panose="02020603050405020304" pitchFamily="18" charset="0"/>
                <a:cs typeface="Times New Roman" panose="02020603050405020304" pitchFamily="18" charset="0"/>
              </a:rPr>
              <a:t>trên</a:t>
            </a:r>
            <a:r>
              <a:rPr lang="en-US" sz="5700" dirty="0">
                <a:latin typeface="Times New Roman" panose="02020603050405020304" pitchFamily="18" charset="0"/>
                <a:cs typeface="Times New Roman" panose="02020603050405020304" pitchFamily="18" charset="0"/>
              </a:rPr>
              <a:t> </a:t>
            </a:r>
            <a:r>
              <a:rPr lang="en-US" sz="5700" err="1">
                <a:latin typeface="Times New Roman" panose="02020603050405020304" pitchFamily="18" charset="0"/>
                <a:cs typeface="Times New Roman" panose="02020603050405020304" pitchFamily="18" charset="0"/>
              </a:rPr>
              <a:t>những</a:t>
            </a:r>
            <a:r>
              <a:rPr lang="en-US" sz="5700">
                <a:latin typeface="Times New Roman" panose="02020603050405020304" pitchFamily="18" charset="0"/>
                <a:cs typeface="Times New Roman" panose="02020603050405020304" pitchFamily="18" charset="0"/>
              </a:rPr>
              <a:t> </a:t>
            </a:r>
            <a:r>
              <a:rPr lang="en-US" sz="5700" smtClean="0">
                <a:latin typeface="Times New Roman" panose="02020603050405020304" pitchFamily="18" charset="0"/>
                <a:cs typeface="Times New Roman" panose="02020603050405020304" pitchFamily="18" charset="0"/>
              </a:rPr>
              <a:t>cuống lá. </a:t>
            </a:r>
            <a:r>
              <a:rPr lang="en-US" sz="5700" dirty="0" err="1">
                <a:latin typeface="Times New Roman" panose="02020603050405020304" pitchFamily="18" charset="0"/>
                <a:cs typeface="Times New Roman" panose="02020603050405020304" pitchFamily="18" charset="0"/>
              </a:rPr>
              <a:t>Bầu</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trời</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trong</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xanh</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không</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khí</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mát</a:t>
            </a:r>
            <a:r>
              <a:rPr lang="en-US" sz="5700" dirty="0">
                <a:latin typeface="Times New Roman" panose="02020603050405020304" pitchFamily="18" charset="0"/>
                <a:cs typeface="Times New Roman" panose="02020603050405020304" pitchFamily="18" charset="0"/>
              </a:rPr>
              <a:t> </a:t>
            </a:r>
            <a:r>
              <a:rPr lang="en-US" sz="5700" dirty="0" err="1">
                <a:latin typeface="Times New Roman" panose="02020603050405020304" pitchFamily="18" charset="0"/>
                <a:cs typeface="Times New Roman" panose="02020603050405020304" pitchFamily="18" charset="0"/>
              </a:rPr>
              <a:t>mẻ</a:t>
            </a:r>
            <a:r>
              <a:rPr lang="en-US" sz="57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94" y="139959"/>
            <a:ext cx="14227968" cy="7564702"/>
          </a:xfrm>
          <a:prstGeom prst="rect">
            <a:avLst/>
          </a:prstGeom>
          <a:noFill/>
        </p:spPr>
        <p:txBody>
          <a:bodyPr wrap="square" lIns="130622" tIns="65311" rIns="130622" bIns="65311" rtlCol="0">
            <a:spAutoFit/>
          </a:bodyPr>
          <a:lstStyle/>
          <a:p>
            <a:pPr algn="just"/>
            <a:r>
              <a:rPr lang="en-US" sz="6900" smtClean="0">
                <a:latin typeface="Times New Roman" panose="02020603050405020304" pitchFamily="18" charset="0"/>
                <a:cs typeface="Times New Roman" panose="02020603050405020304" pitchFamily="18" charset="0"/>
              </a:rPr>
              <a:t>	Trời </a:t>
            </a:r>
            <a:r>
              <a:rPr lang="en-US" sz="6900" dirty="0" err="1">
                <a:latin typeface="Times New Roman" panose="02020603050405020304" pitchFamily="18" charset="0"/>
                <a:cs typeface="Times New Roman" panose="02020603050405020304" pitchFamily="18" charset="0"/>
              </a:rPr>
              <a:t>sắp</a:t>
            </a:r>
            <a:r>
              <a:rPr lang="en-US" sz="6900" dirty="0">
                <a:latin typeface="Times New Roman" panose="02020603050405020304" pitchFamily="18" charset="0"/>
                <a:cs typeface="Times New Roman" panose="02020603050405020304" pitchFamily="18" charset="0"/>
              </a:rPr>
              <a:t> </a:t>
            </a:r>
            <a:r>
              <a:rPr lang="en-US" sz="6900" dirty="0" err="1">
                <a:latin typeface="Times New Roman" panose="02020603050405020304" pitchFamily="18" charset="0"/>
                <a:cs typeface="Times New Roman" panose="02020603050405020304" pitchFamily="18" charset="0"/>
              </a:rPr>
              <a:t>mưa</a:t>
            </a:r>
            <a:r>
              <a:rPr lang="en-US" sz="6900" dirty="0">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Chuồn</a:t>
            </a:r>
            <a:r>
              <a:rPr lang="en-US" sz="6900" dirty="0">
                <a:solidFill>
                  <a:srgbClr val="FF0000"/>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chuồn</a:t>
            </a:r>
            <a:r>
              <a:rPr lang="en-US" sz="6900" dirty="0">
                <a:solidFill>
                  <a:srgbClr val="FF0000"/>
                </a:solidFill>
                <a:latin typeface="Times New Roman" panose="02020603050405020304" pitchFamily="18" charset="0"/>
                <a:cs typeface="Times New Roman" panose="02020603050405020304" pitchFamily="18" charset="0"/>
              </a:rPr>
              <a:t> bay </a:t>
            </a:r>
            <a:r>
              <a:rPr lang="en-US" sz="6900" dirty="0" err="1">
                <a:solidFill>
                  <a:srgbClr val="FF0000"/>
                </a:solidFill>
                <a:latin typeface="Times New Roman" panose="02020603050405020304" pitchFamily="18" charset="0"/>
                <a:cs typeface="Times New Roman" panose="02020603050405020304" pitchFamily="18" charset="0"/>
              </a:rPr>
              <a:t>thấp</a:t>
            </a:r>
            <a:r>
              <a:rPr lang="en-US" sz="6900" dirty="0">
                <a:solidFill>
                  <a:srgbClr val="FF0000"/>
                </a:solidFill>
                <a:latin typeface="Times New Roman" panose="02020603050405020304" pitchFamily="18" charset="0"/>
                <a:cs typeface="Times New Roman" panose="02020603050405020304" pitchFamily="18" charset="0"/>
              </a:rPr>
              <a:t>.</a:t>
            </a:r>
            <a:r>
              <a:rPr lang="en-US" sz="6900" dirty="0">
                <a:latin typeface="Times New Roman" panose="02020603050405020304" pitchFamily="18" charset="0"/>
                <a:cs typeface="Times New Roman" panose="02020603050405020304" pitchFamily="18" charset="0"/>
              </a:rPr>
              <a:t> </a:t>
            </a:r>
            <a:r>
              <a:rPr lang="en-US" sz="6900" dirty="0" err="1">
                <a:solidFill>
                  <a:srgbClr val="0070C0"/>
                </a:solidFill>
                <a:latin typeface="Times New Roman" panose="02020603050405020304" pitchFamily="18" charset="0"/>
                <a:cs typeface="Times New Roman" panose="02020603050405020304" pitchFamily="18" charset="0"/>
              </a:rPr>
              <a:t>Bầu</a:t>
            </a:r>
            <a:r>
              <a:rPr lang="en-US" sz="6900" dirty="0">
                <a:solidFill>
                  <a:srgbClr val="0070C0"/>
                </a:solidFill>
                <a:latin typeface="Times New Roman" panose="02020603050405020304" pitchFamily="18" charset="0"/>
                <a:cs typeface="Times New Roman" panose="02020603050405020304" pitchFamily="18" charset="0"/>
              </a:rPr>
              <a:t> </a:t>
            </a:r>
            <a:r>
              <a:rPr lang="en-US" sz="6900" dirty="0" err="1">
                <a:solidFill>
                  <a:srgbClr val="0070C0"/>
                </a:solidFill>
                <a:latin typeface="Times New Roman" panose="02020603050405020304" pitchFamily="18" charset="0"/>
                <a:cs typeface="Times New Roman" panose="02020603050405020304" pitchFamily="18" charset="0"/>
              </a:rPr>
              <a:t>trời</a:t>
            </a:r>
            <a:r>
              <a:rPr lang="en-US" sz="6900" dirty="0">
                <a:solidFill>
                  <a:srgbClr val="0070C0"/>
                </a:solidFill>
                <a:latin typeface="Times New Roman" panose="02020603050405020304" pitchFamily="18" charset="0"/>
                <a:cs typeface="Times New Roman" panose="02020603050405020304" pitchFamily="18" charset="0"/>
              </a:rPr>
              <a:t> </a:t>
            </a:r>
            <a:r>
              <a:rPr lang="en-US" sz="6900" dirty="0" err="1">
                <a:solidFill>
                  <a:srgbClr val="0070C0"/>
                </a:solidFill>
                <a:latin typeface="Times New Roman" panose="02020603050405020304" pitchFamily="18" charset="0"/>
                <a:cs typeface="Times New Roman" panose="02020603050405020304" pitchFamily="18" charset="0"/>
              </a:rPr>
              <a:t>đen</a:t>
            </a:r>
            <a:r>
              <a:rPr lang="en-US" sz="6900" dirty="0">
                <a:solidFill>
                  <a:srgbClr val="0070C0"/>
                </a:solidFill>
                <a:latin typeface="Times New Roman" panose="02020603050405020304" pitchFamily="18" charset="0"/>
                <a:cs typeface="Times New Roman" panose="02020603050405020304" pitchFamily="18" charset="0"/>
              </a:rPr>
              <a:t> </a:t>
            </a:r>
            <a:r>
              <a:rPr lang="en-US" sz="6900" dirty="0" err="1">
                <a:solidFill>
                  <a:srgbClr val="0070C0"/>
                </a:solidFill>
                <a:latin typeface="Times New Roman" panose="02020603050405020304" pitchFamily="18" charset="0"/>
                <a:cs typeface="Times New Roman" panose="02020603050405020304" pitchFamily="18" charset="0"/>
              </a:rPr>
              <a:t>kịt</a:t>
            </a:r>
            <a:r>
              <a:rPr lang="en-US" sz="6900" dirty="0">
                <a:solidFill>
                  <a:srgbClr val="0070C0"/>
                </a:solidFill>
                <a:latin typeface="Times New Roman" panose="02020603050405020304" pitchFamily="18" charset="0"/>
                <a:cs typeface="Times New Roman" panose="02020603050405020304" pitchFamily="18" charset="0"/>
              </a:rPr>
              <a:t>.</a:t>
            </a:r>
            <a:r>
              <a:rPr lang="en-US" sz="6900" dirty="0">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Gió</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thổi</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mạnh</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cuốn</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theo</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những</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đám</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lá</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chemeClr val="accent2"/>
                </a:solidFill>
                <a:latin typeface="Times New Roman" panose="02020603050405020304" pitchFamily="18" charset="0"/>
                <a:cs typeface="Times New Roman" panose="02020603050405020304" pitchFamily="18" charset="0"/>
              </a:rPr>
              <a:t>khô</a:t>
            </a:r>
            <a:r>
              <a:rPr lang="en-US" sz="6900" dirty="0">
                <a:solidFill>
                  <a:schemeClr val="accent2"/>
                </a:solidFill>
                <a:latin typeface="Times New Roman" panose="02020603050405020304" pitchFamily="18" charset="0"/>
                <a:cs typeface="Times New Roman" panose="02020603050405020304" pitchFamily="18" charset="0"/>
              </a:rPr>
              <a:t>. </a:t>
            </a:r>
            <a:r>
              <a:rPr lang="en-US" sz="6900" dirty="0" err="1">
                <a:solidFill>
                  <a:srgbClr val="FFC000"/>
                </a:solidFill>
                <a:latin typeface="Times New Roman" panose="02020603050405020304" pitchFamily="18" charset="0"/>
                <a:cs typeface="Times New Roman" panose="02020603050405020304" pitchFamily="18" charset="0"/>
              </a:rPr>
              <a:t>Rồi</a:t>
            </a:r>
            <a:r>
              <a:rPr lang="en-US" sz="6900" dirty="0">
                <a:latin typeface="Times New Roman" panose="02020603050405020304" pitchFamily="18" charset="0"/>
                <a:cs typeface="Times New Roman" panose="02020603050405020304" pitchFamily="18" charset="0"/>
              </a:rPr>
              <a:t> </a:t>
            </a:r>
            <a:r>
              <a:rPr lang="en-US" sz="6900" dirty="0" err="1">
                <a:solidFill>
                  <a:srgbClr val="FFC000"/>
                </a:solidFill>
                <a:latin typeface="Times New Roman" panose="02020603050405020304" pitchFamily="18" charset="0"/>
                <a:cs typeface="Times New Roman" panose="02020603050405020304" pitchFamily="18" charset="0"/>
              </a:rPr>
              <a:t>mưa</a:t>
            </a:r>
            <a:r>
              <a:rPr lang="en-US" sz="6900" dirty="0">
                <a:solidFill>
                  <a:srgbClr val="FFC000"/>
                </a:solidFill>
                <a:latin typeface="Times New Roman" panose="02020603050405020304" pitchFamily="18" charset="0"/>
                <a:cs typeface="Times New Roman" panose="02020603050405020304" pitchFamily="18" charset="0"/>
              </a:rPr>
              <a:t> </a:t>
            </a:r>
            <a:r>
              <a:rPr lang="en-US" sz="6900" dirty="0" err="1">
                <a:solidFill>
                  <a:srgbClr val="FFC000"/>
                </a:solidFill>
                <a:latin typeface="Times New Roman" panose="02020603050405020304" pitchFamily="18" charset="0"/>
                <a:cs typeface="Times New Roman" panose="02020603050405020304" pitchFamily="18" charset="0"/>
              </a:rPr>
              <a:t>ào</a:t>
            </a:r>
            <a:r>
              <a:rPr lang="en-US" sz="6900" dirty="0">
                <a:solidFill>
                  <a:srgbClr val="FFC000"/>
                </a:solidFill>
                <a:latin typeface="Times New Roman" panose="02020603050405020304" pitchFamily="18" charset="0"/>
                <a:cs typeface="Times New Roman" panose="02020603050405020304" pitchFamily="18" charset="0"/>
              </a:rPr>
              <a:t> </a:t>
            </a:r>
            <a:r>
              <a:rPr lang="en-US" sz="6900" dirty="0" err="1">
                <a:solidFill>
                  <a:srgbClr val="FFC000"/>
                </a:solidFill>
                <a:latin typeface="Times New Roman" panose="02020603050405020304" pitchFamily="18" charset="0"/>
                <a:cs typeface="Times New Roman" panose="02020603050405020304" pitchFamily="18" charset="0"/>
              </a:rPr>
              <a:t>ào</a:t>
            </a:r>
            <a:r>
              <a:rPr lang="en-US" sz="6900" dirty="0">
                <a:solidFill>
                  <a:srgbClr val="FFC000"/>
                </a:solidFill>
                <a:latin typeface="Times New Roman" panose="02020603050405020304" pitchFamily="18" charset="0"/>
                <a:cs typeface="Times New Roman" panose="02020603050405020304" pitchFamily="18" charset="0"/>
              </a:rPr>
              <a:t> </a:t>
            </a:r>
            <a:r>
              <a:rPr lang="en-US" sz="6900" dirty="0" err="1">
                <a:solidFill>
                  <a:srgbClr val="FFC000"/>
                </a:solidFill>
                <a:latin typeface="Times New Roman" panose="02020603050405020304" pitchFamily="18" charset="0"/>
                <a:cs typeface="Times New Roman" panose="02020603050405020304" pitchFamily="18" charset="0"/>
              </a:rPr>
              <a:t>trút</a:t>
            </a:r>
            <a:r>
              <a:rPr lang="en-US" sz="6900" dirty="0">
                <a:solidFill>
                  <a:srgbClr val="FFC000"/>
                </a:solidFill>
                <a:latin typeface="Times New Roman" panose="02020603050405020304" pitchFamily="18" charset="0"/>
                <a:cs typeface="Times New Roman" panose="02020603050405020304" pitchFamily="18" charset="0"/>
              </a:rPr>
              <a:t> </a:t>
            </a:r>
            <a:r>
              <a:rPr lang="en-US" sz="6900" dirty="0" err="1">
                <a:solidFill>
                  <a:srgbClr val="FFC000"/>
                </a:solidFill>
                <a:latin typeface="Times New Roman" panose="02020603050405020304" pitchFamily="18" charset="0"/>
                <a:cs typeface="Times New Roman" panose="02020603050405020304" pitchFamily="18" charset="0"/>
              </a:rPr>
              <a:t>xuống</a:t>
            </a:r>
            <a:r>
              <a:rPr lang="en-US" sz="6900" dirty="0">
                <a:solidFill>
                  <a:srgbClr val="FFC000"/>
                </a:solidFill>
                <a:latin typeface="Times New Roman" panose="02020603050405020304" pitchFamily="18" charset="0"/>
                <a:cs typeface="Times New Roman" panose="02020603050405020304" pitchFamily="18" charset="0"/>
              </a:rPr>
              <a:t>.</a:t>
            </a:r>
          </a:p>
          <a:p>
            <a:pPr algn="just"/>
            <a:r>
              <a:rPr lang="en-US" sz="6900" smtClean="0">
                <a:solidFill>
                  <a:srgbClr val="002060"/>
                </a:solidFill>
                <a:latin typeface="Times New Roman" panose="02020603050405020304" pitchFamily="18" charset="0"/>
                <a:cs typeface="Times New Roman" panose="02020603050405020304" pitchFamily="18" charset="0"/>
              </a:rPr>
              <a:t>	Mưa </a:t>
            </a:r>
            <a:r>
              <a:rPr lang="en-US" sz="6900" dirty="0" err="1">
                <a:solidFill>
                  <a:srgbClr val="002060"/>
                </a:solidFill>
                <a:latin typeface="Times New Roman" panose="02020603050405020304" pitchFamily="18" charset="0"/>
                <a:cs typeface="Times New Roman" panose="02020603050405020304" pitchFamily="18" charset="0"/>
              </a:rPr>
              <a:t>tạnh</a:t>
            </a:r>
            <a:r>
              <a:rPr lang="en-US" sz="6900" dirty="0">
                <a:solidFill>
                  <a:srgbClr val="002060"/>
                </a:solidFill>
                <a:latin typeface="Times New Roman" panose="02020603050405020304" pitchFamily="18" charset="0"/>
                <a:cs typeface="Times New Roman" panose="02020603050405020304" pitchFamily="18" charset="0"/>
              </a:rPr>
              <a:t>, </a:t>
            </a:r>
            <a:r>
              <a:rPr lang="en-US" sz="6900" err="1">
                <a:solidFill>
                  <a:srgbClr val="002060"/>
                </a:solidFill>
                <a:latin typeface="Times New Roman" panose="02020603050405020304" pitchFamily="18" charset="0"/>
                <a:cs typeface="Times New Roman" panose="02020603050405020304" pitchFamily="18" charset="0"/>
              </a:rPr>
              <a:t>những</a:t>
            </a:r>
            <a:r>
              <a:rPr lang="en-US" sz="6900">
                <a:solidFill>
                  <a:srgbClr val="002060"/>
                </a:solidFill>
                <a:latin typeface="Times New Roman" panose="02020603050405020304" pitchFamily="18" charset="0"/>
                <a:cs typeface="Times New Roman" panose="02020603050405020304" pitchFamily="18" charset="0"/>
              </a:rPr>
              <a:t> hạt </a:t>
            </a:r>
            <a:r>
              <a:rPr lang="en-US" sz="6900" dirty="0" err="1">
                <a:solidFill>
                  <a:srgbClr val="002060"/>
                </a:solidFill>
                <a:latin typeface="Times New Roman" panose="02020603050405020304" pitchFamily="18" charset="0"/>
                <a:cs typeface="Times New Roman" panose="02020603050405020304" pitchFamily="18" charset="0"/>
              </a:rPr>
              <a:t>mưa</a:t>
            </a:r>
            <a:r>
              <a:rPr lang="en-US" sz="6900" dirty="0">
                <a:solidFill>
                  <a:srgbClr val="002060"/>
                </a:solidFill>
                <a:latin typeface="Times New Roman" panose="02020603050405020304" pitchFamily="18" charset="0"/>
                <a:cs typeface="Times New Roman" panose="02020603050405020304" pitchFamily="18" charset="0"/>
              </a:rPr>
              <a:t> </a:t>
            </a:r>
            <a:r>
              <a:rPr lang="en-US" sz="6900">
                <a:solidFill>
                  <a:srgbClr val="002060"/>
                </a:solidFill>
                <a:latin typeface="Times New Roman" panose="02020603050405020304" pitchFamily="18" charset="0"/>
                <a:cs typeface="Times New Roman" panose="02020603050405020304" pitchFamily="18" charset="0"/>
              </a:rPr>
              <a:t>long lanh đọng </a:t>
            </a:r>
            <a:r>
              <a:rPr lang="en-US" sz="6900" dirty="0" err="1">
                <a:solidFill>
                  <a:srgbClr val="002060"/>
                </a:solidFill>
                <a:latin typeface="Times New Roman" panose="02020603050405020304" pitchFamily="18" charset="0"/>
                <a:cs typeface="Times New Roman" panose="02020603050405020304" pitchFamily="18" charset="0"/>
              </a:rPr>
              <a:t>trên</a:t>
            </a:r>
            <a:r>
              <a:rPr lang="en-US" sz="6900" dirty="0">
                <a:solidFill>
                  <a:srgbClr val="002060"/>
                </a:solidFill>
                <a:latin typeface="Times New Roman" panose="02020603050405020304" pitchFamily="18" charset="0"/>
                <a:cs typeface="Times New Roman" panose="02020603050405020304" pitchFamily="18" charset="0"/>
              </a:rPr>
              <a:t> </a:t>
            </a:r>
            <a:r>
              <a:rPr lang="en-US" sz="6900" err="1">
                <a:solidFill>
                  <a:srgbClr val="002060"/>
                </a:solidFill>
                <a:latin typeface="Times New Roman" panose="02020603050405020304" pitchFamily="18" charset="0"/>
                <a:cs typeface="Times New Roman" panose="02020603050405020304" pitchFamily="18" charset="0"/>
              </a:rPr>
              <a:t>những</a:t>
            </a:r>
            <a:r>
              <a:rPr lang="en-US" sz="6900">
                <a:solidFill>
                  <a:srgbClr val="002060"/>
                </a:solidFill>
                <a:latin typeface="Times New Roman" panose="02020603050405020304" pitchFamily="18" charset="0"/>
                <a:cs typeface="Times New Roman" panose="02020603050405020304" pitchFamily="18" charset="0"/>
              </a:rPr>
              <a:t> </a:t>
            </a:r>
            <a:r>
              <a:rPr lang="en-US" sz="6900" smtClean="0">
                <a:solidFill>
                  <a:srgbClr val="002060"/>
                </a:solidFill>
                <a:latin typeface="Times New Roman" panose="02020603050405020304" pitchFamily="18" charset="0"/>
                <a:cs typeface="Times New Roman" panose="02020603050405020304" pitchFamily="18" charset="0"/>
              </a:rPr>
              <a:t>cuống </a:t>
            </a:r>
            <a:r>
              <a:rPr lang="en-US" sz="6900">
                <a:solidFill>
                  <a:srgbClr val="002060"/>
                </a:solidFill>
                <a:latin typeface="Times New Roman" panose="02020603050405020304" pitchFamily="18" charset="0"/>
                <a:cs typeface="Times New Roman" panose="02020603050405020304" pitchFamily="18" charset="0"/>
              </a:rPr>
              <a:t>lá</a:t>
            </a:r>
            <a:r>
              <a:rPr lang="en-US" sz="6900">
                <a:solidFill>
                  <a:schemeClr val="accent5"/>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Bầu</a:t>
            </a:r>
            <a:r>
              <a:rPr lang="en-US" sz="6900" dirty="0">
                <a:solidFill>
                  <a:srgbClr val="FF0000"/>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trời</a:t>
            </a:r>
            <a:r>
              <a:rPr lang="en-US" sz="6900" dirty="0">
                <a:solidFill>
                  <a:srgbClr val="FF0000"/>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trong</a:t>
            </a:r>
            <a:r>
              <a:rPr lang="en-US" sz="6900" dirty="0">
                <a:solidFill>
                  <a:srgbClr val="FF0000"/>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xanh</a:t>
            </a:r>
            <a:r>
              <a:rPr lang="en-US" sz="6900" dirty="0">
                <a:solidFill>
                  <a:srgbClr val="FF0000"/>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không</a:t>
            </a:r>
            <a:r>
              <a:rPr lang="en-US" sz="6900" dirty="0">
                <a:solidFill>
                  <a:srgbClr val="FF0000"/>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khí</a:t>
            </a:r>
            <a:r>
              <a:rPr lang="en-US" sz="6900" dirty="0">
                <a:solidFill>
                  <a:srgbClr val="FF0000"/>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mát</a:t>
            </a:r>
            <a:r>
              <a:rPr lang="en-US" sz="6900" dirty="0">
                <a:solidFill>
                  <a:srgbClr val="FF0000"/>
                </a:solidFill>
                <a:latin typeface="Times New Roman" panose="02020603050405020304" pitchFamily="18" charset="0"/>
                <a:cs typeface="Times New Roman" panose="02020603050405020304" pitchFamily="18" charset="0"/>
              </a:rPr>
              <a:t> </a:t>
            </a:r>
            <a:r>
              <a:rPr lang="en-US" sz="6900" dirty="0" err="1">
                <a:solidFill>
                  <a:srgbClr val="FF0000"/>
                </a:solidFill>
                <a:latin typeface="Times New Roman" panose="02020603050405020304" pitchFamily="18" charset="0"/>
                <a:cs typeface="Times New Roman" panose="02020603050405020304" pitchFamily="18" charset="0"/>
              </a:rPr>
              <a:t>mẻ</a:t>
            </a:r>
            <a:r>
              <a:rPr lang="en-US" sz="69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33028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432" y="442392"/>
            <a:ext cx="14227968" cy="5671876"/>
          </a:xfrm>
          <a:prstGeom prst="rect">
            <a:avLst/>
          </a:prstGeom>
          <a:noFill/>
        </p:spPr>
        <p:txBody>
          <a:bodyPr wrap="square" lIns="130622" tIns="65311" rIns="130622" bIns="65311" rtlCol="0">
            <a:spAutoFit/>
          </a:bodyPr>
          <a:lstStyle/>
          <a:p>
            <a:r>
              <a:rPr lang="en-US" sz="5700" smtClean="0">
                <a:latin typeface="Times New Roman" panose="02020603050405020304" pitchFamily="18" charset="0"/>
                <a:cs typeface="Times New Roman" panose="02020603050405020304" pitchFamily="18" charset="0"/>
              </a:rPr>
              <a:t>	</a:t>
            </a:r>
            <a:r>
              <a:rPr lang="en-US" sz="6000" smtClean="0">
                <a:latin typeface="Times New Roman" panose="02020603050405020304" pitchFamily="18" charset="0"/>
                <a:cs typeface="Times New Roman" panose="02020603050405020304" pitchFamily="18" charset="0"/>
              </a:rPr>
              <a:t>Trời </a:t>
            </a:r>
            <a:r>
              <a:rPr lang="en-US" sz="6000" dirty="0" err="1">
                <a:latin typeface="Times New Roman" panose="02020603050405020304" pitchFamily="18" charset="0"/>
                <a:cs typeface="Times New Roman" panose="02020603050405020304" pitchFamily="18" charset="0"/>
              </a:rPr>
              <a:t>sắp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mưa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a:t>
            </a:r>
            <a:r>
              <a:rPr lang="en-US" sz="6000" dirty="0" err="1">
                <a:solidFill>
                  <a:srgbClr val="FF0000"/>
                </a:solidFill>
                <a:latin typeface="Times New Roman" panose="02020603050405020304" pitchFamily="18" charset="0"/>
                <a:cs typeface="Times New Roman" panose="02020603050405020304" pitchFamily="18" charset="0"/>
              </a:rPr>
              <a:t>uồn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a:t>
            </a:r>
            <a:r>
              <a:rPr lang="en-US" sz="6000" dirty="0" err="1">
                <a:solidFill>
                  <a:srgbClr val="FF0000"/>
                </a:solidFill>
                <a:latin typeface="Times New Roman" panose="02020603050405020304" pitchFamily="18" charset="0"/>
                <a:cs typeface="Times New Roman" panose="02020603050405020304" pitchFamily="18" charset="0"/>
              </a:rPr>
              <a:t>uồn</a:t>
            </a:r>
            <a:r>
              <a:rPr lang="en-US" sz="6000" dirty="0">
                <a:latin typeface="Times New Roman" panose="02020603050405020304" pitchFamily="18" charset="0"/>
                <a:cs typeface="Times New Roman" panose="02020603050405020304" pitchFamily="18" charset="0"/>
              </a:rPr>
              <a:t> bay </a:t>
            </a:r>
            <a:r>
              <a:rPr lang="en-US" sz="6000" dirty="0" err="1">
                <a:latin typeface="Times New Roman" panose="02020603050405020304" pitchFamily="18" charset="0"/>
                <a:cs typeface="Times New Roman" panose="02020603050405020304" pitchFamily="18" charset="0"/>
              </a:rPr>
              <a:t>thấp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Bầu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đen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kịt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thổi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t>
            </a:r>
            <a:r>
              <a:rPr lang="en-US" sz="6000" dirty="0" err="1">
                <a:solidFill>
                  <a:srgbClr val="FF0000"/>
                </a:solidFill>
                <a:latin typeface="Times New Roman" panose="02020603050405020304" pitchFamily="18" charset="0"/>
                <a:cs typeface="Times New Roman" panose="02020603050405020304" pitchFamily="18" charset="0"/>
              </a:rPr>
              <a:t>uốn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theo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những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đám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khô</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Rồi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mưa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trút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a:t>
            </a:r>
            <a:r>
              <a:rPr lang="en-US" sz="6000" dirty="0" err="1">
                <a:solidFill>
                  <a:srgbClr val="FF0000"/>
                </a:solidFill>
                <a:latin typeface="Times New Roman" panose="02020603050405020304" pitchFamily="18" charset="0"/>
                <a:cs typeface="Times New Roman" panose="02020603050405020304" pitchFamily="18" charset="0"/>
              </a:rPr>
              <a:t>uống</a:t>
            </a:r>
            <a:r>
              <a:rPr lang="en-US" sz="6000" dirty="0">
                <a:latin typeface="Times New Roman" panose="02020603050405020304" pitchFamily="18" charset="0"/>
                <a:cs typeface="Times New Roman" panose="02020603050405020304" pitchFamily="18" charset="0"/>
              </a:rPr>
              <a:t>.</a:t>
            </a:r>
          </a:p>
          <a:p>
            <a:r>
              <a:rPr lang="en-US" sz="6000" smtClean="0">
                <a:latin typeface="Times New Roman" panose="02020603050405020304" pitchFamily="18" charset="0"/>
                <a:cs typeface="Times New Roman" panose="02020603050405020304" pitchFamily="18" charset="0"/>
              </a:rPr>
              <a:t>	Mưa </a:t>
            </a:r>
            <a:r>
              <a:rPr lang="en-US" sz="6000" dirty="0" err="1">
                <a:latin typeface="Times New Roman" panose="02020603050405020304" pitchFamily="18" charset="0"/>
                <a:cs typeface="Times New Roman" panose="02020603050405020304" pitchFamily="18" charset="0"/>
              </a:rPr>
              <a:t>tạnh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những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giọt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mưa</a:t>
            </a:r>
            <a:r>
              <a:rPr lang="en-US" sz="6000" dirty="0">
                <a:latin typeface="Times New Roman" panose="02020603050405020304" pitchFamily="18" charset="0"/>
                <a:cs typeface="Times New Roman" panose="02020603050405020304" pitchFamily="18" charset="0"/>
              </a:rPr>
              <a:t> </a:t>
            </a:r>
            <a:r>
              <a:rPr lang="en-US" sz="6000">
                <a:latin typeface="Times New Roman" panose="02020603050405020304" pitchFamily="18" charset="0"/>
                <a:cs typeface="Times New Roman" panose="02020603050405020304" pitchFamily="18" charset="0"/>
              </a:rPr>
              <a:t>long lanh đọng </a:t>
            </a:r>
            <a:r>
              <a:rPr lang="en-US" sz="6000" dirty="0" err="1">
                <a:latin typeface="Times New Roman" panose="02020603050405020304" pitchFamily="18" charset="0"/>
                <a:cs typeface="Times New Roman" panose="02020603050405020304" pitchFamily="18" charset="0"/>
              </a:rPr>
              <a:t>trên</a:t>
            </a:r>
            <a:r>
              <a:rPr lang="en-US" sz="6000" dirty="0">
                <a:latin typeface="Times New Roman" panose="02020603050405020304" pitchFamily="18" charset="0"/>
                <a:cs typeface="Times New Roman" panose="02020603050405020304" pitchFamily="18" charset="0"/>
              </a:rPr>
              <a:t> </a:t>
            </a:r>
            <a:r>
              <a:rPr lang="en-US" sz="6000" err="1">
                <a:latin typeface="Times New Roman" panose="02020603050405020304" pitchFamily="18" charset="0"/>
                <a:cs typeface="Times New Roman" panose="02020603050405020304" pitchFamily="18" charset="0"/>
              </a:rPr>
              <a:t>những</a:t>
            </a:r>
            <a:r>
              <a:rPr lang="en-US" sz="6000">
                <a:latin typeface="Times New Roman" panose="02020603050405020304" pitchFamily="18" charset="0"/>
                <a:cs typeface="Times New Roman" panose="02020603050405020304" pitchFamily="18" charset="0"/>
              </a:rPr>
              <a:t> </a:t>
            </a:r>
            <a:r>
              <a:rPr lang="en-US" sz="6000" smtClean="0">
                <a:latin typeface="Times New Roman" panose="02020603050405020304" pitchFamily="18" charset="0"/>
                <a:cs typeface="Times New Roman" panose="02020603050405020304" pitchFamily="18" charset="0"/>
              </a:rPr>
              <a:t>c</a:t>
            </a:r>
            <a:r>
              <a:rPr lang="en-US" sz="6000" smtClean="0">
                <a:solidFill>
                  <a:srgbClr val="FF0000"/>
                </a:solidFill>
                <a:latin typeface="Times New Roman" panose="02020603050405020304" pitchFamily="18" charset="0"/>
                <a:cs typeface="Times New Roman" panose="02020603050405020304" pitchFamily="18" charset="0"/>
              </a:rPr>
              <a:t>uống</a:t>
            </a:r>
            <a:r>
              <a:rPr lang="en-US" sz="6000" smtClean="0">
                <a:latin typeface="Times New Roman" panose="02020603050405020304" pitchFamily="18" charset="0"/>
                <a:cs typeface="Times New Roman" panose="02020603050405020304" pitchFamily="18" charset="0"/>
              </a:rPr>
              <a:t> lá. </a:t>
            </a:r>
            <a:r>
              <a:rPr lang="en-US" sz="6000" dirty="0" err="1">
                <a:latin typeface="Times New Roman" panose="02020603050405020304" pitchFamily="18" charset="0"/>
                <a:cs typeface="Times New Roman" panose="02020603050405020304" pitchFamily="18" charset="0"/>
              </a:rPr>
              <a:t>Bầu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xanh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khí</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mẻ</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45824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07" y="0"/>
            <a:ext cx="14171174" cy="8229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794" y="0"/>
            <a:ext cx="14391280" cy="8229600"/>
          </a:xfrm>
          <a:prstGeom prst="rect">
            <a:avLst/>
          </a:prstGeom>
        </p:spPr>
      </p:pic>
      <p:cxnSp>
        <p:nvCxnSpPr>
          <p:cNvPr id="3" name="Straight Connector 2"/>
          <p:cNvCxnSpPr/>
          <p:nvPr/>
        </p:nvCxnSpPr>
        <p:spPr>
          <a:xfrm flipH="1" flipV="1">
            <a:off x="9273818" y="2948270"/>
            <a:ext cx="1497766" cy="2808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9273818" y="2948270"/>
            <a:ext cx="921702" cy="11665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4550093" y="4352427"/>
            <a:ext cx="1036915" cy="1317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50093" y="7484774"/>
            <a:ext cx="1267341" cy="432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9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802" y="370384"/>
            <a:ext cx="13595110" cy="6135082"/>
          </a:xfrm>
          <a:prstGeom prst="rect">
            <a:avLst/>
          </a:prstGeom>
        </p:spPr>
      </p:pic>
      <p:sp>
        <p:nvSpPr>
          <p:cNvPr id="3" name="TextBox 2"/>
          <p:cNvSpPr txBox="1"/>
          <p:nvPr/>
        </p:nvSpPr>
        <p:spPr>
          <a:xfrm>
            <a:off x="989878" y="5271041"/>
            <a:ext cx="2076850" cy="1009061"/>
          </a:xfrm>
          <a:prstGeom prst="rect">
            <a:avLst/>
          </a:prstGeom>
          <a:noFill/>
        </p:spPr>
        <p:txBody>
          <a:bodyPr wrap="square" lIns="130622" tIns="65311" rIns="130622" bIns="65311" rtlCol="0">
            <a:spAutoFit/>
          </a:bodyPr>
          <a:lstStyle/>
          <a:p>
            <a:r>
              <a:rPr lang="en-US" sz="5700" b="1" dirty="0" err="1">
                <a:solidFill>
                  <a:srgbClr val="FF0000"/>
                </a:solidFill>
                <a:latin typeface="HP001 5 hàng" panose="020B0603050302020204" pitchFamily="34" charset="0"/>
              </a:rPr>
              <a:t>cuộn</a:t>
            </a:r>
            <a:endParaRPr lang="en-US" sz="5700" b="1" dirty="0">
              <a:solidFill>
                <a:srgbClr val="FF0000"/>
              </a:solidFill>
              <a:latin typeface="HP001 5 hàng" panose="020B0603050302020204" pitchFamily="34" charset="0"/>
            </a:endParaRPr>
          </a:p>
        </p:txBody>
      </p:sp>
      <p:sp>
        <p:nvSpPr>
          <p:cNvPr id="4" name="TextBox 3"/>
          <p:cNvSpPr txBox="1"/>
          <p:nvPr/>
        </p:nvSpPr>
        <p:spPr>
          <a:xfrm>
            <a:off x="4933651" y="5266928"/>
            <a:ext cx="2307275" cy="1009061"/>
          </a:xfrm>
          <a:prstGeom prst="rect">
            <a:avLst/>
          </a:prstGeom>
          <a:noFill/>
        </p:spPr>
        <p:txBody>
          <a:bodyPr wrap="square" lIns="130622" tIns="65311" rIns="130622" bIns="65311" rtlCol="0">
            <a:spAutoFit/>
          </a:bodyPr>
          <a:lstStyle/>
          <a:p>
            <a:r>
              <a:rPr lang="en-US" sz="5700" b="1" dirty="0" err="1">
                <a:solidFill>
                  <a:srgbClr val="FF0000"/>
                </a:solidFill>
                <a:latin typeface="HP001 5 hàng" panose="020B0603050302020204" pitchFamily="34" charset="0"/>
              </a:rPr>
              <a:t>vuông</a:t>
            </a:r>
            <a:endParaRPr lang="en-US" sz="5700" b="1" dirty="0">
              <a:solidFill>
                <a:srgbClr val="FF0000"/>
              </a:solidFill>
              <a:latin typeface="HP001 5 hàng" panose="020B0603050302020204" pitchFamily="34" charset="0"/>
            </a:endParaRPr>
          </a:p>
        </p:txBody>
      </p:sp>
      <p:sp>
        <p:nvSpPr>
          <p:cNvPr id="5" name="TextBox 4"/>
          <p:cNvSpPr txBox="1"/>
          <p:nvPr/>
        </p:nvSpPr>
        <p:spPr>
          <a:xfrm>
            <a:off x="8334694" y="5266928"/>
            <a:ext cx="2076850" cy="1009061"/>
          </a:xfrm>
          <a:prstGeom prst="rect">
            <a:avLst/>
          </a:prstGeom>
          <a:noFill/>
        </p:spPr>
        <p:txBody>
          <a:bodyPr wrap="square" lIns="130622" tIns="65311" rIns="130622" bIns="65311" rtlCol="0">
            <a:spAutoFit/>
          </a:bodyPr>
          <a:lstStyle/>
          <a:p>
            <a:r>
              <a:rPr lang="en-US" sz="5700" b="1" dirty="0" err="1">
                <a:solidFill>
                  <a:srgbClr val="FF0000"/>
                </a:solidFill>
                <a:latin typeface="HP001 5 hàng" panose="020B0603050302020204" pitchFamily="34" charset="0"/>
              </a:rPr>
              <a:t>cuốn</a:t>
            </a:r>
            <a:endParaRPr lang="en-US" sz="5700" b="1" dirty="0">
              <a:solidFill>
                <a:srgbClr val="FF0000"/>
              </a:solidFill>
              <a:latin typeface="HP001 5 hàng" panose="020B0603050302020204" pitchFamily="34" charset="0"/>
            </a:endParaRPr>
          </a:p>
        </p:txBody>
      </p:sp>
      <p:sp>
        <p:nvSpPr>
          <p:cNvPr id="6" name="TextBox 5"/>
          <p:cNvSpPr txBox="1"/>
          <p:nvPr/>
        </p:nvSpPr>
        <p:spPr>
          <a:xfrm>
            <a:off x="11474403" y="5266928"/>
            <a:ext cx="2821901" cy="1009061"/>
          </a:xfrm>
          <a:prstGeom prst="rect">
            <a:avLst/>
          </a:prstGeom>
          <a:noFill/>
        </p:spPr>
        <p:txBody>
          <a:bodyPr wrap="square" lIns="130622" tIns="65311" rIns="130622" bIns="65311" rtlCol="0">
            <a:spAutoFit/>
          </a:bodyPr>
          <a:lstStyle/>
          <a:p>
            <a:r>
              <a:rPr lang="en-US" sz="5700" b="1" dirty="0" err="1">
                <a:solidFill>
                  <a:srgbClr val="FF0000"/>
                </a:solidFill>
                <a:latin typeface="HP001 5 hàng" panose="020B0603050302020204" pitchFamily="34" charset="0"/>
              </a:rPr>
              <a:t>chuông</a:t>
            </a:r>
            <a:endParaRPr lang="en-US" sz="57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416606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006" y="154360"/>
            <a:ext cx="13940747" cy="7139136"/>
          </a:xfrm>
          <a:prstGeom prst="rect">
            <a:avLst/>
          </a:prstGeom>
        </p:spPr>
      </p:pic>
      <p:sp>
        <p:nvSpPr>
          <p:cNvPr id="3" name="TextBox 2"/>
          <p:cNvSpPr txBox="1"/>
          <p:nvPr/>
        </p:nvSpPr>
        <p:spPr>
          <a:xfrm>
            <a:off x="2562672" y="2961723"/>
            <a:ext cx="7722277" cy="1009061"/>
          </a:xfrm>
          <a:prstGeom prst="rect">
            <a:avLst/>
          </a:prstGeom>
          <a:noFill/>
        </p:spPr>
        <p:txBody>
          <a:bodyPr wrap="square" lIns="130622" tIns="65311" rIns="130622" bIns="65311" rtlCol="0">
            <a:spAutoFit/>
          </a:bodyPr>
          <a:lstStyle/>
          <a:p>
            <a:r>
              <a:rPr lang="en-US" sz="5700" b="1" dirty="0" err="1">
                <a:solidFill>
                  <a:srgbClr val="FF0000"/>
                </a:solidFill>
                <a:latin typeface="HP001 5 hàng" panose="020B0603050302020204" pitchFamily="34" charset="0"/>
              </a:rPr>
              <a:t>cuộn</a:t>
            </a:r>
            <a:r>
              <a:rPr lang="en-US" sz="5700" b="1">
                <a:solidFill>
                  <a:srgbClr val="FF0000"/>
                </a:solidFill>
                <a:latin typeface="HP001 5 hàng" panose="020B0603050302020204" pitchFamily="34" charset="0"/>
              </a:rPr>
              <a:t>, </a:t>
            </a:r>
            <a:r>
              <a:rPr lang="en-US" sz="5700" b="1" smtClean="0">
                <a:solidFill>
                  <a:srgbClr val="FF0000"/>
                </a:solidFill>
                <a:latin typeface="HP001 5 hàng" panose="020B0603050302020204" pitchFamily="34" charset="0"/>
              </a:rPr>
              <a:t>luôn   </a:t>
            </a:r>
            <a:endParaRPr lang="en-US" sz="5700" b="1" dirty="0">
              <a:solidFill>
                <a:srgbClr val="FF0000"/>
              </a:solidFill>
              <a:latin typeface="HP001 5 hàng" panose="020B0603050302020204" pitchFamily="34" charset="0"/>
            </a:endParaRPr>
          </a:p>
        </p:txBody>
      </p:sp>
      <p:sp>
        <p:nvSpPr>
          <p:cNvPr id="4" name="TextBox 3"/>
          <p:cNvSpPr txBox="1"/>
          <p:nvPr/>
        </p:nvSpPr>
        <p:spPr>
          <a:xfrm>
            <a:off x="2804480" y="4833931"/>
            <a:ext cx="8183128" cy="1009061"/>
          </a:xfrm>
          <a:prstGeom prst="rect">
            <a:avLst/>
          </a:prstGeom>
          <a:noFill/>
        </p:spPr>
        <p:txBody>
          <a:bodyPr wrap="square" lIns="130622" tIns="65311" rIns="130622" bIns="65311" rtlCol="0">
            <a:spAutoFit/>
          </a:bodyPr>
          <a:lstStyle/>
          <a:p>
            <a:r>
              <a:rPr lang="en-US" sz="5700" b="1" smtClean="0">
                <a:solidFill>
                  <a:srgbClr val="FF0000"/>
                </a:solidFill>
                <a:latin typeface="HP001 5 hàng" panose="020B0603050302020204" pitchFamily="34" charset="0"/>
              </a:rPr>
              <a:t>buồng, </a:t>
            </a:r>
            <a:r>
              <a:rPr lang="en-US" sz="5700" b="1" dirty="0" err="1">
                <a:solidFill>
                  <a:srgbClr val="FF0000"/>
                </a:solidFill>
                <a:latin typeface="HP001 5 hàng" panose="020B0603050302020204" pitchFamily="34" charset="0"/>
              </a:rPr>
              <a:t>luống</a:t>
            </a:r>
            <a:endParaRPr lang="en-US" sz="57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394333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7" descr="D:\lớp 1 năm 2020 -2021 knttvcs\ảnh tiếng việt\images (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378" y="2890664"/>
            <a:ext cx="2591990" cy="129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D:\lớp 1 năm 2020 -2021 knttvcs\ảnh tiếng việt\images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730424"/>
            <a:ext cx="345598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3" descr="D:\lớp 1 năm 2020 -2021 knttvcs\ảnh tiếng việt\images (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7950" y="586830"/>
            <a:ext cx="338772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58763" y="4186808"/>
            <a:ext cx="14257337" cy="341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5400" b="1" smtClean="0">
                <a:latin typeface="Times New Roman" panose="02020603050405020304" pitchFamily="18" charset="0"/>
                <a:cs typeface="Times New Roman" panose="02020603050405020304" pitchFamily="18" charset="0"/>
              </a:rPr>
              <a:t>Mẹ </a:t>
            </a:r>
            <a:r>
              <a:rPr lang="en-US" sz="5400" b="1">
                <a:latin typeface="Times New Roman" panose="02020603050405020304" pitchFamily="18" charset="0"/>
                <a:cs typeface="Times New Roman" panose="02020603050405020304" pitchFamily="18" charset="0"/>
              </a:rPr>
              <a:t>cho Hà đi công viên. Cô bé rất thích thú và háo hức. Hà mặc váy trắng, đi giày màu hồng. Mẹ còn vuốt tóc và buộc nơ cho Hà. Mẹ bảo Hà khi đi chơi cần ăn mặc gọn gàng, lịch sự</a:t>
            </a:r>
            <a:r>
              <a:rPr lang="en-US" sz="5400" b="1" smtClean="0">
                <a:latin typeface="Times New Roman" panose="02020603050405020304" pitchFamily="18" charset="0"/>
                <a:cs typeface="Times New Roman" panose="02020603050405020304" pitchFamily="18" charset="0"/>
              </a:rPr>
              <a:t>.</a:t>
            </a:r>
            <a:endParaRPr lang="en-US" sz="5400" b="1">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8915400" y="2194322"/>
            <a:ext cx="5715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400" b="1">
                <a:solidFill>
                  <a:srgbClr val="0070C0"/>
                </a:solidFill>
                <a:latin typeface="Century Gothic" pitchFamily="34" charset="0"/>
                <a:cs typeface="Times New Roman" pitchFamily="18" charset="0"/>
              </a:rPr>
              <a:t>t</a:t>
            </a:r>
            <a:r>
              <a:rPr lang="en-US" sz="4400" b="1" smtClean="0">
                <a:solidFill>
                  <a:srgbClr val="0070C0"/>
                </a:solidFill>
                <a:latin typeface="Century Gothic" pitchFamily="34" charset="0"/>
                <a:cs typeface="Times New Roman" pitchFamily="18" charset="0"/>
              </a:rPr>
              <a:t>rong suốt, cái cuốc </a:t>
            </a:r>
            <a:endParaRPr lang="en-US" sz="4400" b="1">
              <a:solidFill>
                <a:srgbClr val="0070C0"/>
              </a:solidFill>
              <a:latin typeface="Century Gothic" pitchFamily="34" charset="0"/>
              <a:cs typeface="Times New Roman" pitchFamily="18" charset="0"/>
            </a:endParaRPr>
          </a:p>
        </p:txBody>
      </p:sp>
      <p:sp>
        <p:nvSpPr>
          <p:cNvPr id="14" name="TextBox 13"/>
          <p:cNvSpPr txBox="1">
            <a:spLocks noChangeArrowheads="1"/>
          </p:cNvSpPr>
          <p:nvPr/>
        </p:nvSpPr>
        <p:spPr bwMode="auto">
          <a:xfrm>
            <a:off x="-25251" y="2314600"/>
            <a:ext cx="6332339"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400" b="1" smtClean="0">
                <a:solidFill>
                  <a:srgbClr val="0070C0"/>
                </a:solidFill>
                <a:latin typeface="Century Gothic" pitchFamily="34" charset="0"/>
                <a:cs typeface="Times New Roman" pitchFamily="18" charset="0"/>
              </a:rPr>
              <a:t>ngọn đuốc, con chuột</a:t>
            </a:r>
            <a:endParaRPr lang="en-US" sz="4400" b="1">
              <a:solidFill>
                <a:srgbClr val="0070C0"/>
              </a:solidFill>
              <a:latin typeface="Century Gothic" pitchFamily="34" charset="0"/>
              <a:cs typeface="Times New Roman" pitchFamily="18" charset="0"/>
            </a:endParaRPr>
          </a:p>
        </p:txBody>
      </p:sp>
      <p:sp>
        <p:nvSpPr>
          <p:cNvPr id="16" name="Rectangle 15"/>
          <p:cNvSpPr/>
          <p:nvPr/>
        </p:nvSpPr>
        <p:spPr>
          <a:xfrm>
            <a:off x="5370985" y="82352"/>
            <a:ext cx="5297016" cy="830997"/>
          </a:xfrm>
          <a:prstGeom prst="rect">
            <a:avLst/>
          </a:prstGeom>
          <a:noFill/>
        </p:spPr>
        <p:txBody>
          <a:bodyPr wrap="square">
            <a:spAutoFit/>
          </a:bodyPr>
          <a:lstStyle/>
          <a:p>
            <a:pPr algn="ctr" fontAlgn="auto">
              <a:spcBef>
                <a:spcPts val="0"/>
              </a:spcBef>
              <a:spcAft>
                <a:spcPts val="0"/>
              </a:spcAft>
              <a:defRPr/>
            </a:pPr>
            <a:r>
              <a:rPr lang="en-US" sz="4800" b="1" cap="all" dirty="0">
                <a:ln w="9000" cmpd="sng">
                  <a:solidFill>
                    <a:schemeClr val="accent4">
                      <a:shade val="50000"/>
                      <a:satMod val="120000"/>
                    </a:schemeClr>
                  </a:solidFill>
                  <a:prstDash val="solid"/>
                </a:ln>
                <a:solidFill>
                  <a:srgbClr val="FA26D2"/>
                </a:solidFill>
                <a:effectLst>
                  <a:reflection blurRad="12700" stA="28000" endPos="45000" dist="1000" dir="5400000" sy="-100000" algn="bl" rotWithShape="0"/>
                </a:effectLst>
              </a:rPr>
              <a:t>Hộp quà bí mật</a:t>
            </a:r>
          </a:p>
        </p:txBody>
      </p:sp>
    </p:spTree>
    <p:extLst>
      <p:ext uri="{BB962C8B-B14F-4D97-AF65-F5344CB8AC3E}">
        <p14:creationId xmlns:p14="http://schemas.microsoft.com/office/powerpoint/2010/main" val="198245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nextCondLst>
                <p:cond evt="onClick" delay="0">
                  <p:tgtEl>
                    <p:spTgt spid="9"/>
                  </p:tgtEl>
                </p:cond>
              </p:nextCondLst>
            </p:seq>
          </p:childTnLst>
        </p:cTn>
      </p:par>
    </p:tnLst>
    <p:bldLst>
      <p:bldP spid="11"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751"/>
            <a:ext cx="14630400" cy="8229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l="2420" b="17105"/>
          <a:stretch/>
        </p:blipFill>
        <p:spPr>
          <a:xfrm>
            <a:off x="402432" y="572006"/>
            <a:ext cx="13940749" cy="5443805"/>
          </a:xfrm>
          <a:prstGeom prst="rect">
            <a:avLst/>
          </a:prstGeom>
        </p:spPr>
      </p:pic>
      <p:sp>
        <p:nvSpPr>
          <p:cNvPr id="5" name="TextBox 4"/>
          <p:cNvSpPr txBox="1"/>
          <p:nvPr/>
        </p:nvSpPr>
        <p:spPr>
          <a:xfrm>
            <a:off x="402432" y="6347048"/>
            <a:ext cx="13999368" cy="962894"/>
          </a:xfrm>
          <a:prstGeom prst="rect">
            <a:avLst/>
          </a:prstGeom>
          <a:solidFill>
            <a:schemeClr val="bg1"/>
          </a:solidFill>
        </p:spPr>
        <p:txBody>
          <a:bodyPr wrap="square" lIns="130622" tIns="65311" rIns="130622" bIns="65311" rtlCol="0">
            <a:spAutoFit/>
          </a:bodyPr>
          <a:lstStyle/>
          <a:p>
            <a:r>
              <a:rPr lang="en-US" sz="5400" b="1" smtClean="0">
                <a:latin typeface="Century Gothic" charset="0"/>
                <a:ea typeface="Tahoma" pitchFamily="34" charset="0"/>
                <a:cs typeface="Tahoma" pitchFamily="34" charset="0"/>
              </a:rPr>
              <a:t>Chuồn chuồn bay qua các luống rau.</a:t>
            </a:r>
            <a:endParaRPr lang="en-US" sz="5400" b="1" dirty="0">
              <a:latin typeface="Century Gothic" charset="0"/>
              <a:ea typeface="Tahoma" pitchFamily="34" charset="0"/>
              <a:cs typeface="Tahoma" pitchFamily="34" charset="0"/>
            </a:endParaRPr>
          </a:p>
        </p:txBody>
      </p:sp>
      <p:sp>
        <p:nvSpPr>
          <p:cNvPr id="6" name="TextBox 5"/>
          <p:cNvSpPr txBox="1"/>
          <p:nvPr/>
        </p:nvSpPr>
        <p:spPr>
          <a:xfrm>
            <a:off x="1344397" y="6345378"/>
            <a:ext cx="1782616" cy="962894"/>
          </a:xfrm>
          <a:prstGeom prst="rect">
            <a:avLst/>
          </a:prstGeom>
          <a:noFill/>
        </p:spPr>
        <p:txBody>
          <a:bodyPr wrap="square" lIns="130622" tIns="65311" rIns="130622" bIns="65311" rtlCol="0">
            <a:spAutoFit/>
          </a:bodyPr>
          <a:lstStyle/>
          <a:p>
            <a:r>
              <a:rPr lang="en-US" sz="5400" b="1" smtClean="0">
                <a:solidFill>
                  <a:srgbClr val="FF0000"/>
                </a:solidFill>
                <a:latin typeface="Century Gothic" charset="0"/>
                <a:ea typeface="Tahoma" pitchFamily="34" charset="0"/>
                <a:cs typeface="Tahoma" pitchFamily="34" charset="0"/>
              </a:rPr>
              <a:t>uôn</a:t>
            </a:r>
            <a:r>
              <a:rPr lang="en-US" sz="5400" b="1" smtClean="0">
                <a:latin typeface="Century Gothic" charset="0"/>
                <a:ea typeface="Tahoma" pitchFamily="34" charset="0"/>
                <a:cs typeface="Tahoma" pitchFamily="34" charset="0"/>
              </a:rPr>
              <a:t> </a:t>
            </a:r>
            <a:endParaRPr lang="en-US" sz="5400" b="1" dirty="0">
              <a:latin typeface="Century Gothic" charset="0"/>
              <a:ea typeface="Tahoma" pitchFamily="34" charset="0"/>
              <a:cs typeface="Tahoma" pitchFamily="34" charset="0"/>
            </a:endParaRPr>
          </a:p>
        </p:txBody>
      </p:sp>
      <p:sp>
        <p:nvSpPr>
          <p:cNvPr id="7" name="TextBox 6"/>
          <p:cNvSpPr txBox="1"/>
          <p:nvPr/>
        </p:nvSpPr>
        <p:spPr>
          <a:xfrm>
            <a:off x="3632741" y="6345308"/>
            <a:ext cx="1726520" cy="962894"/>
          </a:xfrm>
          <a:prstGeom prst="rect">
            <a:avLst/>
          </a:prstGeom>
          <a:noFill/>
        </p:spPr>
        <p:txBody>
          <a:bodyPr wrap="square" lIns="130622" tIns="65311" rIns="130622" bIns="65311" rtlCol="0">
            <a:spAutoFit/>
          </a:bodyPr>
          <a:lstStyle/>
          <a:p>
            <a:r>
              <a:rPr lang="en-US" sz="5400" b="1" smtClean="0">
                <a:solidFill>
                  <a:srgbClr val="FF0000"/>
                </a:solidFill>
                <a:latin typeface="Century Gothic" charset="0"/>
                <a:ea typeface="Tahoma" pitchFamily="34" charset="0"/>
                <a:cs typeface="Tahoma" pitchFamily="34" charset="0"/>
              </a:rPr>
              <a:t>uôn</a:t>
            </a:r>
            <a:r>
              <a:rPr lang="en-US" sz="5400" b="1" smtClean="0">
                <a:latin typeface="Century Gothic" charset="0"/>
                <a:ea typeface="Tahoma" pitchFamily="34" charset="0"/>
                <a:cs typeface="Tahoma" pitchFamily="34" charset="0"/>
              </a:rPr>
              <a:t> </a:t>
            </a:r>
            <a:endParaRPr lang="en-US" sz="5400" b="1" dirty="0">
              <a:latin typeface="Century Gothic" charset="0"/>
              <a:ea typeface="Tahoma" pitchFamily="34" charset="0"/>
              <a:cs typeface="Tahoma" pitchFamily="34" charset="0"/>
            </a:endParaRPr>
          </a:p>
        </p:txBody>
      </p:sp>
      <p:sp>
        <p:nvSpPr>
          <p:cNvPr id="8" name="TextBox 7"/>
          <p:cNvSpPr txBox="1"/>
          <p:nvPr/>
        </p:nvSpPr>
        <p:spPr>
          <a:xfrm>
            <a:off x="9754425" y="6351175"/>
            <a:ext cx="2157564" cy="962894"/>
          </a:xfrm>
          <a:prstGeom prst="rect">
            <a:avLst/>
          </a:prstGeom>
          <a:noFill/>
        </p:spPr>
        <p:txBody>
          <a:bodyPr wrap="square" lIns="130622" tIns="65311" rIns="130622" bIns="65311" rtlCol="0">
            <a:spAutoFit/>
          </a:bodyPr>
          <a:lstStyle/>
          <a:p>
            <a:r>
              <a:rPr lang="en-US" sz="5400" b="1" smtClean="0">
                <a:solidFill>
                  <a:srgbClr val="FF0000"/>
                </a:solidFill>
                <a:latin typeface="Century Gothic" charset="0"/>
                <a:ea typeface="Tahoma" pitchFamily="34" charset="0"/>
                <a:cs typeface="Tahoma" pitchFamily="34" charset="0"/>
              </a:rPr>
              <a:t>uông</a:t>
            </a:r>
            <a:r>
              <a:rPr lang="en-US" sz="5400" b="1" smtClean="0">
                <a:latin typeface="Century Gothic" charset="0"/>
                <a:ea typeface="Tahoma" pitchFamily="34" charset="0"/>
                <a:cs typeface="Tahoma" pitchFamily="34" charset="0"/>
              </a:rPr>
              <a:t> </a:t>
            </a:r>
            <a:endParaRPr lang="en-US" sz="5400" b="1" dirty="0">
              <a:latin typeface="Century Gothic" charset="0"/>
              <a:ea typeface="Tahoma" pitchFamily="34" charset="0"/>
              <a:cs typeface="Tahoma" pitchFamily="34" charset="0"/>
            </a:endParaRPr>
          </a:p>
        </p:txBody>
      </p:sp>
    </p:spTree>
    <p:extLst>
      <p:ext uri="{BB962C8B-B14F-4D97-AF65-F5344CB8AC3E}">
        <p14:creationId xmlns:p14="http://schemas.microsoft.com/office/powerpoint/2010/main" val="35021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7"/>
          <p:cNvSpPr txBox="1">
            <a:spLocks noChangeArrowheads="1"/>
          </p:cNvSpPr>
          <p:nvPr/>
        </p:nvSpPr>
        <p:spPr bwMode="auto">
          <a:xfrm>
            <a:off x="619125" y="514350"/>
            <a:ext cx="13104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a:solidFill>
                  <a:srgbClr val="002060"/>
                </a:solidFill>
                <a:latin typeface="HP001 4 hàng" pitchFamily="34" charset="0"/>
              </a:rPr>
              <a:t>Thứ </a:t>
            </a:r>
            <a:r>
              <a:rPr lang="en-US" sz="4800" b="1" smtClean="0">
                <a:solidFill>
                  <a:srgbClr val="002060"/>
                </a:solidFill>
                <a:latin typeface="HP001 4 hàng" pitchFamily="34" charset="0"/>
              </a:rPr>
              <a:t>ba </a:t>
            </a:r>
            <a:r>
              <a:rPr lang="en-US" sz="4800" b="1">
                <a:solidFill>
                  <a:srgbClr val="002060"/>
                </a:solidFill>
                <a:latin typeface="HP001 4 hàng" pitchFamily="34" charset="0"/>
              </a:rPr>
              <a:t>ngày </a:t>
            </a:r>
            <a:r>
              <a:rPr lang="en-US" sz="4800" b="1" smtClean="0">
                <a:solidFill>
                  <a:srgbClr val="002060"/>
                </a:solidFill>
                <a:latin typeface="HP001 4 hàng" pitchFamily="34" charset="0"/>
              </a:rPr>
              <a:t>13 </a:t>
            </a:r>
            <a:r>
              <a:rPr lang="en-US" sz="4800" b="1">
                <a:solidFill>
                  <a:srgbClr val="002060"/>
                </a:solidFill>
                <a:latin typeface="HP001 4 hàng" pitchFamily="34" charset="0"/>
              </a:rPr>
              <a:t>tháng </a:t>
            </a:r>
            <a:r>
              <a:rPr lang="en-US" sz="4800" b="1" smtClean="0">
                <a:solidFill>
                  <a:srgbClr val="002060"/>
                </a:solidFill>
                <a:latin typeface="HP001 4 hàng" pitchFamily="34" charset="0"/>
              </a:rPr>
              <a:t>12 </a:t>
            </a:r>
            <a:r>
              <a:rPr lang="en-US" sz="4800" b="1">
                <a:solidFill>
                  <a:srgbClr val="002060"/>
                </a:solidFill>
                <a:latin typeface="HP001 4 hàng" pitchFamily="34" charset="0"/>
              </a:rPr>
              <a:t>năm 2022</a:t>
            </a:r>
          </a:p>
        </p:txBody>
      </p:sp>
      <p:sp>
        <p:nvSpPr>
          <p:cNvPr id="6147" name="TextBox 8"/>
          <p:cNvSpPr txBox="1">
            <a:spLocks noChangeArrowheads="1"/>
          </p:cNvSpPr>
          <p:nvPr/>
        </p:nvSpPr>
        <p:spPr bwMode="auto">
          <a:xfrm>
            <a:off x="-317500" y="1700213"/>
            <a:ext cx="4103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u="sng">
                <a:solidFill>
                  <a:srgbClr val="002060"/>
                </a:solidFill>
                <a:latin typeface="HP001 4 hàng" pitchFamily="34" charset="0"/>
              </a:rPr>
              <a:t>Tiếng Việt</a:t>
            </a:r>
            <a:r>
              <a:rPr lang="en-US" sz="4800" b="1">
                <a:solidFill>
                  <a:srgbClr val="002060"/>
                </a:solidFill>
                <a:latin typeface="HP001 4 hàng" pitchFamily="34" charset="0"/>
              </a:rPr>
              <a:t>: </a:t>
            </a:r>
          </a:p>
        </p:txBody>
      </p:sp>
      <p:sp>
        <p:nvSpPr>
          <p:cNvPr id="6150" name="TextBox 11"/>
          <p:cNvSpPr txBox="1">
            <a:spLocks noChangeArrowheads="1"/>
          </p:cNvSpPr>
          <p:nvPr/>
        </p:nvSpPr>
        <p:spPr bwMode="auto">
          <a:xfrm>
            <a:off x="2490788" y="1738313"/>
            <a:ext cx="4103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u="sng">
                <a:solidFill>
                  <a:srgbClr val="002060"/>
                </a:solidFill>
                <a:latin typeface="HP001 4 hàng" pitchFamily="34" charset="0"/>
              </a:rPr>
              <a:t>Bài </a:t>
            </a:r>
            <a:r>
              <a:rPr lang="en-US" sz="4800" b="1" u="sng" smtClean="0">
                <a:solidFill>
                  <a:srgbClr val="002060"/>
                </a:solidFill>
                <a:latin typeface="HP001 4 hàng" pitchFamily="34" charset="0"/>
              </a:rPr>
              <a:t>68</a:t>
            </a:r>
            <a:r>
              <a:rPr lang="en-US" sz="4800" b="1" smtClean="0">
                <a:solidFill>
                  <a:srgbClr val="002060"/>
                </a:solidFill>
                <a:latin typeface="HP001 4 hàng" pitchFamily="34" charset="0"/>
              </a:rPr>
              <a:t>: </a:t>
            </a:r>
            <a:endParaRPr lang="en-US" sz="4800" b="1">
              <a:solidFill>
                <a:srgbClr val="002060"/>
              </a:solidFill>
              <a:latin typeface="HP001 4 hàng" pitchFamily="34" charset="0"/>
            </a:endParaRPr>
          </a:p>
        </p:txBody>
      </p:sp>
      <p:sp>
        <p:nvSpPr>
          <p:cNvPr id="9" name="TextBox 8"/>
          <p:cNvSpPr txBox="1">
            <a:spLocks noChangeArrowheads="1"/>
          </p:cNvSpPr>
          <p:nvPr/>
        </p:nvSpPr>
        <p:spPr bwMode="auto">
          <a:xfrm>
            <a:off x="186408" y="2962672"/>
            <a:ext cx="119856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000">
                <a:latin typeface="Century Gothic" pitchFamily="34" charset="0"/>
              </a:rPr>
              <a:t>                          </a:t>
            </a:r>
            <a:r>
              <a:rPr lang="en-US" sz="4000" smtClean="0">
                <a:latin typeface="Century Gothic" pitchFamily="34" charset="0"/>
              </a:rPr>
              <a:t>       giống </a:t>
            </a:r>
            <a:r>
              <a:rPr lang="en-US" sz="4000">
                <a:latin typeface="Century Gothic" pitchFamily="34" charset="0"/>
              </a:rPr>
              <a:t>nhau:</a:t>
            </a:r>
          </a:p>
          <a:p>
            <a:pPr eaLnBrk="1" hangingPunct="1"/>
            <a:r>
              <a:rPr lang="vi-VN" sz="4000">
                <a:latin typeface="Century Gothic" pitchFamily="34" charset="0"/>
              </a:rPr>
              <a:t>        </a:t>
            </a:r>
            <a:r>
              <a:rPr lang="en-US" sz="4000" smtClean="0">
                <a:latin typeface="Century Gothic" pitchFamily="34" charset="0"/>
              </a:rPr>
              <a:t>uôn</a:t>
            </a:r>
            <a:r>
              <a:rPr lang="vi-VN" sz="4000" smtClean="0">
                <a:latin typeface="Century Gothic" pitchFamily="34" charset="0"/>
              </a:rPr>
              <a:t>, </a:t>
            </a:r>
            <a:r>
              <a:rPr lang="en-US" sz="4000" smtClean="0">
                <a:latin typeface="Century Gothic" pitchFamily="34" charset="0"/>
              </a:rPr>
              <a:t>uông</a:t>
            </a:r>
            <a:endParaRPr lang="en-US" sz="4000">
              <a:latin typeface="Century Gothic" pitchFamily="34" charset="0"/>
            </a:endParaRPr>
          </a:p>
          <a:p>
            <a:pPr eaLnBrk="1" hangingPunct="1"/>
            <a:r>
              <a:rPr lang="en-US" sz="4000">
                <a:latin typeface="Century Gothic" pitchFamily="34" charset="0"/>
              </a:rPr>
              <a:t>                          </a:t>
            </a:r>
            <a:r>
              <a:rPr lang="en-US" sz="4000" smtClean="0">
                <a:latin typeface="Century Gothic" pitchFamily="34" charset="0"/>
              </a:rPr>
              <a:t>        khác </a:t>
            </a:r>
            <a:r>
              <a:rPr lang="en-US" sz="4000">
                <a:latin typeface="Century Gothic" pitchFamily="34" charset="0"/>
              </a:rPr>
              <a:t>nhau:</a:t>
            </a:r>
          </a:p>
        </p:txBody>
      </p:sp>
      <p:sp>
        <p:nvSpPr>
          <p:cNvPr id="10" name="TextBox 9"/>
          <p:cNvSpPr txBox="1">
            <a:spLocks noChangeArrowheads="1"/>
          </p:cNvSpPr>
          <p:nvPr/>
        </p:nvSpPr>
        <p:spPr bwMode="auto">
          <a:xfrm>
            <a:off x="8097838" y="2962672"/>
            <a:ext cx="62741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000">
                <a:latin typeface="Century Gothic" pitchFamily="34" charset="0"/>
              </a:rPr>
              <a:t> âm </a:t>
            </a:r>
            <a:r>
              <a:rPr lang="en-US" sz="4000" smtClean="0">
                <a:latin typeface="Century Gothic" pitchFamily="34" charset="0"/>
              </a:rPr>
              <a:t>đôi uô </a:t>
            </a:r>
            <a:r>
              <a:rPr lang="en-US" sz="4000">
                <a:latin typeface="Century Gothic" pitchFamily="34" charset="0"/>
              </a:rPr>
              <a:t>đứng </a:t>
            </a:r>
            <a:r>
              <a:rPr lang="en-US" sz="4000" smtClean="0">
                <a:latin typeface="Century Gothic" pitchFamily="34" charset="0"/>
              </a:rPr>
              <a:t>trước</a:t>
            </a:r>
            <a:endParaRPr lang="en-US" sz="4000">
              <a:latin typeface="Century Gothic" pitchFamily="34" charset="0"/>
            </a:endParaRPr>
          </a:p>
        </p:txBody>
      </p:sp>
      <p:sp>
        <p:nvSpPr>
          <p:cNvPr id="11" name="TextBox 10"/>
          <p:cNvSpPr txBox="1">
            <a:spLocks noChangeArrowheads="1"/>
          </p:cNvSpPr>
          <p:nvPr/>
        </p:nvSpPr>
        <p:spPr bwMode="auto">
          <a:xfrm>
            <a:off x="7785100" y="4126855"/>
            <a:ext cx="5886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000">
                <a:latin typeface="Century Gothic" pitchFamily="34" charset="0"/>
              </a:rPr>
              <a:t> âm </a:t>
            </a:r>
            <a:r>
              <a:rPr lang="en-US" sz="4000" smtClean="0">
                <a:latin typeface="Century Gothic" pitchFamily="34" charset="0"/>
              </a:rPr>
              <a:t>n</a:t>
            </a:r>
            <a:r>
              <a:rPr lang="vi-VN" sz="4000" smtClean="0">
                <a:latin typeface="Century Gothic" pitchFamily="34" charset="0"/>
              </a:rPr>
              <a:t>, </a:t>
            </a:r>
            <a:r>
              <a:rPr lang="en-US" sz="4000" smtClean="0">
                <a:latin typeface="Century Gothic" pitchFamily="34" charset="0"/>
              </a:rPr>
              <a:t>ng </a:t>
            </a:r>
            <a:r>
              <a:rPr lang="en-US" sz="4000">
                <a:latin typeface="Century Gothic" pitchFamily="34" charset="0"/>
              </a:rPr>
              <a:t>đứng </a:t>
            </a:r>
            <a:r>
              <a:rPr lang="en-US" sz="4000" smtClean="0">
                <a:latin typeface="Century Gothic" pitchFamily="34" charset="0"/>
              </a:rPr>
              <a:t>sau</a:t>
            </a:r>
            <a:endParaRPr lang="en-US" sz="4000">
              <a:latin typeface="Century Gothic" pitchFamily="34" charset="0"/>
            </a:endParaRPr>
          </a:p>
        </p:txBody>
      </p:sp>
      <p:cxnSp>
        <p:nvCxnSpPr>
          <p:cNvPr id="12" name="Straight Arrow Connector 11"/>
          <p:cNvCxnSpPr/>
          <p:nvPr/>
        </p:nvCxnSpPr>
        <p:spPr>
          <a:xfrm flipV="1">
            <a:off x="4176715" y="3462951"/>
            <a:ext cx="693737" cy="5127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211884" y="4192588"/>
            <a:ext cx="693737" cy="382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5587008" y="1147295"/>
            <a:ext cx="5616624" cy="1455337"/>
          </a:xfrm>
          <a:prstGeom prst="rect">
            <a:avLst/>
          </a:prstGeom>
          <a:noFill/>
        </p:spPr>
        <p:txBody>
          <a:bodyPr wrap="square" lIns="130622" tIns="65311" rIns="130622" bIns="65311" rtlCol="0">
            <a:spAutoFit/>
          </a:bodyPr>
          <a:lstStyle/>
          <a:p>
            <a:pPr algn="ctr"/>
            <a:r>
              <a:rPr lang="en-US" sz="8600" err="1">
                <a:solidFill>
                  <a:srgbClr val="FF0000"/>
                </a:solidFill>
                <a:latin typeface="Times New Roman" panose="02020603050405020304" pitchFamily="18" charset="0"/>
                <a:cs typeface="Times New Roman" panose="02020603050405020304" pitchFamily="18" charset="0"/>
              </a:rPr>
              <a:t>u</a:t>
            </a:r>
            <a:r>
              <a:rPr lang="en-US" sz="8600">
                <a:solidFill>
                  <a:srgbClr val="FF0000"/>
                </a:solidFill>
                <a:latin typeface="Times New Roman" panose="02020603050405020304" pitchFamily="18" charset="0"/>
                <a:cs typeface="Times New Roman" panose="02020603050405020304" pitchFamily="18" charset="0"/>
              </a:rPr>
              <a:t>ôn  </a:t>
            </a:r>
            <a:r>
              <a:rPr lang="en-US" sz="8600" smtClean="0">
                <a:solidFill>
                  <a:srgbClr val="FF0000"/>
                </a:solidFill>
                <a:latin typeface="Times New Roman" panose="02020603050405020304" pitchFamily="18" charset="0"/>
                <a:cs typeface="Times New Roman" panose="02020603050405020304" pitchFamily="18" charset="0"/>
              </a:rPr>
              <a:t>uông</a:t>
            </a:r>
            <a:endParaRPr lang="en-US" sz="8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038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9"/>
                                        </p:tgtEl>
                                        <p:attrNameLst>
                                          <p:attrName>ppt_x</p:attrName>
                                        </p:attrNameLst>
                                      </p:cBhvr>
                                      <p:tavLst>
                                        <p:tav tm="0">
                                          <p:val>
                                            <p:strVal val="ppt_x"/>
                                          </p:val>
                                        </p:tav>
                                        <p:tav tm="100000">
                                          <p:val>
                                            <p:strVal val="ppt_x"/>
                                          </p:val>
                                        </p:tav>
                                      </p:tavLst>
                                    </p:anim>
                                    <p:anim calcmode="lin" valueType="num">
                                      <p:cBhvr additive="base">
                                        <p:cTn id="39" dur="500"/>
                                        <p:tgtEl>
                                          <p:spTgt spid="9"/>
                                        </p:tgtEl>
                                        <p:attrNameLst>
                                          <p:attrName>ppt_y</p:attrName>
                                        </p:attrNameLst>
                                      </p:cBhvr>
                                      <p:tavLst>
                                        <p:tav tm="0">
                                          <p:val>
                                            <p:strVal val="ppt_y"/>
                                          </p:val>
                                        </p:tav>
                                        <p:tav tm="100000">
                                          <p:val>
                                            <p:strVal val="1+ppt_h/2"/>
                                          </p:val>
                                        </p:tav>
                                      </p:tavLst>
                                    </p:anim>
                                    <p:set>
                                      <p:cBhvr>
                                        <p:cTn id="40" dur="1" fill="hold">
                                          <p:stCondLst>
                                            <p:cond delay="499"/>
                                          </p:stCondLst>
                                        </p:cTn>
                                        <p:tgtEl>
                                          <p:spTgt spid="9"/>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12"/>
                                        </p:tgtEl>
                                        <p:attrNameLst>
                                          <p:attrName>ppt_x</p:attrName>
                                        </p:attrNameLst>
                                      </p:cBhvr>
                                      <p:tavLst>
                                        <p:tav tm="0">
                                          <p:val>
                                            <p:strVal val="ppt_x"/>
                                          </p:val>
                                        </p:tav>
                                        <p:tav tm="100000">
                                          <p:val>
                                            <p:strVal val="ppt_x"/>
                                          </p:val>
                                        </p:tav>
                                      </p:tavLst>
                                    </p:anim>
                                    <p:anim calcmode="lin" valueType="num">
                                      <p:cBhvr additive="base">
                                        <p:cTn id="43" dur="500"/>
                                        <p:tgtEl>
                                          <p:spTgt spid="12"/>
                                        </p:tgtEl>
                                        <p:attrNameLst>
                                          <p:attrName>ppt_y</p:attrName>
                                        </p:attrNameLst>
                                      </p:cBhvr>
                                      <p:tavLst>
                                        <p:tav tm="0">
                                          <p:val>
                                            <p:strVal val="ppt_y"/>
                                          </p:val>
                                        </p:tav>
                                        <p:tav tm="100000">
                                          <p:val>
                                            <p:strVal val="1+ppt_h/2"/>
                                          </p:val>
                                        </p:tav>
                                      </p:tavLst>
                                    </p:anim>
                                    <p:set>
                                      <p:cBhvr>
                                        <p:cTn id="44" dur="1" fill="hold">
                                          <p:stCondLst>
                                            <p:cond delay="499"/>
                                          </p:stCondLst>
                                        </p:cTn>
                                        <p:tgtEl>
                                          <p:spTgt spid="12"/>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13"/>
                                        </p:tgtEl>
                                        <p:attrNameLst>
                                          <p:attrName>ppt_x</p:attrName>
                                        </p:attrNameLst>
                                      </p:cBhvr>
                                      <p:tavLst>
                                        <p:tav tm="0">
                                          <p:val>
                                            <p:strVal val="ppt_x"/>
                                          </p:val>
                                        </p:tav>
                                        <p:tav tm="100000">
                                          <p:val>
                                            <p:strVal val="ppt_x"/>
                                          </p:val>
                                        </p:tav>
                                      </p:tavLst>
                                    </p:anim>
                                    <p:anim calcmode="lin" valueType="num">
                                      <p:cBhvr additive="base">
                                        <p:cTn id="47" dur="500"/>
                                        <p:tgtEl>
                                          <p:spTgt spid="13"/>
                                        </p:tgtEl>
                                        <p:attrNameLst>
                                          <p:attrName>ppt_y</p:attrName>
                                        </p:attrNameLst>
                                      </p:cBhvr>
                                      <p:tavLst>
                                        <p:tav tm="0">
                                          <p:val>
                                            <p:strVal val="ppt_y"/>
                                          </p:val>
                                        </p:tav>
                                        <p:tav tm="100000">
                                          <p:val>
                                            <p:strVal val="1+ppt_h/2"/>
                                          </p:val>
                                        </p:tav>
                                      </p:tavLst>
                                    </p:anim>
                                    <p:set>
                                      <p:cBhvr>
                                        <p:cTn id="48" dur="1" fill="hold">
                                          <p:stCondLst>
                                            <p:cond delay="499"/>
                                          </p:stCondLst>
                                        </p:cTn>
                                        <p:tgtEl>
                                          <p:spTgt spid="13"/>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0"/>
                                        </p:tgtEl>
                                        <p:attrNameLst>
                                          <p:attrName>ppt_x</p:attrName>
                                        </p:attrNameLst>
                                      </p:cBhvr>
                                      <p:tavLst>
                                        <p:tav tm="0">
                                          <p:val>
                                            <p:strVal val="ppt_x"/>
                                          </p:val>
                                        </p:tav>
                                        <p:tav tm="100000">
                                          <p:val>
                                            <p:strVal val="ppt_x"/>
                                          </p:val>
                                        </p:tav>
                                      </p:tavLst>
                                    </p:anim>
                                    <p:anim calcmode="lin" valueType="num">
                                      <p:cBhvr additive="base">
                                        <p:cTn id="51" dur="500"/>
                                        <p:tgtEl>
                                          <p:spTgt spid="10"/>
                                        </p:tgtEl>
                                        <p:attrNameLst>
                                          <p:attrName>ppt_y</p:attrName>
                                        </p:attrNameLst>
                                      </p:cBhvr>
                                      <p:tavLst>
                                        <p:tav tm="0">
                                          <p:val>
                                            <p:strVal val="ppt_y"/>
                                          </p:val>
                                        </p:tav>
                                        <p:tav tm="100000">
                                          <p:val>
                                            <p:strVal val="1+ppt_h/2"/>
                                          </p:val>
                                        </p:tav>
                                      </p:tavLst>
                                    </p:anim>
                                    <p:set>
                                      <p:cBhvr>
                                        <p:cTn id="52" dur="1" fill="hold">
                                          <p:stCondLst>
                                            <p:cond delay="499"/>
                                          </p:stCondLst>
                                        </p:cTn>
                                        <p:tgtEl>
                                          <p:spTgt spid="10"/>
                                        </p:tgtEl>
                                        <p:attrNameLst>
                                          <p:attrName>style.visibility</p:attrName>
                                        </p:attrNameLst>
                                      </p:cBhvr>
                                      <p:to>
                                        <p:strVal val="hidden"/>
                                      </p:to>
                                    </p:set>
                                  </p:childTnLst>
                                </p:cTn>
                              </p:par>
                              <p:par>
                                <p:cTn id="53" presetID="42" presetClass="exit" presetSubtype="0" fill="hold" grpId="1" nodeType="with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0"/>
                                        <p:tgtEl>
                                          <p:spTgt spid="11"/>
                                        </p:tgtEl>
                                        <p:attrNameLst>
                                          <p:attrName>ppt_y</p:attrName>
                                        </p:attrNameLst>
                                      </p:cBhvr>
                                      <p:tavLst>
                                        <p:tav tm="0">
                                          <p:val>
                                            <p:strVal val="ppt_y"/>
                                          </p:val>
                                        </p:tav>
                                        <p:tav tm="100000">
                                          <p:val>
                                            <p:strVal val="ppt_y+.1"/>
                                          </p:val>
                                        </p:tav>
                                      </p:tavLst>
                                    </p:anim>
                                    <p:set>
                                      <p:cBhvr>
                                        <p:cTn id="57"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1475" y="-61664"/>
            <a:ext cx="10023514" cy="1455337"/>
          </a:xfrm>
          <a:prstGeom prst="rect">
            <a:avLst/>
          </a:prstGeom>
          <a:noFill/>
        </p:spPr>
        <p:txBody>
          <a:bodyPr wrap="square" lIns="130622" tIns="65311" rIns="130622" bIns="65311" rtlCol="0">
            <a:spAutoFit/>
          </a:bodyPr>
          <a:lstStyle/>
          <a:p>
            <a:pPr algn="ctr"/>
            <a:r>
              <a:rPr lang="en-US" sz="8600" dirty="0" err="1">
                <a:solidFill>
                  <a:srgbClr val="FF0000"/>
                </a:solidFill>
                <a:latin typeface="Times New Roman" panose="02020603050405020304" pitchFamily="18" charset="0"/>
                <a:cs typeface="Times New Roman" panose="02020603050405020304" pitchFamily="18" charset="0"/>
              </a:rPr>
              <a:t>u</a:t>
            </a:r>
            <a:r>
              <a:rPr lang="en-US" sz="8600">
                <a:solidFill>
                  <a:srgbClr val="FF0000"/>
                </a:solidFill>
                <a:latin typeface="Times New Roman" panose="02020603050405020304" pitchFamily="18" charset="0"/>
                <a:cs typeface="Times New Roman" panose="02020603050405020304" pitchFamily="18" charset="0"/>
              </a:rPr>
              <a:t>ôn      </a:t>
            </a:r>
            <a:r>
              <a:rPr lang="en-US" sz="8600" dirty="0" err="1">
                <a:solidFill>
                  <a:srgbClr val="FF0000"/>
                </a:solidFill>
                <a:latin typeface="Times New Roman" panose="02020603050405020304" pitchFamily="18" charset="0"/>
                <a:cs typeface="Times New Roman" panose="02020603050405020304" pitchFamily="18" charset="0"/>
              </a:rPr>
              <a:t>uông</a:t>
            </a:r>
            <a:endParaRPr lang="en-US" sz="86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35704" y="1225688"/>
            <a:ext cx="1462186" cy="1316837"/>
          </a:xfrm>
          <a:prstGeom prst="rect">
            <a:avLst/>
          </a:prstGeom>
          <a:solidFill>
            <a:schemeClr val="tx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lIns="130622" tIns="65311" rIns="130622" bIns="65311" rtlCol="0">
            <a:spAutoFit/>
          </a:bodyPr>
          <a:lstStyle/>
          <a:p>
            <a:pPr algn="ctr"/>
            <a:r>
              <a:rPr lang="en-US" sz="7700" dirty="0" err="1">
                <a:latin typeface="Times New Roman" panose="02020603050405020304" pitchFamily="18" charset="0"/>
                <a:cs typeface="Times New Roman" panose="02020603050405020304" pitchFamily="18" charset="0"/>
              </a:rPr>
              <a:t>ch</a:t>
            </a:r>
            <a:r>
              <a:rPr lang="en-US" sz="7700" dirty="0">
                <a:latin typeface="Times New Roman" panose="02020603050405020304" pitchFamily="18" charset="0"/>
                <a:cs typeface="Times New Roman" panose="02020603050405020304" pitchFamily="18" charset="0"/>
              </a:rPr>
              <a:t>        </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126570" y="2530624"/>
            <a:ext cx="3802024" cy="1316837"/>
          </a:xfrm>
          <a:prstGeom prst="rect">
            <a:avLst/>
          </a:prstGeom>
          <a:solidFill>
            <a:schemeClr val="tx2">
              <a:lumMod val="40000"/>
              <a:lumOff val="60000"/>
            </a:schemeClr>
          </a:solidFill>
        </p:spPr>
        <p:txBody>
          <a:bodyPr wrap="square" lIns="130622" tIns="65311" rIns="130622" bIns="65311" rtlCol="0">
            <a:spAutoFit/>
          </a:bodyPr>
          <a:lstStyle/>
          <a:p>
            <a:pPr algn="ctr"/>
            <a:r>
              <a:rPr lang="en-US" sz="7700" dirty="0" err="1">
                <a:latin typeface="Times New Roman" panose="02020603050405020304" pitchFamily="18" charset="0"/>
                <a:cs typeface="Times New Roman" panose="02020603050405020304" pitchFamily="18" charset="0"/>
              </a:rPr>
              <a:t>c</a:t>
            </a:r>
            <a:r>
              <a:rPr lang="en-US" sz="7700">
                <a:latin typeface="Times New Roman" panose="02020603050405020304" pitchFamily="18" charset="0"/>
                <a:cs typeface="Times New Roman" panose="02020603050405020304" pitchFamily="18" charset="0"/>
              </a:rPr>
              <a:t>huồn</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130624" y="4892487"/>
            <a:ext cx="10714790" cy="532007"/>
          </a:xfrm>
          <a:prstGeom prst="rect">
            <a:avLst/>
          </a:prstGeom>
          <a:noFill/>
        </p:spPr>
        <p:txBody>
          <a:bodyPr wrap="square" lIns="130622" tIns="65311" rIns="130622" bIns="65311" rtlCol="0">
            <a:spAutoFit/>
          </a:bodyPr>
          <a:lstStyle/>
          <a:p>
            <a:endParaRPr lang="en-US" dirty="0"/>
          </a:p>
        </p:txBody>
      </p:sp>
      <p:sp>
        <p:nvSpPr>
          <p:cNvPr id="6" name="TextBox 5"/>
          <p:cNvSpPr txBox="1"/>
          <p:nvPr/>
        </p:nvSpPr>
        <p:spPr>
          <a:xfrm>
            <a:off x="517645" y="3769162"/>
            <a:ext cx="12486187" cy="1239893"/>
          </a:xfrm>
          <a:prstGeom prst="rect">
            <a:avLst/>
          </a:prstGeom>
          <a:noFill/>
        </p:spPr>
        <p:txBody>
          <a:bodyPr wrap="square" lIns="130622" tIns="65311" rIns="130622" bIns="65311" rtlCol="0">
            <a:spAutoFit/>
          </a:bodyPr>
          <a:lstStyle/>
          <a:p>
            <a:pPr algn="ctr"/>
            <a:r>
              <a:rPr lang="en-US" sz="7200" b="1" err="1">
                <a:latin typeface="Times New Roman" panose="02020603050405020304" pitchFamily="18" charset="0"/>
                <a:cs typeface="Times New Roman" panose="02020603050405020304" pitchFamily="18" charset="0"/>
              </a:rPr>
              <a:t>khuôn</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a:t>
            </a:r>
            <a:r>
              <a:rPr lang="en-US" sz="7200" b="1" err="1">
                <a:latin typeface="Times New Roman" panose="02020603050405020304" pitchFamily="18" charset="0"/>
                <a:cs typeface="Times New Roman" panose="02020603050405020304" pitchFamily="18" charset="0"/>
              </a:rPr>
              <a:t>muốn</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muộn    </a:t>
            </a:r>
            <a:r>
              <a:rPr lang="en-US" sz="7200" b="1" dirty="0" err="1">
                <a:latin typeface="Times New Roman" panose="02020603050405020304" pitchFamily="18" charset="0"/>
                <a:cs typeface="Times New Roman" panose="02020603050405020304" pitchFamily="18" charset="0"/>
              </a:rPr>
              <a:t>nguồn</a:t>
            </a:r>
            <a:endParaRPr lang="en-US" sz="7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623923" y="1213787"/>
            <a:ext cx="2304256" cy="1316837"/>
          </a:xfrm>
          <a:prstGeom prst="rect">
            <a:avLst/>
          </a:prstGeom>
          <a:solidFill>
            <a:schemeClr val="tx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lIns="130622" tIns="65311" rIns="130622" bIns="65311" rtlCol="0">
            <a:spAutoFit/>
          </a:bodyPr>
          <a:lstStyle/>
          <a:p>
            <a:pPr algn="ctr"/>
            <a:r>
              <a:rPr lang="en-US" sz="7700" dirty="0" err="1">
                <a:solidFill>
                  <a:srgbClr val="FF0000"/>
                </a:solidFill>
                <a:latin typeface="Times New Roman" panose="02020603050405020304" pitchFamily="18" charset="0"/>
                <a:cs typeface="Times New Roman" panose="02020603050405020304" pitchFamily="18" charset="0"/>
              </a:rPr>
              <a:t>uôn</a:t>
            </a:r>
            <a:endParaRPr lang="en-US" sz="77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46448" y="4963139"/>
            <a:ext cx="2736303" cy="1239893"/>
          </a:xfrm>
          <a:prstGeom prst="rect">
            <a:avLst/>
          </a:prstGeom>
          <a:noFill/>
        </p:spPr>
        <p:txBody>
          <a:bodyPr wrap="square" lIns="130622" tIns="65311" rIns="130622" bIns="65311" rtlCol="0">
            <a:spAutoFit/>
          </a:bodyPr>
          <a:lstStyle/>
          <a:p>
            <a:pPr algn="ctr"/>
            <a:r>
              <a:rPr lang="en-US" sz="7200" b="1" err="1">
                <a:latin typeface="Times New Roman" panose="02020603050405020304" pitchFamily="18" charset="0"/>
                <a:cs typeface="Times New Roman" panose="02020603050405020304" pitchFamily="18" charset="0"/>
              </a:rPr>
              <a:t>buồng</a:t>
            </a:r>
            <a:r>
              <a:rPr lang="en-US" sz="7200" b="1">
                <a:latin typeface="Times New Roman" panose="02020603050405020304" pitchFamily="18" charset="0"/>
                <a:cs typeface="Times New Roman" panose="02020603050405020304" pitchFamily="18" charset="0"/>
              </a:rPr>
              <a:t>  </a:t>
            </a:r>
            <a:r>
              <a:rPr lang="en-US" sz="7200" b="1" smtClean="0">
                <a:latin typeface="Times New Roman" panose="02020603050405020304" pitchFamily="18" charset="0"/>
                <a:cs typeface="Times New Roman" panose="02020603050405020304" pitchFamily="18" charset="0"/>
              </a:rPr>
              <a:t> </a:t>
            </a:r>
            <a:endParaRPr lang="en-US" sz="7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786808" y="4906888"/>
            <a:ext cx="2736303" cy="1239893"/>
          </a:xfrm>
          <a:prstGeom prst="rect">
            <a:avLst/>
          </a:prstGeom>
          <a:noFill/>
        </p:spPr>
        <p:txBody>
          <a:bodyPr wrap="square" lIns="130622" tIns="65311" rIns="130622" bIns="65311" rtlCol="0">
            <a:spAutoFit/>
          </a:bodyPr>
          <a:lstStyle/>
          <a:p>
            <a:pPr algn="ctr"/>
            <a:r>
              <a:rPr lang="en-US" sz="7200" b="1" smtClean="0">
                <a:latin typeface="Times New Roman" panose="02020603050405020304" pitchFamily="18" charset="0"/>
                <a:cs typeface="Times New Roman" panose="02020603050405020304" pitchFamily="18" charset="0"/>
              </a:rPr>
              <a:t>luống   </a:t>
            </a:r>
            <a:endParaRPr lang="en-US" sz="7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883153" y="4924472"/>
            <a:ext cx="3168351" cy="1239893"/>
          </a:xfrm>
          <a:prstGeom prst="rect">
            <a:avLst/>
          </a:prstGeom>
          <a:noFill/>
        </p:spPr>
        <p:txBody>
          <a:bodyPr wrap="square" lIns="130622" tIns="65311" rIns="130622" bIns="65311" rtlCol="0">
            <a:spAutoFit/>
          </a:bodyPr>
          <a:lstStyle/>
          <a:p>
            <a:pPr algn="ctr"/>
            <a:r>
              <a:rPr lang="en-US" sz="7200" b="1">
                <a:latin typeface="Times New Roman" panose="02020603050405020304" pitchFamily="18" charset="0"/>
                <a:cs typeface="Times New Roman" panose="02020603050405020304" pitchFamily="18" charset="0"/>
              </a:rPr>
              <a:t>t</a:t>
            </a:r>
            <a:r>
              <a:rPr lang="en-US" sz="7200" b="1" smtClean="0">
                <a:latin typeface="Times New Roman" panose="02020603050405020304" pitchFamily="18" charset="0"/>
                <a:cs typeface="Times New Roman" panose="02020603050405020304" pitchFamily="18" charset="0"/>
              </a:rPr>
              <a:t>huổng   </a:t>
            </a:r>
            <a:endParaRPr lang="en-US" sz="7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0123512" y="4940384"/>
            <a:ext cx="3168351" cy="1239893"/>
          </a:xfrm>
          <a:prstGeom prst="rect">
            <a:avLst/>
          </a:prstGeom>
          <a:noFill/>
        </p:spPr>
        <p:txBody>
          <a:bodyPr wrap="square" lIns="130622" tIns="65311" rIns="130622" bIns="65311" rtlCol="0">
            <a:spAutoFit/>
          </a:bodyPr>
          <a:lstStyle/>
          <a:p>
            <a:pPr algn="ctr"/>
            <a:r>
              <a:rPr lang="en-US" sz="7200" b="1" smtClean="0">
                <a:latin typeface="Times New Roman" panose="02020603050405020304" pitchFamily="18" charset="0"/>
                <a:cs typeface="Times New Roman" panose="02020603050405020304" pitchFamily="18" charset="0"/>
              </a:rPr>
              <a:t>vuông   </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524750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p:bldP spid="8" grpId="0" animBg="1"/>
      <p:bldP spid="12"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3"/>
          <p:cNvSpPr>
            <a:spLocks noChangeArrowheads="1" noChangeShapeType="1" noTextEdit="1"/>
          </p:cNvSpPr>
          <p:nvPr/>
        </p:nvSpPr>
        <p:spPr bwMode="auto">
          <a:xfrm>
            <a:off x="4754563" y="2651125"/>
            <a:ext cx="5973762" cy="1371600"/>
          </a:xfrm>
          <a:prstGeom prst="rect">
            <a:avLst/>
          </a:prstGeom>
        </p:spPr>
        <p:txBody>
          <a:bodyPr wrap="none" fromWordArt="1">
            <a:prstTxWarp prst="textPlain">
              <a:avLst>
                <a:gd name="adj" fmla="val 50000"/>
              </a:avLst>
            </a:prstTxWarp>
          </a:bodyPr>
          <a:lstStyle/>
          <a:p>
            <a:pPr algn="ctr"/>
            <a:r>
              <a:rPr lang="en-US" sz="5100" b="1" kern="10">
                <a:ln w="9525">
                  <a:solidFill>
                    <a:srgbClr val="0000FF"/>
                  </a:solidFill>
                  <a:round/>
                  <a:headEnd/>
                  <a:tailEnd/>
                </a:ln>
                <a:gradFill rotWithShape="1">
                  <a:gsLst>
                    <a:gs pos="0">
                      <a:srgbClr val="66FF33"/>
                    </a:gs>
                    <a:gs pos="100000">
                      <a:srgbClr val="FF00FF"/>
                    </a:gs>
                  </a:gsLst>
                  <a:path path="rect">
                    <a:fillToRect l="50000" t="50000" r="50000" b="50000"/>
                  </a:path>
                </a:gradFill>
                <a:effectLst>
                  <a:outerShdw dist="563972" dir="14049741" sx="125000" sy="125000" algn="tl" rotWithShape="0">
                    <a:srgbClr val="C7DFD3">
                      <a:alpha val="79999"/>
                    </a:srgbClr>
                  </a:outerShdw>
                </a:effectLst>
                <a:latin typeface="Calibri"/>
                <a:cs typeface="Calibri"/>
              </a:rPr>
              <a:t>Nghỉ giải lao</a:t>
            </a:r>
          </a:p>
        </p:txBody>
      </p:sp>
      <p:graphicFrame>
        <p:nvGraphicFramePr>
          <p:cNvPr id="8195" name="Object 1"/>
          <p:cNvGraphicFramePr>
            <a:graphicFrameLocks noChangeAspect="1"/>
          </p:cNvGraphicFramePr>
          <p:nvPr>
            <p:extLst>
              <p:ext uri="{D42A27DB-BD31-4B8C-83A1-F6EECF244321}">
                <p14:modId xmlns:p14="http://schemas.microsoft.com/office/powerpoint/2010/main" val="3314083909"/>
              </p:ext>
            </p:extLst>
          </p:nvPr>
        </p:nvGraphicFramePr>
        <p:xfrm>
          <a:off x="6073775" y="3892550"/>
          <a:ext cx="2479675" cy="444500"/>
        </p:xfrm>
        <a:graphic>
          <a:graphicData uri="http://schemas.openxmlformats.org/presentationml/2006/ole">
            <mc:AlternateContent xmlns:mc="http://schemas.openxmlformats.org/markup-compatibility/2006">
              <mc:Choice xmlns:v="urn:schemas-microsoft-com:vml" Requires="v">
                <p:oleObj spid="_x0000_s1034" name="Packager Shell Object" showAsIcon="1" r:id="rId3" imgW="2496240" imgH="437400" progId="Package">
                  <p:embed/>
                </p:oleObj>
              </mc:Choice>
              <mc:Fallback>
                <p:oleObj name="Packager Shell Object" showAsIcon="1" r:id="rId3" imgW="2496240" imgH="437400" progId="Package">
                  <p:embed/>
                  <p:pic>
                    <p:nvPicPr>
                      <p:cNvPr id="0" name=""/>
                      <p:cNvPicPr>
                        <a:picLocks noChangeAspect="1" noChangeArrowheads="1"/>
                      </p:cNvPicPr>
                      <p:nvPr/>
                    </p:nvPicPr>
                    <p:blipFill>
                      <a:blip r:embed="rId4"/>
                      <a:srcRect/>
                      <a:stretch>
                        <a:fillRect/>
                      </a:stretch>
                    </p:blipFill>
                    <p:spPr bwMode="auto">
                      <a:xfrm>
                        <a:off x="6073775" y="3892550"/>
                        <a:ext cx="24796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0610686"/>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529" y="-61664"/>
            <a:ext cx="9721080" cy="5184576"/>
          </a:xfrm>
          <a:prstGeom prst="rect">
            <a:avLst/>
          </a:prstGeom>
        </p:spPr>
      </p:pic>
      <p:sp>
        <p:nvSpPr>
          <p:cNvPr id="3" name="TextBox 2"/>
          <p:cNvSpPr txBox="1"/>
          <p:nvPr/>
        </p:nvSpPr>
        <p:spPr>
          <a:xfrm>
            <a:off x="3858816" y="5194920"/>
            <a:ext cx="5760640" cy="1316837"/>
          </a:xfrm>
          <a:prstGeom prst="rect">
            <a:avLst/>
          </a:prstGeom>
          <a:noFill/>
        </p:spPr>
        <p:txBody>
          <a:bodyPr wrap="square" lIns="130622" tIns="65311" rIns="130622" bIns="65311" rtlCol="0">
            <a:spAutoFit/>
          </a:bodyPr>
          <a:lstStyle/>
          <a:p>
            <a:pPr algn="ctr"/>
            <a:r>
              <a:rPr lang="en-US" sz="7700" b="1" dirty="0" err="1">
                <a:latin typeface="Times New Roman" panose="02020603050405020304" pitchFamily="18" charset="0"/>
                <a:cs typeface="Times New Roman" panose="02020603050405020304" pitchFamily="18" charset="0"/>
              </a:rPr>
              <a:t>cuộn</a:t>
            </a:r>
            <a:r>
              <a:rPr lang="en-US" sz="7700" b="1" dirty="0">
                <a:latin typeface="Times New Roman" panose="02020603050405020304" pitchFamily="18" charset="0"/>
                <a:cs typeface="Times New Roman" panose="02020603050405020304" pitchFamily="18" charset="0"/>
              </a:rPr>
              <a:t> </a:t>
            </a:r>
            <a:r>
              <a:rPr lang="en-US" sz="7700" b="1" dirty="0" err="1">
                <a:latin typeface="Times New Roman" panose="02020603050405020304" pitchFamily="18" charset="0"/>
                <a:cs typeface="Times New Roman" panose="02020603050405020304" pitchFamily="18" charset="0"/>
              </a:rPr>
              <a:t>chỉ</a:t>
            </a:r>
            <a:endParaRPr lang="en-US" sz="77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54760" y="5194920"/>
            <a:ext cx="5760640" cy="1316837"/>
          </a:xfrm>
          <a:prstGeom prst="rect">
            <a:avLst/>
          </a:prstGeom>
          <a:noFill/>
        </p:spPr>
        <p:txBody>
          <a:bodyPr wrap="square" lIns="130622" tIns="65311" rIns="130622" bIns="65311" rtlCol="0">
            <a:spAutoFit/>
          </a:bodyPr>
          <a:lstStyle/>
          <a:p>
            <a:pPr algn="ctr"/>
            <a:r>
              <a:rPr lang="en-US" sz="7700" b="1" smtClean="0">
                <a:solidFill>
                  <a:srgbClr val="FF0000"/>
                </a:solidFill>
                <a:latin typeface="Times New Roman" panose="02020603050405020304" pitchFamily="18" charset="0"/>
                <a:cs typeface="Times New Roman" panose="02020603050405020304" pitchFamily="18" charset="0"/>
              </a:rPr>
              <a:t>uôn</a:t>
            </a:r>
            <a:endParaRPr lang="en-US" sz="77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720" y="2386608"/>
            <a:ext cx="6048672" cy="4680520"/>
          </a:xfrm>
          <a:prstGeom prst="rect">
            <a:avLst/>
          </a:prstGeom>
        </p:spPr>
      </p:pic>
      <p:sp>
        <p:nvSpPr>
          <p:cNvPr id="3" name="TextBox 2"/>
          <p:cNvSpPr txBox="1"/>
          <p:nvPr/>
        </p:nvSpPr>
        <p:spPr>
          <a:xfrm>
            <a:off x="2548270" y="7039634"/>
            <a:ext cx="7143194" cy="1055227"/>
          </a:xfrm>
          <a:prstGeom prst="rect">
            <a:avLst/>
          </a:prstGeom>
          <a:noFill/>
        </p:spPr>
        <p:txBody>
          <a:bodyPr wrap="square" lIns="130622" tIns="65311" rIns="130622" bIns="65311" rtlCol="0">
            <a:spAutoFit/>
          </a:bodyPr>
          <a:lstStyle/>
          <a:p>
            <a:pPr algn="ctr"/>
            <a:r>
              <a:rPr lang="en-US" sz="6000" b="1" dirty="0" err="1">
                <a:latin typeface="Times New Roman" panose="02020603050405020304" pitchFamily="18" charset="0"/>
                <a:cs typeface="Times New Roman" panose="02020603050405020304" pitchFamily="18" charset="0"/>
              </a:rPr>
              <a:t>buồng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chuối</a:t>
            </a:r>
            <a:endParaRPr lang="en-US" sz="6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094096" y="7049544"/>
            <a:ext cx="2520280" cy="1055227"/>
          </a:xfrm>
          <a:prstGeom prst="rect">
            <a:avLst/>
          </a:prstGeom>
          <a:noFill/>
        </p:spPr>
        <p:txBody>
          <a:bodyPr wrap="square" lIns="130622" tIns="65311" rIns="130622" bIns="65311" rtlCol="0">
            <a:spAutoFit/>
          </a:bodyPr>
          <a:lstStyle/>
          <a:p>
            <a:pPr algn="ctr"/>
            <a:r>
              <a:rPr lang="en-US" sz="6000" b="1" smtClean="0">
                <a:solidFill>
                  <a:srgbClr val="FF0000"/>
                </a:solidFill>
                <a:latin typeface="Times New Roman" panose="02020603050405020304" pitchFamily="18" charset="0"/>
                <a:cs typeface="Times New Roman" panose="02020603050405020304" pitchFamily="18" charset="0"/>
              </a:rPr>
              <a:t>uông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umerle template">
  <a:themeElements>
    <a:clrScheme name="Custom 347">
      <a:dk1>
        <a:srgbClr val="65677F"/>
      </a:dk1>
      <a:lt1>
        <a:srgbClr val="FFFFFF"/>
      </a:lt1>
      <a:dk2>
        <a:srgbClr val="CDCFE5"/>
      </a:dk2>
      <a:lt2>
        <a:srgbClr val="EDEEF8"/>
      </a:lt2>
      <a:accent1>
        <a:srgbClr val="FFA105"/>
      </a:accent1>
      <a:accent2>
        <a:srgbClr val="FFD03C"/>
      </a:accent2>
      <a:accent3>
        <a:srgbClr val="D2F264"/>
      </a:accent3>
      <a:accent4>
        <a:srgbClr val="AAED97"/>
      </a:accent4>
      <a:accent5>
        <a:srgbClr val="96B5F5"/>
      </a:accent5>
      <a:accent6>
        <a:srgbClr val="7A7D99"/>
      </a:accent6>
      <a:hlink>
        <a:srgbClr val="FF7B5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353</Words>
  <Application>Microsoft Office PowerPoint</Application>
  <PresentationFormat>Custom</PresentationFormat>
  <Paragraphs>119</Paragraphs>
  <Slides>30</Slides>
  <Notes>0</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3" baseType="lpstr">
      <vt:lpstr>Office Theme</vt:lpstr>
      <vt:lpstr>Aumerle template</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cp:lastModifiedBy>
  <cp:revision>60</cp:revision>
  <dcterms:created xsi:type="dcterms:W3CDTF">2020-08-22T03:34:00Z</dcterms:created>
  <dcterms:modified xsi:type="dcterms:W3CDTF">2022-12-13T08:27:41Z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