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06" r:id="rId2"/>
    <p:sldId id="301" r:id="rId3"/>
    <p:sldId id="274" r:id="rId4"/>
    <p:sldId id="258" r:id="rId5"/>
    <p:sldId id="299" r:id="rId6"/>
    <p:sldId id="300" r:id="rId7"/>
    <p:sldId id="262" r:id="rId8"/>
    <p:sldId id="302" r:id="rId9"/>
    <p:sldId id="295" r:id="rId10"/>
    <p:sldId id="296" r:id="rId11"/>
    <p:sldId id="303" r:id="rId12"/>
    <p:sldId id="304" r:id="rId13"/>
    <p:sldId id="305" r:id="rId14"/>
    <p:sldId id="288" r:id="rId15"/>
    <p:sldId id="29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2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8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762B7-8D0F-4AB2-9E3F-31FA91AC63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95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59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9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3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2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2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65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2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00"/>
          <a:stretch/>
        </p:blipFill>
        <p:spPr>
          <a:xfrm>
            <a:off x="0" y="5892800"/>
            <a:ext cx="91440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2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971602" y="5029399"/>
            <a:ext cx="1860351" cy="25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1125">
              <a:latin typeface="Arial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447602" y="1486297"/>
            <a:ext cx="7315398" cy="25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125">
              <a:latin typeface=".VnAvant" pitchFamily="34" charset="0"/>
            </a:endParaRP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5791399" y="5486797"/>
            <a:ext cx="3352601" cy="25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1125">
              <a:latin typeface=".VnAvant" pitchFamily="34" charset="0"/>
            </a:endParaRPr>
          </a:p>
        </p:txBody>
      </p:sp>
      <p:sp>
        <p:nvSpPr>
          <p:cNvPr id="259082" name="AutoShape 10"/>
          <p:cNvSpPr>
            <a:spLocks noChangeArrowheads="1"/>
          </p:cNvSpPr>
          <p:nvPr/>
        </p:nvSpPr>
        <p:spPr bwMode="auto">
          <a:xfrm>
            <a:off x="1143000" y="4686102"/>
            <a:ext cx="228203" cy="22919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1639" tIns="40819" rIns="81639" bIns="40819" anchor="ctr"/>
          <a:lstStyle/>
          <a:p>
            <a:pPr>
              <a:defRPr/>
            </a:pPr>
            <a:endParaRPr lang="en-US" sz="1125">
              <a:latin typeface="Times New Roman" pitchFamily="18" charset="0"/>
              <a:cs typeface="Arial" charset="0"/>
            </a:endParaRPr>
          </a:p>
        </p:txBody>
      </p:sp>
      <p:sp>
        <p:nvSpPr>
          <p:cNvPr id="259085" name="AutoShape 13"/>
          <p:cNvSpPr>
            <a:spLocks noChangeArrowheads="1"/>
          </p:cNvSpPr>
          <p:nvPr/>
        </p:nvSpPr>
        <p:spPr bwMode="auto">
          <a:xfrm>
            <a:off x="8305602" y="4800203"/>
            <a:ext cx="229195" cy="229196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1639" tIns="40819" rIns="81639" bIns="40819" anchor="ctr"/>
          <a:lstStyle/>
          <a:p>
            <a:pPr>
              <a:defRPr/>
            </a:pPr>
            <a:endParaRPr lang="en-US" sz="1125">
              <a:latin typeface="Times New Roman" pitchFamily="18" charset="0"/>
              <a:cs typeface="Arial" charset="0"/>
            </a:endParaRPr>
          </a:p>
        </p:txBody>
      </p:sp>
      <p:sp>
        <p:nvSpPr>
          <p:cNvPr id="259086" name="AutoShape 14"/>
          <p:cNvSpPr>
            <a:spLocks noChangeArrowheads="1"/>
          </p:cNvSpPr>
          <p:nvPr/>
        </p:nvSpPr>
        <p:spPr bwMode="auto">
          <a:xfrm>
            <a:off x="2362399" y="5201047"/>
            <a:ext cx="228203" cy="228203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1639" tIns="40819" rIns="81639" bIns="40819" anchor="ctr"/>
          <a:lstStyle/>
          <a:p>
            <a:pPr>
              <a:defRPr/>
            </a:pPr>
            <a:endParaRPr lang="en-US" sz="1125">
              <a:latin typeface="Times New Roman" pitchFamily="18" charset="0"/>
              <a:cs typeface="Arial" charset="0"/>
            </a:endParaRPr>
          </a:p>
        </p:txBody>
      </p:sp>
      <p:sp>
        <p:nvSpPr>
          <p:cNvPr id="259087" name="AutoShape 15"/>
          <p:cNvSpPr>
            <a:spLocks noChangeArrowheads="1"/>
          </p:cNvSpPr>
          <p:nvPr/>
        </p:nvSpPr>
        <p:spPr bwMode="auto">
          <a:xfrm>
            <a:off x="5486797" y="5315149"/>
            <a:ext cx="228203" cy="228203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1639" tIns="40819" rIns="81639" bIns="40819" anchor="ctr"/>
          <a:lstStyle/>
          <a:p>
            <a:pPr>
              <a:defRPr/>
            </a:pPr>
            <a:endParaRPr lang="en-US" sz="1125">
              <a:latin typeface="Times New Roman" pitchFamily="18" charset="0"/>
              <a:cs typeface="Arial" charset="0"/>
            </a:endParaRPr>
          </a:p>
        </p:txBody>
      </p:sp>
      <p:sp>
        <p:nvSpPr>
          <p:cNvPr id="259088" name="AutoShape 16"/>
          <p:cNvSpPr>
            <a:spLocks noChangeArrowheads="1"/>
          </p:cNvSpPr>
          <p:nvPr/>
        </p:nvSpPr>
        <p:spPr bwMode="auto">
          <a:xfrm>
            <a:off x="8458399" y="5772547"/>
            <a:ext cx="228203" cy="228203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1639" tIns="40819" rIns="81639" bIns="40819" anchor="ctr"/>
          <a:lstStyle/>
          <a:p>
            <a:pPr>
              <a:defRPr/>
            </a:pPr>
            <a:endParaRPr lang="en-US" sz="1125">
              <a:latin typeface="Times New Roman" pitchFamily="18" charset="0"/>
              <a:cs typeface="Arial" charset="0"/>
            </a:endParaRPr>
          </a:p>
        </p:txBody>
      </p:sp>
      <p:pic>
        <p:nvPicPr>
          <p:cNvPr id="2058" name="Picture 18" descr="gardg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399" y="4915297"/>
            <a:ext cx="9220399" cy="131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Text Box 19"/>
          <p:cNvSpPr txBox="1">
            <a:spLocks noChangeArrowheads="1"/>
          </p:cNvSpPr>
          <p:nvPr/>
        </p:nvSpPr>
        <p:spPr bwMode="auto">
          <a:xfrm>
            <a:off x="3200797" y="5543352"/>
            <a:ext cx="164937" cy="25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19" rIns="81639" bIns="408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1125">
              <a:latin typeface="Arial" pitchFamily="34" charset="0"/>
            </a:endParaRPr>
          </a:p>
        </p:txBody>
      </p:sp>
      <p:sp>
        <p:nvSpPr>
          <p:cNvPr id="2060" name="WordArt 14"/>
          <p:cNvSpPr>
            <a:spLocks noChangeArrowheads="1" noChangeShapeType="1" noTextEdit="1"/>
          </p:cNvSpPr>
          <p:nvPr/>
        </p:nvSpPr>
        <p:spPr bwMode="auto">
          <a:xfrm>
            <a:off x="1116212" y="3293986"/>
            <a:ext cx="7359054" cy="581499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188" b="1" kern="1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Bài </a:t>
            </a:r>
            <a:r>
              <a:rPr lang="en-US" sz="3188" b="1" kern="1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78</a:t>
            </a:r>
            <a:r>
              <a:rPr lang="en-US" sz="3188" b="1" kern="1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: </a:t>
            </a:r>
            <a:r>
              <a:rPr lang="en-US" sz="3188" b="1" kern="1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uân uât</a:t>
            </a:r>
            <a:endParaRPr lang="en-US" sz="3188" b="1" kern="10">
              <a:ln w="2857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061" name="WordArt 15"/>
          <p:cNvSpPr>
            <a:spLocks noChangeArrowheads="1" noChangeShapeType="1" noTextEdit="1"/>
          </p:cNvSpPr>
          <p:nvPr/>
        </p:nvSpPr>
        <p:spPr bwMode="auto">
          <a:xfrm>
            <a:off x="2667000" y="4228703"/>
            <a:ext cx="4038203" cy="35024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188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GV : Hồ Thị Chín</a:t>
            </a:r>
          </a:p>
        </p:txBody>
      </p:sp>
      <p:sp>
        <p:nvSpPr>
          <p:cNvPr id="2062" name="WordArt 16"/>
          <p:cNvSpPr>
            <a:spLocks noChangeArrowheads="1" noChangeShapeType="1" noTextEdit="1"/>
          </p:cNvSpPr>
          <p:nvPr/>
        </p:nvSpPr>
        <p:spPr bwMode="auto">
          <a:xfrm>
            <a:off x="883047" y="1863328"/>
            <a:ext cx="7879953" cy="64293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5375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Môn : Tiếng Việt</a:t>
            </a:r>
          </a:p>
        </p:txBody>
      </p:sp>
      <p:sp>
        <p:nvSpPr>
          <p:cNvPr id="2063" name="WordArt 18"/>
          <p:cNvSpPr>
            <a:spLocks noChangeArrowheads="1" noChangeShapeType="1" noTextEdit="1"/>
          </p:cNvSpPr>
          <p:nvPr/>
        </p:nvSpPr>
        <p:spPr bwMode="auto">
          <a:xfrm>
            <a:off x="2772172" y="2726532"/>
            <a:ext cx="3580805" cy="26392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875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Lớp:   1A</a:t>
            </a:r>
          </a:p>
        </p:txBody>
      </p:sp>
      <p:sp>
        <p:nvSpPr>
          <p:cNvPr id="2064" name="WordArt 19"/>
          <p:cNvSpPr>
            <a:spLocks noChangeArrowheads="1" noChangeShapeType="1" noTextEdit="1"/>
          </p:cNvSpPr>
          <p:nvPr/>
        </p:nvSpPr>
        <p:spPr bwMode="auto">
          <a:xfrm>
            <a:off x="2254250" y="1257102"/>
            <a:ext cx="4839891" cy="288726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188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Trường TH Đoàn Nghiên</a:t>
            </a:r>
            <a:endParaRPr lang="en-US" sz="3188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217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3000" fill="hold"/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3000" fill="hold"/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3000" fill="hold"/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3000" fill="hold"/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3000" fill="hold"/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3000" fill="hold"/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3000" fill="hold"/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3000" fill="hold"/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3000" fill="hold"/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3000" fill="hold"/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3000" fill="hold"/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3000" fill="hold"/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3000" fill="hold"/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59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259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3000" fill="hold"/>
                                        <p:tgtEl>
                                          <p:spTgt spid="259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3000" fill="hold"/>
                                        <p:tgtEl>
                                          <p:spTgt spid="259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3000" fill="hold"/>
                                        <p:tgtEl>
                                          <p:spTgt spid="2590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3000" fill="hold"/>
                                        <p:tgtEl>
                                          <p:spTgt spid="259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82" grpId="0" animBg="1"/>
      <p:bldP spid="259082" grpId="1" animBg="1"/>
      <p:bldP spid="259085" grpId="0" animBg="1"/>
      <p:bldP spid="259085" grpId="1" animBg="1"/>
      <p:bldP spid="259086" grpId="0" animBg="1"/>
      <p:bldP spid="259086" grpId="1" animBg="1"/>
      <p:bldP spid="259087" grpId="0" animBg="1"/>
      <p:bldP spid="259087" grpId="1" animBg="1"/>
      <p:bldP spid="259088" grpId="0" animBg="1"/>
      <p:bldP spid="25908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 Single Corner Rectangle 2"/>
          <p:cNvSpPr/>
          <p:nvPr/>
        </p:nvSpPr>
        <p:spPr>
          <a:xfrm>
            <a:off x="3934690" y="658091"/>
            <a:ext cx="1939635" cy="568036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597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73" y="197709"/>
            <a:ext cx="8587945" cy="674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2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49" y="1470454"/>
            <a:ext cx="8452021" cy="32374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1155" y="3521672"/>
            <a:ext cx="803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u</a:t>
            </a:r>
            <a:r>
              <a:rPr lang="en-US" sz="3600" b="1" dirty="0" err="1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ật</a:t>
            </a:r>
            <a:endParaRPr lang="en-US" sz="3600" b="1" dirty="0">
              <a:solidFill>
                <a:srgbClr val="FF000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9678" y="3575216"/>
            <a:ext cx="1021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uận</a:t>
            </a:r>
            <a:endParaRPr lang="en-US" sz="2800" b="1" dirty="0">
              <a:solidFill>
                <a:srgbClr val="FF000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83903" y="3562859"/>
            <a:ext cx="1132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uận</a:t>
            </a:r>
            <a:endParaRPr lang="en-US" sz="2800" b="1" dirty="0">
              <a:solidFill>
                <a:srgbClr val="FF000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42902" y="3538145"/>
            <a:ext cx="803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u</a:t>
            </a:r>
            <a:r>
              <a:rPr lang="en-US" sz="3600" b="1" dirty="0" err="1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ật</a:t>
            </a:r>
            <a:endParaRPr lang="en-US" sz="3600" b="1" dirty="0">
              <a:solidFill>
                <a:srgbClr val="FF000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84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77" y="160638"/>
            <a:ext cx="8575588" cy="6697361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2903838" y="1940641"/>
            <a:ext cx="1031303" cy="12103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2699467" y="3855308"/>
            <a:ext cx="1810749" cy="1063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96022" y="2447267"/>
            <a:ext cx="1155848" cy="29897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40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1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27652" name="Picture 14" descr="BIRTHD~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8858250" cy="680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orizontal Scroll 4"/>
          <p:cNvSpPr/>
          <p:nvPr/>
        </p:nvSpPr>
        <p:spPr>
          <a:xfrm>
            <a:off x="1071563" y="1785938"/>
            <a:ext cx="6715125" cy="11430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6000" dirty="0">
              <a:solidFill>
                <a:srgbClr val="006600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85750" y="-593725"/>
            <a:ext cx="8572500" cy="408781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6000" kern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vi-VN" sz="6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58784"/>
      </p:ext>
    </p:extLst>
  </p:cSld>
  <p:clrMapOvr>
    <a:masterClrMapping/>
  </p:clrMapOvr>
  <p:transition spd="med">
    <p:comb dir="vert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" y="0"/>
            <a:ext cx="9131996" cy="686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2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56" y="0"/>
            <a:ext cx="91853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0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5" b="6222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3564" y="5818909"/>
            <a:ext cx="7786254" cy="78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451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0194" cy="278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7782"/>
            <a:ext cx="9296400" cy="417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49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56" y="0"/>
            <a:ext cx="91853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3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6253" y="166255"/>
            <a:ext cx="2857942" cy="717516"/>
            <a:chOff x="1233053" y="1094509"/>
            <a:chExt cx="2881746" cy="762000"/>
          </a:xfrm>
        </p:grpSpPr>
        <p:sp>
          <p:nvSpPr>
            <p:cNvPr id="5" name="Rounded Rectangle 4"/>
            <p:cNvSpPr/>
            <p:nvPr/>
          </p:nvSpPr>
          <p:spPr>
            <a:xfrm>
              <a:off x="1607126" y="1094509"/>
              <a:ext cx="2507673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latin typeface=".VnAvant" pitchFamily="34" charset="0"/>
                </a:rPr>
                <a:t>ViÕt</a:t>
              </a:r>
              <a:endParaRPr lang="vi-VN" sz="4400" b="1"/>
            </a:p>
          </p:txBody>
        </p:sp>
        <p:sp>
          <p:nvSpPr>
            <p:cNvPr id="6" name="Oval 5"/>
            <p:cNvSpPr/>
            <p:nvPr/>
          </p:nvSpPr>
          <p:spPr>
            <a:xfrm>
              <a:off x="1233053" y="1094509"/>
              <a:ext cx="748146" cy="762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.VnAvant" pitchFamily="34" charset="0"/>
                </a:rPr>
                <a:t>3</a:t>
              </a:r>
              <a:endParaRPr lang="vi-VN" sz="4800" b="1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0" t="84040" r="7469" b="7980"/>
          <a:stretch/>
        </p:blipFill>
        <p:spPr>
          <a:xfrm>
            <a:off x="11923" y="1607127"/>
            <a:ext cx="9132077" cy="127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28"/>
          <a:stretch/>
        </p:blipFill>
        <p:spPr>
          <a:xfrm>
            <a:off x="0" y="0"/>
            <a:ext cx="9033165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5855" y="4978111"/>
            <a:ext cx="7578436" cy="202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976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28"/>
          <a:stretch/>
        </p:blipFill>
        <p:spPr>
          <a:xfrm>
            <a:off x="-314324" y="-10229866"/>
            <a:ext cx="9033165" cy="1673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7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1143</TotalTime>
  <Words>33</Words>
  <Application>Microsoft Office PowerPoint</Application>
  <PresentationFormat>On-screen Show (4:3)</PresentationFormat>
  <Paragraphs>13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.VnAvant</vt:lpstr>
      <vt:lpstr>Arial</vt:lpstr>
      <vt:lpstr>Calibri</vt:lpstr>
      <vt:lpstr>Calibri Light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Hi</cp:lastModifiedBy>
  <cp:revision>64</cp:revision>
  <dcterms:created xsi:type="dcterms:W3CDTF">2020-08-06T11:51:30Z</dcterms:created>
  <dcterms:modified xsi:type="dcterms:W3CDTF">2024-01-03T22:05:32Z</dcterms:modified>
</cp:coreProperties>
</file>