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23"/>
  </p:notesMasterIdLst>
  <p:sldIdLst>
    <p:sldId id="297" r:id="rId2"/>
    <p:sldId id="298" r:id="rId3"/>
    <p:sldId id="299" r:id="rId4"/>
    <p:sldId id="296" r:id="rId5"/>
    <p:sldId id="300" r:id="rId6"/>
    <p:sldId id="312" r:id="rId7"/>
    <p:sldId id="313" r:id="rId8"/>
    <p:sldId id="301" r:id="rId9"/>
    <p:sldId id="303" r:id="rId10"/>
    <p:sldId id="302" r:id="rId11"/>
    <p:sldId id="294" r:id="rId12"/>
    <p:sldId id="314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283" r:id="rId21"/>
    <p:sldId id="315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00CC"/>
    <a:srgbClr val="FF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6" d="100"/>
          <a:sy n="76" d="100"/>
        </p:scale>
        <p:origin x="-1122" y="-2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03A0C-9B7D-444D-A281-0B4BDD7B9286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EA483F-0642-4CEF-B1BD-56438DEFE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0681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fld id="{0EC2E60D-8A5F-49C4-987A-47D395D08A55}" type="slidenum">
              <a:rPr lang="en-US" sz="1200" smtClean="0"/>
              <a:pPr/>
              <a:t>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6F2B-0622-4044-95BF-3D4DE1ACE54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7103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6F2B-0622-4044-95BF-3D4DE1ACE54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7103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6F2B-0622-4044-95BF-3D4DE1ACE54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7103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6F2B-0622-4044-95BF-3D4DE1ACE54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7103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6F2B-0622-4044-95BF-3D4DE1ACE54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7103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028700"/>
            <a:ext cx="8229600" cy="13716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1F48-8901-4611-BEAE-A29451449036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7AF-F27A-4315-A343-1F41E3B12D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498774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1F48-8901-4611-BEAE-A29451449036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7AF-F27A-4315-A343-1F41E3B12D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1F48-8901-4611-BEAE-A29451449036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7AF-F27A-4315-A343-1F41E3B12D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3226" y="480632"/>
            <a:ext cx="749803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58364">
            <a:off x="458495" y="133785"/>
            <a:ext cx="585400" cy="657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58364">
            <a:off x="384991" y="1257269"/>
            <a:ext cx="233009" cy="261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37627">
            <a:off x="753727" y="794419"/>
            <a:ext cx="408422" cy="4587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395" y="231690"/>
            <a:ext cx="98606" cy="611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469" y="900407"/>
            <a:ext cx="133180" cy="825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819042">
            <a:off x="1434442" y="114751"/>
            <a:ext cx="178421" cy="11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6905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320289" y="212153"/>
            <a:ext cx="342443" cy="384678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469022" y="397078"/>
            <a:ext cx="0" cy="474642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244972" y="692376"/>
            <a:ext cx="0" cy="44511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711563" y="1155405"/>
            <a:ext cx="0" cy="39880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344851" y="709159"/>
            <a:ext cx="850733" cy="955656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221502" y="1371513"/>
            <a:ext cx="664753" cy="746739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22068" y="1703537"/>
            <a:ext cx="481937" cy="541376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884074" y="2238935"/>
            <a:ext cx="342443" cy="384678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028352" y="422665"/>
            <a:ext cx="519524" cy="583598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1510223" y="1730491"/>
            <a:ext cx="0" cy="34130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032806" y="2423860"/>
            <a:ext cx="0" cy="2719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322363" y="1971468"/>
            <a:ext cx="0" cy="31720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518887" y="2834705"/>
            <a:ext cx="0" cy="23087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06154" y="2457027"/>
            <a:ext cx="711749" cy="79953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xmlns="" id="{2A56CF54-E8A9-4CB3-8E2F-822D02DEE067}"/>
              </a:ext>
            </a:extLst>
          </p:cNvPr>
          <p:cNvSpPr/>
          <p:nvPr userDrawn="1"/>
        </p:nvSpPr>
        <p:spPr>
          <a:xfrm rot="16200000">
            <a:off x="3588731" y="-754069"/>
            <a:ext cx="4301138" cy="68094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400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xmlns="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825909" y="718684"/>
            <a:ext cx="1620000" cy="1998557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xmlns="" id="{1EB681C3-88C5-4FD8-8B12-CCD616C27E79}"/>
              </a:ext>
            </a:extLst>
          </p:cNvPr>
          <p:cNvSpPr/>
          <p:nvPr userDrawn="1"/>
        </p:nvSpPr>
        <p:spPr>
          <a:xfrm>
            <a:off x="4942685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xmlns="" id="{3177E798-31DD-4007-B9A5-B9562F7A1B10}"/>
              </a:ext>
            </a:extLst>
          </p:cNvPr>
          <p:cNvSpPr/>
          <p:nvPr userDrawn="1"/>
        </p:nvSpPr>
        <p:spPr>
          <a:xfrm>
            <a:off x="2825909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xmlns="" id="{2245EFFE-4084-4C09-826D-4D874ADCF1CE}"/>
              </a:ext>
            </a:extLst>
          </p:cNvPr>
          <p:cNvSpPr/>
          <p:nvPr userDrawn="1"/>
        </p:nvSpPr>
        <p:spPr>
          <a:xfrm>
            <a:off x="7059461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xmlns="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942685" y="718684"/>
            <a:ext cx="1620000" cy="1998557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xmlns="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059461" y="718684"/>
            <a:ext cx="1620000" cy="1998557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43603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35428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1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591485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1F48-8901-4611-BEAE-A29451449036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7AF-F27A-4315-A343-1F41E3B12D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7086600" cy="13716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880840"/>
            <a:ext cx="7086600" cy="1132284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1F48-8901-4611-BEAE-A29451449036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4812507"/>
            <a:ext cx="762000" cy="273844"/>
          </a:xfrm>
        </p:spPr>
        <p:txBody>
          <a:bodyPr/>
          <a:lstStyle/>
          <a:p>
            <a:fld id="{AFC547AF-F27A-4315-A343-1F41E3B12D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1F48-8901-4611-BEAE-A29451449036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7AF-F27A-4315-A343-1F41E3B12D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151335"/>
            <a:ext cx="4041775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71651"/>
            <a:ext cx="4040188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71651"/>
            <a:ext cx="4041775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1F48-8901-4611-BEAE-A29451449036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7AF-F27A-4315-A343-1F41E3B12D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1F48-8901-4611-BEAE-A29451449036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7AF-F27A-4315-A343-1F41E3B12D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1F48-8901-4611-BEAE-A29451449036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7AF-F27A-4315-A343-1F41E3B12D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1" y="1143001"/>
            <a:ext cx="3008313" cy="3451622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1F48-8901-4611-BEAE-A29451449036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7AF-F27A-4315-A343-1F41E3B12D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5486400" cy="391716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373981"/>
            <a:ext cx="5486400" cy="29718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875090"/>
            <a:ext cx="5486400" cy="397764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1F48-8901-4611-BEAE-A29451449036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7AF-F27A-4315-A343-1F41E3B12D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53187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4812507"/>
            <a:ext cx="21336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E9D1F48-8901-4611-BEAE-A29451449036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4812507"/>
            <a:ext cx="2895600" cy="273844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4812507"/>
            <a:ext cx="762000" cy="273844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FC547AF-F27A-4315-A343-1F41E3B12D8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62" r:id="rId15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1.jpeg"/><Relationship Id="rId11" Type="http://schemas.microsoft.com/office/2007/relationships/media" Target="../media/media1.mp3"/><Relationship Id="rId5" Type="http://schemas.openxmlformats.org/officeDocument/2006/relationships/image" Target="../media/image30.jpeg"/><Relationship Id="rId10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6.wdp"/><Relationship Id="rId4" Type="http://schemas.openxmlformats.org/officeDocument/2006/relationships/image" Target="../media/image36.png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9.jpeg"/><Relationship Id="rId12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41.gif"/><Relationship Id="rId5" Type="http://schemas.openxmlformats.org/officeDocument/2006/relationships/image" Target="../media/image28.png"/><Relationship Id="rId10" Type="http://schemas.microsoft.com/office/2007/relationships/hdphoto" Target="../media/hdphoto9.wdp"/><Relationship Id="rId4" Type="http://schemas.openxmlformats.org/officeDocument/2006/relationships/audio" Target="../media/audio4.wav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11.wdp"/><Relationship Id="rId5" Type="http://schemas.openxmlformats.org/officeDocument/2006/relationships/image" Target="../media/image28.png"/><Relationship Id="rId10" Type="http://schemas.openxmlformats.org/officeDocument/2006/relationships/image" Target="../media/image44.png"/><Relationship Id="rId4" Type="http://schemas.openxmlformats.org/officeDocument/2006/relationships/audio" Target="../media/audio4.wav"/><Relationship Id="rId9" Type="http://schemas.openxmlformats.org/officeDocument/2006/relationships/image" Target="../media/image30.jpe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4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47.png"/><Relationship Id="rId4" Type="http://schemas.openxmlformats.org/officeDocument/2006/relationships/audio" Target="../media/audio4.wav"/><Relationship Id="rId9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3.wav"/><Relationship Id="rId7" Type="http://schemas.openxmlformats.org/officeDocument/2006/relationships/image" Target="../media/image4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50.png"/><Relationship Id="rId4" Type="http://schemas.openxmlformats.org/officeDocument/2006/relationships/audio" Target="../media/audio4.wav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51.jpeg"/><Relationship Id="rId12" Type="http://schemas.microsoft.com/office/2007/relationships/hdphoto" Target="../media/hdphoto1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53.png"/><Relationship Id="rId5" Type="http://schemas.openxmlformats.org/officeDocument/2006/relationships/image" Target="../media/image28.png"/><Relationship Id="rId10" Type="http://schemas.microsoft.com/office/2007/relationships/hdphoto" Target="../media/hdphoto13.wdp"/><Relationship Id="rId4" Type="http://schemas.openxmlformats.org/officeDocument/2006/relationships/audio" Target="../media/audio4.wav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052" name="Picture 2" descr="Picture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58"/>
          <a:stretch>
            <a:fillRect/>
          </a:stretch>
        </p:blipFill>
        <p:spPr bwMode="auto">
          <a:xfrm>
            <a:off x="0" y="16670"/>
            <a:ext cx="9144000" cy="522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3"/>
          <p:cNvSpPr>
            <a:spLocks noChangeArrowheads="1" noChangeShapeType="1" noTextEdit="1"/>
          </p:cNvSpPr>
          <p:nvPr/>
        </p:nvSpPr>
        <p:spPr bwMode="auto">
          <a:xfrm>
            <a:off x="1990726" y="1947863"/>
            <a:ext cx="5607050" cy="447675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900" b="1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MÔN:TOÁN </a:t>
            </a:r>
          </a:p>
        </p:txBody>
      </p:sp>
      <p:sp>
        <p:nvSpPr>
          <p:cNvPr id="2054" name="WordArt 4"/>
          <p:cNvSpPr>
            <a:spLocks noChangeArrowheads="1" noChangeShapeType="1" noTextEdit="1"/>
          </p:cNvSpPr>
          <p:nvPr/>
        </p:nvSpPr>
        <p:spPr bwMode="auto">
          <a:xfrm>
            <a:off x="3508376" y="2662237"/>
            <a:ext cx="2573338" cy="310754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9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en-US" sz="19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19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1B</a:t>
            </a:r>
            <a:endParaRPr lang="en-US" sz="19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055" name="Picture 5" descr="PinkFlow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738" y="3798094"/>
            <a:ext cx="12192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29625" y="16669"/>
            <a:ext cx="571500" cy="43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7" descr="FloralCorner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4289" y="3920728"/>
            <a:ext cx="1444625" cy="122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652463" y="792958"/>
            <a:ext cx="8001000" cy="39290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80" tIns="34290" rIns="68580" bIns="34290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900" b="1" i="1" kern="10">
                <a:solidFill>
                  <a:srgbClr val="FF0000"/>
                </a:solidFill>
                <a:latin typeface="Times New Roman"/>
                <a:cs typeface="Times New Roman"/>
              </a:rPr>
              <a:t>Kính chào quý thầy cô giáo về dự giờ . Chúc sức khoẻ và hạnh phúc ! </a:t>
            </a:r>
          </a:p>
        </p:txBody>
      </p:sp>
      <p:pic>
        <p:nvPicPr>
          <p:cNvPr id="2059" name="Picture 9" descr="FloralCorner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105967"/>
            <a:ext cx="1768475" cy="8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1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72425" y="215505"/>
            <a:ext cx="573088" cy="43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2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00075"/>
            <a:ext cx="5715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WordArt 13"/>
          <p:cNvSpPr>
            <a:spLocks noChangeArrowheads="1" noChangeShapeType="1" noTextEdit="1"/>
          </p:cNvSpPr>
          <p:nvPr/>
        </p:nvSpPr>
        <p:spPr bwMode="auto">
          <a:xfrm>
            <a:off x="2532063" y="378619"/>
            <a:ext cx="3916362" cy="338138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1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TRƯỜNG TIỂU HỌC ĐOÀN NGHIÊN</a:t>
            </a:r>
            <a:endParaRPr lang="en-US" sz="1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63" name="Line 14"/>
          <p:cNvSpPr>
            <a:spLocks noChangeShapeType="1"/>
          </p:cNvSpPr>
          <p:nvPr/>
        </p:nvSpPr>
        <p:spPr bwMode="auto">
          <a:xfrm flipV="1">
            <a:off x="2633663" y="736997"/>
            <a:ext cx="38782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8004" tIns="24002" rIns="48004" bIns="24002"/>
          <a:lstStyle/>
          <a:p>
            <a:endParaRPr lang="en-US"/>
          </a:p>
        </p:txBody>
      </p:sp>
      <p:sp>
        <p:nvSpPr>
          <p:cNvPr id="2064" name="WordArt 17"/>
          <p:cNvSpPr>
            <a:spLocks noChangeArrowheads="1" noChangeShapeType="1" noTextEdit="1"/>
          </p:cNvSpPr>
          <p:nvPr/>
        </p:nvSpPr>
        <p:spPr bwMode="auto">
          <a:xfrm>
            <a:off x="3124200" y="3400425"/>
            <a:ext cx="3733800" cy="301229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9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GV</a:t>
            </a:r>
            <a:r>
              <a:rPr lang="en-US" sz="19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19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Lê</a:t>
            </a:r>
            <a:r>
              <a:rPr lang="en-US" sz="19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9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Thị</a:t>
            </a:r>
            <a:r>
              <a:rPr lang="en-US" sz="19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Kim </a:t>
            </a:r>
            <a:r>
              <a:rPr lang="en-US" sz="19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Vui</a:t>
            </a:r>
            <a:endParaRPr lang="en-US" sz="19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867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f8.photo.talk.zdn.vn/8658626026599656802/c349267f93d46f8a36c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" t="14025" r="1692" b="5763"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335592" y="2855831"/>
            <a:ext cx="838200" cy="315471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2 + 6 = </a:t>
            </a:r>
            <a:r>
              <a:rPr lang="en-US" sz="1600" b="1" dirty="0">
                <a:solidFill>
                  <a:srgbClr val="FF0000"/>
                </a:solidFill>
              </a:rPr>
              <a:t>8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95400" y="3314597"/>
            <a:ext cx="918584" cy="315471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2 + 7 = 9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01264" y="3866395"/>
            <a:ext cx="897281" cy="315471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2 + 8=10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34728" y="1793838"/>
            <a:ext cx="914400" cy="315471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4 + 4 = 8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227776" y="2873057"/>
            <a:ext cx="908800" cy="315471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4 + 6=10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65688" y="777278"/>
            <a:ext cx="884256" cy="315471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6 + 2 = 8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50642" y="1300676"/>
            <a:ext cx="929445" cy="315471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6 + 3 = 9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50643" y="1799935"/>
            <a:ext cx="929444" cy="315471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6 + 4</a:t>
            </a:r>
            <a:r>
              <a:rPr lang="en-US" sz="1600" b="1" dirty="0" smtClean="0">
                <a:solidFill>
                  <a:srgbClr val="FF0000"/>
                </a:solidFill>
              </a:rPr>
              <a:t>= 10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25439" y="776686"/>
            <a:ext cx="885609" cy="315471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8 + </a:t>
            </a:r>
            <a:r>
              <a:rPr lang="en-US" sz="1600" b="1" dirty="0" smtClean="0">
                <a:solidFill>
                  <a:srgbClr val="FF0000"/>
                </a:solidFill>
              </a:rPr>
              <a:t>2=10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04702" y="2350386"/>
            <a:ext cx="944426" cy="315471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4 + 5 = 9 </a:t>
            </a:r>
          </a:p>
        </p:txBody>
      </p:sp>
      <p:graphicFrame>
        <p:nvGraphicFramePr>
          <p:cNvPr id="15" name="Group 15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82904636"/>
              </p:ext>
            </p:extLst>
          </p:nvPr>
        </p:nvGraphicFramePr>
        <p:xfrm>
          <a:off x="6248400" y="2115405"/>
          <a:ext cx="2743200" cy="3028093"/>
        </p:xfrm>
        <a:graphic>
          <a:graphicData uri="http://schemas.openxmlformats.org/drawingml/2006/table">
            <a:tbl>
              <a:tblPr/>
              <a:tblGrid>
                <a:gridCol w="2743200"/>
              </a:tblGrid>
              <a:tr h="3028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424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78"/>
          <a:stretch/>
        </p:blipFill>
        <p:spPr>
          <a:xfrm>
            <a:off x="0" y="482322"/>
            <a:ext cx="9144000" cy="4661178"/>
          </a:xfrm>
        </p:spPr>
      </p:pic>
      <p:sp>
        <p:nvSpPr>
          <p:cNvPr id="8" name="Arc 7"/>
          <p:cNvSpPr/>
          <p:nvPr/>
        </p:nvSpPr>
        <p:spPr>
          <a:xfrm>
            <a:off x="4800600" y="1571958"/>
            <a:ext cx="1066800" cy="1600200"/>
          </a:xfrm>
          <a:prstGeom prst="arc">
            <a:avLst>
              <a:gd name="adj1" fmla="val 16200000"/>
              <a:gd name="adj2" fmla="val 1065464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>
            <a:off x="3144033" y="2027735"/>
            <a:ext cx="3810000" cy="342900"/>
          </a:xfrm>
          <a:prstGeom prst="arc">
            <a:avLst>
              <a:gd name="adj1" fmla="val 18214797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flipH="1" flipV="1">
            <a:off x="5867400" y="2498910"/>
            <a:ext cx="2057400" cy="1066800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flipH="1" flipV="1">
            <a:off x="3466688" y="2265270"/>
            <a:ext cx="1371600" cy="2057400"/>
          </a:xfrm>
          <a:prstGeom prst="arc">
            <a:avLst>
              <a:gd name="adj1" fmla="val 15629611"/>
              <a:gd name="adj2" fmla="val 1465689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 flipV="1">
            <a:off x="1183683" y="3443454"/>
            <a:ext cx="3159717" cy="190500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168" y="74902"/>
            <a:ext cx="5989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9784" y="2100244"/>
            <a:ext cx="4572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58184" y="1779606"/>
            <a:ext cx="4572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1677446"/>
            <a:ext cx="4572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0" y="1657350"/>
            <a:ext cx="4572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2823587" y="1999622"/>
            <a:ext cx="1517301" cy="211015"/>
          </a:xfrm>
          <a:custGeom>
            <a:avLst/>
            <a:gdLst>
              <a:gd name="connsiteX0" fmla="*/ 0 w 1517301"/>
              <a:gd name="connsiteY0" fmla="*/ 211015 h 211015"/>
              <a:gd name="connsiteX1" fmla="*/ 1517301 w 1517301"/>
              <a:gd name="connsiteY1" fmla="*/ 0 h 211015"/>
              <a:gd name="connsiteX2" fmla="*/ 1517301 w 1517301"/>
              <a:gd name="connsiteY2" fmla="*/ 0 h 211015"/>
              <a:gd name="connsiteX3" fmla="*/ 1517301 w 1517301"/>
              <a:gd name="connsiteY3" fmla="*/ 0 h 21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7301" h="211015">
                <a:moveTo>
                  <a:pt x="0" y="211015"/>
                </a:moveTo>
                <a:lnTo>
                  <a:pt x="1517301" y="0"/>
                </a:lnTo>
                <a:lnTo>
                  <a:pt x="1517301" y="0"/>
                </a:lnTo>
                <a:lnTo>
                  <a:pt x="1517301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317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1381125" y="285750"/>
            <a:ext cx="6488536" cy="4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 algn="ctr" eaLnBrk="0" hangingPunct="0"/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371600" y="619224"/>
            <a:ext cx="7467600" cy="58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1" dirty="0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10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990600" y="652518"/>
            <a:ext cx="2667174" cy="4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446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2927" y="658573"/>
            <a:ext cx="5877139" cy="256224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27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5237" y="2851055"/>
            <a:ext cx="5696378" cy="1454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2925" y="4174671"/>
            <a:ext cx="914400" cy="914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83687" y="4451993"/>
            <a:ext cx="5696378" cy="3924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1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263"/>
          <a:stretch/>
        </p:blipFill>
        <p:spPr>
          <a:xfrm rot="10800000">
            <a:off x="1143000" y="4092551"/>
            <a:ext cx="6875496" cy="1050473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775"/>
            <a:ext cx="6875496" cy="409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4092260" y="3228703"/>
            <a:ext cx="5235261" cy="1957661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9167" y="-741387"/>
            <a:ext cx="3905509" cy="256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236206" y="233855"/>
            <a:ext cx="2771432" cy="117724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661559" y="20462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980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2727" numSld="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263"/>
          <a:stretch/>
        </p:blipFill>
        <p:spPr>
          <a:xfrm rot="10800000">
            <a:off x="1125504" y="4113982"/>
            <a:ext cx="6875496" cy="1050473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5504" y="21432"/>
            <a:ext cx="6875496" cy="409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935962" y="3147557"/>
            <a:ext cx="5235261" cy="1957661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49" r="643"/>
          <a:stretch/>
        </p:blipFill>
        <p:spPr bwMode="auto">
          <a:xfrm rot="5400000">
            <a:off x="2329324" y="-599546"/>
            <a:ext cx="4474028" cy="617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151903" y="883759"/>
            <a:ext cx="4778830" cy="302390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185670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602927" y="658573"/>
            <a:ext cx="5877139" cy="256224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27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95237" y="2851055"/>
            <a:ext cx="5696378" cy="1454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2925" y="4174671"/>
            <a:ext cx="914400" cy="9144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783687" y="4451993"/>
            <a:ext cx="5696378" cy="3924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1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165425"/>
            <a:ext cx="68580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5504" y="4092551"/>
            <a:ext cx="6875496" cy="1050473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2" y="4272826"/>
            <a:ext cx="715081" cy="8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9583" y="4272826"/>
            <a:ext cx="554747" cy="57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7044" y="4319064"/>
            <a:ext cx="598400" cy="59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4326470" y="2145565"/>
            <a:ext cx="5235261" cy="2012768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6021383" y="414336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6</a:t>
            </a:r>
          </a:p>
        </p:txBody>
      </p:sp>
      <p:sp>
        <p:nvSpPr>
          <p:cNvPr id="80" name="Rectangle 79"/>
          <p:cNvSpPr/>
          <p:nvPr/>
        </p:nvSpPr>
        <p:spPr>
          <a:xfrm>
            <a:off x="3909515" y="414337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81" name="Rectangle 80"/>
          <p:cNvSpPr/>
          <p:nvPr/>
        </p:nvSpPr>
        <p:spPr>
          <a:xfrm>
            <a:off x="1797647" y="395037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5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978958" y="-529864"/>
            <a:ext cx="1047401" cy="57707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3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7646" y="414338"/>
            <a:ext cx="1158963" cy="5732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91326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73 0.01328 L 0.84392 0.02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02927" y="658573"/>
            <a:ext cx="5877139" cy="256224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27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5237" y="2851055"/>
            <a:ext cx="5696378" cy="1454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2925" y="4174671"/>
            <a:ext cx="914400" cy="9144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83687" y="4451993"/>
            <a:ext cx="5696378" cy="3924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1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196" y="162539"/>
            <a:ext cx="6947348" cy="414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316" y="4093028"/>
            <a:ext cx="6875496" cy="1050473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216591" y="3106531"/>
            <a:ext cx="618602" cy="61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7548" y="1537674"/>
            <a:ext cx="683078" cy="59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5613694" y="2159182"/>
            <a:ext cx="5613694" cy="2012768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1914548" y="442915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6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926066" y="442915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991767" y="442915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47546" y="-577080"/>
            <a:ext cx="1047401" cy="57707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3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5991768" y="449985"/>
            <a:ext cx="1158962" cy="621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xmlns="" val="169891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39654E-6 L 0.92465 0.007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02927" y="658573"/>
            <a:ext cx="5877139" cy="256224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27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95237" y="2851055"/>
            <a:ext cx="5696378" cy="1454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2925" y="4174671"/>
            <a:ext cx="914400" cy="9144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783687" y="4451993"/>
            <a:ext cx="5696378" cy="3924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1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10888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5401883" y="2069374"/>
            <a:ext cx="5235261" cy="2012768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6021383" y="403450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909515" y="403450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946777" y="403450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6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5504" y="4081664"/>
            <a:ext cx="6875496" cy="105047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978958" y="-540751"/>
            <a:ext cx="1047401" cy="57707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3300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09236">
            <a:off x="6805402" y="4261628"/>
            <a:ext cx="749216" cy="6905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48937" y="415692"/>
            <a:ext cx="1158963" cy="621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xmlns="" val="104516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01421 L 0.88663 0.0219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02927" y="658573"/>
            <a:ext cx="5877139" cy="256224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27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95237" y="2851055"/>
            <a:ext cx="5696378" cy="1454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2925" y="4174671"/>
            <a:ext cx="914400" cy="9144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83687" y="4451993"/>
            <a:ext cx="5696378" cy="3924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1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54428"/>
            <a:ext cx="6858000" cy="409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4038599"/>
            <a:ext cx="6875496" cy="10504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4837" y="2415275"/>
            <a:ext cx="736156" cy="5715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8977" y="4121757"/>
            <a:ext cx="795597" cy="873328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3101661" y="2025832"/>
            <a:ext cx="5235261" cy="2012768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1946777" y="359910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843444" y="356335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895111" y="356337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50891" y="-714667"/>
            <a:ext cx="1047401" cy="57707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3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895111" y="359911"/>
            <a:ext cx="1158963" cy="6215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390451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82 0.00865 L 0.87083 0.0163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2927" y="658573"/>
            <a:ext cx="5877139" cy="256224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27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95237" y="2851055"/>
            <a:ext cx="5696378" cy="1454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2925" y="4174671"/>
            <a:ext cx="914400" cy="9144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83687" y="4451993"/>
            <a:ext cx="5696378" cy="3924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1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1697" y="479"/>
            <a:ext cx="6858000" cy="415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4201" y="4093028"/>
            <a:ext cx="6875496" cy="1050473"/>
          </a:xfrm>
          <a:prstGeom prst="rect">
            <a:avLst/>
          </a:prstGeom>
        </p:spPr>
      </p:pic>
      <p:pic>
        <p:nvPicPr>
          <p:cNvPr id="31" name="Picture 2" descr="Cartoon Deer Images, Stock Photos &amp; Vectors | Shutte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99286" l="0" r="100000">
                        <a14:backgroundMark x1="1364" y1="714" x2="1364" y2="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0028" y="2496029"/>
            <a:ext cx="541084" cy="68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Deer Images, Stock Photos &amp; Vectors | Shuttersto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100000">
                        <a14:foregroundMark x1="17269" y1="31982" x2="16466" y2="44595"/>
                        <a14:foregroundMark x1="11245" y1="33333" x2="13253" y2="44595"/>
                        <a14:foregroundMark x1="5221" y1="36036" x2="5221" y2="36036"/>
                        <a14:foregroundMark x1="2008" y1="33784" x2="2008" y2="33784"/>
                        <a14:foregroundMark x1="13253" y1="22523" x2="13253" y2="22523"/>
                        <a14:foregroundMark x1="12048" y1="15766" x2="12048" y2="15766"/>
                        <a14:foregroundMark x1="16466" y1="13964" x2="16466" y2="13964"/>
                        <a14:foregroundMark x1="11245" y1="10811" x2="11245" y2="10811"/>
                        <a14:foregroundMark x1="24900" y1="18919" x2="24900" y2="18919"/>
                        <a14:foregroundMark x1="26908" y1="22973" x2="26908" y2="22973"/>
                        <a14:foregroundMark x1="25301" y1="13964" x2="25301" y2="13964"/>
                        <a14:foregroundMark x1="30924" y1="11712" x2="30924" y2="11712"/>
                        <a14:foregroundMark x1="24498" y1="7658" x2="24498" y2="7658"/>
                        <a14:foregroundMark x1="24096" y1="3604" x2="24096" y2="3604"/>
                        <a14:foregroundMark x1="10040" y1="7658" x2="10040" y2="7658"/>
                        <a14:backgroundMark x1="14458" y1="36937" x2="14458" y2="36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0944" y="2067271"/>
            <a:ext cx="778114" cy="69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-6099932" y="2159182"/>
            <a:ext cx="5235261" cy="2012768"/>
            <a:chOff x="798490" y="2838075"/>
            <a:chExt cx="6980348" cy="2683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5" name="Rounded Rectangle 34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6030080" y="414814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18212" y="414816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955474" y="414816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87654" y="-529386"/>
            <a:ext cx="1047401" cy="57707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3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955474" y="439787"/>
            <a:ext cx="1158963" cy="621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46071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6 -0.00216 L 0.88559 0.0055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09426" y="940157"/>
            <a:ext cx="2667174" cy="4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1381125" y="285750"/>
            <a:ext cx="6488536" cy="4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 algn="ctr" eaLnBrk="0" hangingPunct="0"/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053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=""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2" y="1"/>
            <a:ext cx="6826937" cy="505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5679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6064" y="1558231"/>
            <a:ext cx="3571875" cy="2678906"/>
          </a:xfrm>
          <a:prstGeom prst="rect">
            <a:avLst/>
          </a:prstGeom>
        </p:spPr>
      </p:pic>
      <p:pic>
        <p:nvPicPr>
          <p:cNvPr id="5" name="Picture 2" descr="Picture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" y="0"/>
            <a:ext cx="914300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28625" y="666751"/>
            <a:ext cx="2667174" cy="4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</a:rPr>
              <a:t>Toán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lang="en-US" sz="2800" b="1" u="sng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1381125" y="170657"/>
            <a:ext cx="6488536" cy="4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 algn="ctr" eaLnBrk="0" hangingPunct="0"/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Thứ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tư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ngày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</a:rPr>
              <a:t>2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tháng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</a:rPr>
              <a:t>12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năm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</a:rPr>
              <a:t>2023</a:t>
            </a:r>
            <a:endParaRPr lang="en-US" sz="28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pic>
        <p:nvPicPr>
          <p:cNvPr id="11" name="Picture 10" descr="hi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4876" y="762000"/>
            <a:ext cx="76676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786062" y="2022078"/>
            <a:ext cx="4548188" cy="234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7147" tIns="28574" rIns="57147" bIns="28574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1/ 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lại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2/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Chuẩn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bị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(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2)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1500" b="1" dirty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sz="15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15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5162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3862" y="1098702"/>
            <a:ext cx="3717777" cy="37302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533400" y="114300"/>
            <a:ext cx="7620000" cy="685800"/>
          </a:xfrm>
          <a:prstGeom prst="rect">
            <a:avLst/>
          </a:prstGeom>
          <a:noFill/>
        </p:spPr>
        <p:txBody>
          <a:bodyPr wrap="square" lIns="91438" tIns="45719" rIns="91438" bIns="45719" rtlCol="0">
            <a:prstTxWarp prst="textCanUp">
              <a:avLst/>
            </a:prstTxWarp>
            <a:spAutoFit/>
          </a:bodyPr>
          <a:lstStyle/>
          <a:p>
            <a:pPr defTabSz="914378">
              <a:defRPr/>
            </a:pP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Trò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chơi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: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Hái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táo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endParaRPr lang="vi-VN" b="1" kern="0" dirty="0">
              <a:solidFill>
                <a:srgbClr val="FF00FF"/>
              </a:solidFill>
            </a:endParaRPr>
          </a:p>
        </p:txBody>
      </p:sp>
      <p:pic>
        <p:nvPicPr>
          <p:cNvPr id="4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1202" y="1657351"/>
            <a:ext cx="825901" cy="825901"/>
          </a:xfrm>
          <a:prstGeom prst="rect">
            <a:avLst/>
          </a:prstGeom>
        </p:spPr>
      </p:pic>
      <p:pic>
        <p:nvPicPr>
          <p:cNvPr id="5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444" y="1428259"/>
            <a:ext cx="825901" cy="825901"/>
          </a:xfrm>
          <a:prstGeom prst="rect">
            <a:avLst/>
          </a:prstGeom>
        </p:spPr>
      </p:pic>
      <p:pic>
        <p:nvPicPr>
          <p:cNvPr id="6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4369" y="2550857"/>
            <a:ext cx="825901" cy="825901"/>
          </a:xfrm>
          <a:prstGeom prst="rect">
            <a:avLst/>
          </a:prstGeom>
        </p:spPr>
      </p:pic>
      <p:pic>
        <p:nvPicPr>
          <p:cNvPr id="7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8394" y="2743201"/>
            <a:ext cx="825901" cy="825901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96932" y="5177440"/>
            <a:ext cx="884434" cy="6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76833" y="798465"/>
            <a:ext cx="3744416" cy="8935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r>
              <a:rPr lang="en-US" sz="6600" b="1" dirty="0">
                <a:solidFill>
                  <a:srgbClr val="00B050"/>
                </a:solidFill>
              </a:rPr>
              <a:t>3 + 4 =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15578" y="813350"/>
            <a:ext cx="889523" cy="8640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0641" y="1851774"/>
            <a:ext cx="3761609" cy="87880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r>
              <a:rPr lang="en-US" sz="6600" b="1" dirty="0">
                <a:solidFill>
                  <a:srgbClr val="00B050"/>
                </a:solidFill>
              </a:rPr>
              <a:t>4 + 2 =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52340" y="1856866"/>
            <a:ext cx="872857" cy="8640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 b="1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7235" y="3943350"/>
            <a:ext cx="3702822" cy="8855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r>
              <a:rPr lang="en-US" sz="6600" b="1" dirty="0">
                <a:solidFill>
                  <a:srgbClr val="00B050"/>
                </a:solidFill>
              </a:rPr>
              <a:t>4 + 0 =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22196" y="3953398"/>
            <a:ext cx="919150" cy="88556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80641" y="2868788"/>
            <a:ext cx="3789217" cy="87880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r>
              <a:rPr lang="en-US" sz="6600" b="1" dirty="0">
                <a:solidFill>
                  <a:srgbClr val="00B050"/>
                </a:solidFill>
              </a:rPr>
              <a:t>9 + 1 =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71834" y="2876165"/>
            <a:ext cx="1191139" cy="878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 b="1" dirty="0">
                <a:solidFill>
                  <a:srgbClr val="00B05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236289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  <p:bldP spid="17" grpId="0" animBg="1"/>
      <p:bldP spid="21" grpId="0" animBg="1"/>
      <p:bldP spid="22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1381125" y="285750"/>
            <a:ext cx="6488536" cy="4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 algn="ctr" eaLnBrk="0" hangingPunct="0"/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371600" y="619224"/>
            <a:ext cx="7467600" cy="58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1" dirty="0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10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990600" y="652518"/>
            <a:ext cx="2667174" cy="4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963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487168" y="-63425"/>
            <a:ext cx="4572000" cy="1038746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Bài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 12</a:t>
            </a:r>
          </a:p>
          <a:p>
            <a:pPr algn="ctr"/>
            <a:r>
              <a:rPr lang="en-US" altLang="ko-K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BẢNG CÔNG, BẢNG TRỪ TRONG PHẠM VI 10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3753557"/>
              </p:ext>
            </p:extLst>
          </p:nvPr>
        </p:nvGraphicFramePr>
        <p:xfrm>
          <a:off x="1754387" y="1207828"/>
          <a:ext cx="5932715" cy="3664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2381"/>
                <a:gridCol w="1750334"/>
              </a:tblGrid>
              <a:tr h="61073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</a:txBody>
                  <a:tcPr marL="68580" marR="68580" marT="34290" marB="34290"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1073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  <a:p>
                      <a:r>
                        <a:rPr lang="en-US" sz="1400" dirty="0" smtClean="0"/>
                        <a:t>  </a:t>
                      </a:r>
                      <a:endParaRPr lang="en-US" sz="2100" dirty="0"/>
                    </a:p>
                  </a:txBody>
                  <a:tcPr marL="68580" marR="68580" marT="34290" marB="34290"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73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73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73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73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9272" y="1292410"/>
            <a:ext cx="481526" cy="500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3371" y="1313842"/>
            <a:ext cx="439386" cy="4786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5007" y="1307444"/>
            <a:ext cx="414338" cy="478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5285" y="1327033"/>
            <a:ext cx="414338" cy="478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5564" y="1299896"/>
            <a:ext cx="414338" cy="478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3997" y="1313842"/>
            <a:ext cx="414338" cy="4786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2430" y="1299897"/>
            <a:ext cx="414338" cy="4786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9272" y="1859531"/>
            <a:ext cx="481526" cy="5000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074" y="1859531"/>
            <a:ext cx="481526" cy="5000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9052" y="1870247"/>
            <a:ext cx="414338" cy="4786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0834" y="1859532"/>
            <a:ext cx="414338" cy="4786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6126" y="1870246"/>
            <a:ext cx="414338" cy="478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7907" y="1871709"/>
            <a:ext cx="414338" cy="4786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0520" y="1859531"/>
            <a:ext cx="414338" cy="4786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9272" y="2473894"/>
            <a:ext cx="481526" cy="5000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3306" y="2473894"/>
            <a:ext cx="481526" cy="50006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2757" y="2473894"/>
            <a:ext cx="481526" cy="500063"/>
          </a:xfrm>
          <a:prstGeom prst="rect">
            <a:avLst/>
          </a:prstGeom>
        </p:spPr>
      </p:pic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5995751" y="1206908"/>
            <a:ext cx="1331603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1 + 6 = 7</a:t>
            </a:r>
            <a:endParaRPr lang="en-US" altLang="ko-KR" sz="27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" name="TextBox 1"/>
          <p:cNvSpPr txBox="1">
            <a:spLocks noChangeArrowheads="1"/>
          </p:cNvSpPr>
          <p:nvPr/>
        </p:nvSpPr>
        <p:spPr bwMode="auto">
          <a:xfrm>
            <a:off x="6019662" y="1714192"/>
            <a:ext cx="1331603" cy="69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2 + 5 = 7</a:t>
            </a:r>
            <a:endParaRPr lang="en-US" altLang="ko-KR" sz="27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0834" y="2495326"/>
            <a:ext cx="414338" cy="47863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6126" y="2473894"/>
            <a:ext cx="414338" cy="4786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594" y="2473894"/>
            <a:ext cx="414338" cy="47863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2430" y="2513848"/>
            <a:ext cx="414338" cy="478631"/>
          </a:xfrm>
          <a:prstGeom prst="rect">
            <a:avLst/>
          </a:prstGeom>
        </p:spPr>
      </p:pic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6001213" y="2366960"/>
            <a:ext cx="1331603" cy="69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3 + 4 = 7</a:t>
            </a:r>
            <a:endParaRPr lang="en-US" altLang="ko-KR" sz="27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8588" y="3123799"/>
            <a:ext cx="481526" cy="50006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8216" y="3123799"/>
            <a:ext cx="481526" cy="50006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7819" y="3123799"/>
            <a:ext cx="481526" cy="50006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7948" y="3135208"/>
            <a:ext cx="481526" cy="50006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3570" y="3134515"/>
            <a:ext cx="414338" cy="47863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2003" y="3124405"/>
            <a:ext cx="414338" cy="47863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9331" y="3113980"/>
            <a:ext cx="414338" cy="478631"/>
          </a:xfrm>
          <a:prstGeom prst="rect">
            <a:avLst/>
          </a:prstGeom>
        </p:spPr>
      </p:pic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6014328" y="2989304"/>
            <a:ext cx="1331603" cy="69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4 + 3 = 7</a:t>
            </a:r>
            <a:endParaRPr lang="en-US" altLang="ko-KR" sz="27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6103" y="3725640"/>
            <a:ext cx="481526" cy="50006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4356" y="3709582"/>
            <a:ext cx="481526" cy="50006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3709" y="3681802"/>
            <a:ext cx="481526" cy="50006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7240" y="3716044"/>
            <a:ext cx="481526" cy="50006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4519" y="3687688"/>
            <a:ext cx="481526" cy="50006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6288" y="3720298"/>
            <a:ext cx="414338" cy="47863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9331" y="3725479"/>
            <a:ext cx="414338" cy="478631"/>
          </a:xfrm>
          <a:prstGeom prst="rect">
            <a:avLst/>
          </a:prstGeom>
        </p:spPr>
      </p:pic>
      <p:sp>
        <p:nvSpPr>
          <p:cNvPr id="57" name="TextBox 1"/>
          <p:cNvSpPr txBox="1">
            <a:spLocks noChangeArrowheads="1"/>
          </p:cNvSpPr>
          <p:nvPr/>
        </p:nvSpPr>
        <p:spPr bwMode="auto">
          <a:xfrm>
            <a:off x="5995751" y="3535079"/>
            <a:ext cx="1331603" cy="69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5 + 2 = 7</a:t>
            </a:r>
            <a:endParaRPr lang="en-US" altLang="ko-KR" sz="27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6967" y="4327483"/>
            <a:ext cx="481526" cy="50006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8542" y="4306051"/>
            <a:ext cx="481526" cy="50006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8352" y="4296164"/>
            <a:ext cx="481526" cy="50006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1691" y="4314499"/>
            <a:ext cx="481526" cy="50006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5030" y="4318572"/>
            <a:ext cx="481526" cy="50006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2003" y="4318572"/>
            <a:ext cx="481526" cy="50006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6416" y="4317596"/>
            <a:ext cx="414338" cy="478631"/>
          </a:xfrm>
          <a:prstGeom prst="rect">
            <a:avLst/>
          </a:prstGeom>
        </p:spPr>
      </p:pic>
      <p:sp>
        <p:nvSpPr>
          <p:cNvPr id="65" name="TextBox 1"/>
          <p:cNvSpPr txBox="1">
            <a:spLocks noChangeArrowheads="1"/>
          </p:cNvSpPr>
          <p:nvPr/>
        </p:nvSpPr>
        <p:spPr bwMode="auto">
          <a:xfrm>
            <a:off x="5995429" y="4181864"/>
            <a:ext cx="1331603" cy="69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6 + 1 = 7</a:t>
            </a:r>
            <a:endParaRPr lang="en-US" altLang="ko-KR" sz="27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755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8" grpId="0"/>
      <p:bldP spid="49" grpId="0"/>
      <p:bldP spid="57" grpId="0"/>
      <p:bldP spid="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09059448"/>
              </p:ext>
            </p:extLst>
          </p:nvPr>
        </p:nvGraphicFramePr>
        <p:xfrm>
          <a:off x="3523881" y="1368250"/>
          <a:ext cx="1905000" cy="742950"/>
        </p:xfrm>
        <a:graphic>
          <a:graphicData uri="http://schemas.openxmlformats.org/drawingml/2006/table">
            <a:tbl>
              <a:tblPr/>
              <a:tblGrid>
                <a:gridCol w="1905000"/>
              </a:tblGrid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+ 6 = 7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Group 46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xmlns="" val="3398892083"/>
              </p:ext>
            </p:extLst>
          </p:nvPr>
        </p:nvGraphicFramePr>
        <p:xfrm>
          <a:off x="0" y="1965325"/>
          <a:ext cx="1905000" cy="628650"/>
        </p:xfrm>
        <a:graphic>
          <a:graphicData uri="http://schemas.openxmlformats.org/drawingml/2006/table">
            <a:tbl>
              <a:tblPr/>
              <a:tblGrid>
                <a:gridCol w="1905000"/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+ 5 = 7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Group 4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06062610"/>
              </p:ext>
            </p:extLst>
          </p:nvPr>
        </p:nvGraphicFramePr>
        <p:xfrm>
          <a:off x="3549977" y="2569692"/>
          <a:ext cx="2057400" cy="571500"/>
        </p:xfrm>
        <a:graphic>
          <a:graphicData uri="http://schemas.openxmlformats.org/drawingml/2006/table">
            <a:tbl>
              <a:tblPr/>
              <a:tblGrid>
                <a:gridCol w="2057400"/>
              </a:tblGrid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+ 4 = 7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Group 4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5759430"/>
              </p:ext>
            </p:extLst>
          </p:nvPr>
        </p:nvGraphicFramePr>
        <p:xfrm>
          <a:off x="3549977" y="3103830"/>
          <a:ext cx="1981200" cy="571500"/>
        </p:xfrm>
        <a:graphic>
          <a:graphicData uri="http://schemas.openxmlformats.org/drawingml/2006/table">
            <a:tbl>
              <a:tblPr/>
              <a:tblGrid>
                <a:gridCol w="1981200"/>
              </a:tblGrid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+ 3 = 7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Group 4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16402987"/>
              </p:ext>
            </p:extLst>
          </p:nvPr>
        </p:nvGraphicFramePr>
        <p:xfrm>
          <a:off x="3352800" y="3618436"/>
          <a:ext cx="2057400" cy="495300"/>
        </p:xfrm>
        <a:graphic>
          <a:graphicData uri="http://schemas.openxmlformats.org/drawingml/2006/table">
            <a:tbl>
              <a:tblPr/>
              <a:tblGrid>
                <a:gridCol w="2057400"/>
              </a:tblGrid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+ 2 = 7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Group 4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01060059"/>
              </p:ext>
            </p:extLst>
          </p:nvPr>
        </p:nvGraphicFramePr>
        <p:xfrm>
          <a:off x="3369501" y="4210050"/>
          <a:ext cx="2057400" cy="495300"/>
        </p:xfrm>
        <a:graphic>
          <a:graphicData uri="http://schemas.openxmlformats.org/drawingml/2006/table">
            <a:tbl>
              <a:tblPr/>
              <a:tblGrid>
                <a:gridCol w="2057400"/>
              </a:tblGrid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+ 1 = 7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524000" y="557256"/>
            <a:ext cx="7467600" cy="58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1" dirty="0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10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0072" y="2036012"/>
            <a:ext cx="369128" cy="3833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7072" y="2645612"/>
            <a:ext cx="369128" cy="3833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0472" y="3179012"/>
            <a:ext cx="369128" cy="3833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3712412"/>
            <a:ext cx="369128" cy="383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4800" y="4245812"/>
            <a:ext cx="369128" cy="383338"/>
          </a:xfrm>
          <a:prstGeom prst="rect">
            <a:avLst/>
          </a:prstGeom>
        </p:spPr>
      </p:pic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1381125" y="77246"/>
            <a:ext cx="6488536" cy="4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 algn="ctr" eaLnBrk="0" hangingPunct="0"/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1143000" y="590550"/>
            <a:ext cx="2667174" cy="4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010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77261612"/>
              </p:ext>
            </p:extLst>
          </p:nvPr>
        </p:nvGraphicFramePr>
        <p:xfrm>
          <a:off x="3523881" y="1368250"/>
          <a:ext cx="1905000" cy="742950"/>
        </p:xfrm>
        <a:graphic>
          <a:graphicData uri="http://schemas.openxmlformats.org/drawingml/2006/table">
            <a:tbl>
              <a:tblPr/>
              <a:tblGrid>
                <a:gridCol w="1905000"/>
              </a:tblGrid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+ 6 = 7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Group 46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xmlns="" val="1328307996"/>
              </p:ext>
            </p:extLst>
          </p:nvPr>
        </p:nvGraphicFramePr>
        <p:xfrm>
          <a:off x="0" y="1965325"/>
          <a:ext cx="1905000" cy="628650"/>
        </p:xfrm>
        <a:graphic>
          <a:graphicData uri="http://schemas.openxmlformats.org/drawingml/2006/table">
            <a:tbl>
              <a:tblPr/>
              <a:tblGrid>
                <a:gridCol w="1905000"/>
              </a:tblGrid>
              <a:tr h="628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+ 5 = 7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Group 4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2251831"/>
              </p:ext>
            </p:extLst>
          </p:nvPr>
        </p:nvGraphicFramePr>
        <p:xfrm>
          <a:off x="3549977" y="2569692"/>
          <a:ext cx="2057400" cy="571500"/>
        </p:xfrm>
        <a:graphic>
          <a:graphicData uri="http://schemas.openxmlformats.org/drawingml/2006/table">
            <a:tbl>
              <a:tblPr/>
              <a:tblGrid>
                <a:gridCol w="2057400"/>
              </a:tblGrid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+ 4 = 7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Group 4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20865074"/>
              </p:ext>
            </p:extLst>
          </p:nvPr>
        </p:nvGraphicFramePr>
        <p:xfrm>
          <a:off x="3549977" y="3103830"/>
          <a:ext cx="1981200" cy="571500"/>
        </p:xfrm>
        <a:graphic>
          <a:graphicData uri="http://schemas.openxmlformats.org/drawingml/2006/table">
            <a:tbl>
              <a:tblPr/>
              <a:tblGrid>
                <a:gridCol w="1981200"/>
              </a:tblGrid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+ 3 = 7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Group 4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37030577"/>
              </p:ext>
            </p:extLst>
          </p:nvPr>
        </p:nvGraphicFramePr>
        <p:xfrm>
          <a:off x="3352800" y="3618436"/>
          <a:ext cx="2057400" cy="495300"/>
        </p:xfrm>
        <a:graphic>
          <a:graphicData uri="http://schemas.openxmlformats.org/drawingml/2006/table">
            <a:tbl>
              <a:tblPr/>
              <a:tblGrid>
                <a:gridCol w="2057400"/>
              </a:tblGrid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+ 2 = 7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Group 4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23078913"/>
              </p:ext>
            </p:extLst>
          </p:nvPr>
        </p:nvGraphicFramePr>
        <p:xfrm>
          <a:off x="3369501" y="4210050"/>
          <a:ext cx="2057400" cy="495300"/>
        </p:xfrm>
        <a:graphic>
          <a:graphicData uri="http://schemas.openxmlformats.org/drawingml/2006/table">
            <a:tbl>
              <a:tblPr/>
              <a:tblGrid>
                <a:gridCol w="2057400"/>
              </a:tblGrid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+ 1 = 7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57200" y="466824"/>
            <a:ext cx="8839200" cy="58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1" dirty="0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      </a:t>
            </a:r>
            <a:endParaRPr lang="en-US" sz="3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295400" y="557256"/>
            <a:ext cx="7467600" cy="58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1" dirty="0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10</a:t>
            </a:r>
          </a:p>
        </p:txBody>
      </p:sp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1000125" y="77246"/>
            <a:ext cx="6488536" cy="4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 algn="ctr" eaLnBrk="0" hangingPunct="0"/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762000" y="590550"/>
            <a:ext cx="2667174" cy="4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59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6678"/>
            <a:ext cx="2057400" cy="99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267141" y="-91578"/>
            <a:ext cx="4572000" cy="1038746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Bài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 12</a:t>
            </a:r>
          </a:p>
          <a:p>
            <a:pPr algn="ctr"/>
            <a:r>
              <a:rPr lang="en-US" altLang="ko-K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BẢNG CÔNG, BẢNG TRỪ TRONG PHẠM VI 10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00150"/>
            <a:ext cx="9254765" cy="3429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20406" y="3793435"/>
            <a:ext cx="573206" cy="56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23418" y="3790950"/>
            <a:ext cx="573206" cy="56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22944" y="3790950"/>
            <a:ext cx="573206" cy="56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32194" y="3793435"/>
            <a:ext cx="573206" cy="56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94194" y="3790950"/>
            <a:ext cx="573206" cy="56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56194" y="3790950"/>
            <a:ext cx="573206" cy="56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88050" y="3790950"/>
            <a:ext cx="573206" cy="56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03994" y="3793435"/>
            <a:ext cx="573206" cy="56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03961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f8.photo.talk.zdn.vn/8658626026599656802/c349267f93d46f8a36c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81"/>
          <a:stretch/>
        </p:blipFill>
        <p:spPr bwMode="auto">
          <a:xfrm>
            <a:off x="121467" y="552659"/>
            <a:ext cx="8870133" cy="460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Group 15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91034677"/>
              </p:ext>
            </p:extLst>
          </p:nvPr>
        </p:nvGraphicFramePr>
        <p:xfrm>
          <a:off x="6019800" y="2495550"/>
          <a:ext cx="2743200" cy="2438400"/>
        </p:xfrm>
        <a:graphic>
          <a:graphicData uri="http://schemas.openxmlformats.org/drawingml/2006/table">
            <a:tbl>
              <a:tblPr/>
              <a:tblGrid>
                <a:gridCol w="2743200"/>
              </a:tblGrid>
              <a:tr h="243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68" y="74902"/>
            <a:ext cx="4586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265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985</TotalTime>
  <Words>705</Words>
  <Application>Microsoft Office PowerPoint</Application>
  <PresentationFormat>On-screen Show (16:9)</PresentationFormat>
  <Paragraphs>148</Paragraphs>
  <Slides>21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Apex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Viet Tri Phu Tho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Viet Tiep</dc:creator>
  <cp:lastModifiedBy>ACER</cp:lastModifiedBy>
  <cp:revision>97</cp:revision>
  <dcterms:created xsi:type="dcterms:W3CDTF">2020-08-18T07:50:17Z</dcterms:created>
  <dcterms:modified xsi:type="dcterms:W3CDTF">2024-01-03T22:50:43Z</dcterms:modified>
</cp:coreProperties>
</file>