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96" r:id="rId4"/>
    <p:sldMasterId id="2147483736" r:id="rId5"/>
    <p:sldMasterId id="2147483748" r:id="rId6"/>
    <p:sldMasterId id="2147483760" r:id="rId7"/>
    <p:sldMasterId id="2147483772" r:id="rId8"/>
    <p:sldMasterId id="2147483784" r:id="rId9"/>
  </p:sldMasterIdLst>
  <p:notesMasterIdLst>
    <p:notesMasterId r:id="rId38"/>
  </p:notesMasterIdLst>
  <p:sldIdLst>
    <p:sldId id="827" r:id="rId10"/>
    <p:sldId id="823" r:id="rId11"/>
    <p:sldId id="830" r:id="rId12"/>
    <p:sldId id="257" r:id="rId13"/>
    <p:sldId id="259" r:id="rId14"/>
    <p:sldId id="258" r:id="rId15"/>
    <p:sldId id="260" r:id="rId16"/>
    <p:sldId id="261" r:id="rId17"/>
    <p:sldId id="825" r:id="rId18"/>
    <p:sldId id="826" r:id="rId19"/>
    <p:sldId id="690" r:id="rId20"/>
    <p:sldId id="268" r:id="rId21"/>
    <p:sldId id="269" r:id="rId22"/>
    <p:sldId id="360" r:id="rId23"/>
    <p:sldId id="831" r:id="rId24"/>
    <p:sldId id="705" r:id="rId25"/>
    <p:sldId id="832" r:id="rId26"/>
    <p:sldId id="834" r:id="rId27"/>
    <p:sldId id="275" r:id="rId28"/>
    <p:sldId id="836" r:id="rId29"/>
    <p:sldId id="276" r:id="rId30"/>
    <p:sldId id="837" r:id="rId31"/>
    <p:sldId id="840" r:id="rId32"/>
    <p:sldId id="839" r:id="rId33"/>
    <p:sldId id="838" r:id="rId34"/>
    <p:sldId id="841" r:id="rId35"/>
    <p:sldId id="842" r:id="rId36"/>
    <p:sldId id="29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DFBD2D"/>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1" autoAdjust="0"/>
    <p:restoredTop sz="94660"/>
  </p:normalViewPr>
  <p:slideViewPr>
    <p:cSldViewPr snapToGrid="0">
      <p:cViewPr varScale="1">
        <p:scale>
          <a:sx n="66" d="100"/>
          <a:sy n="66" d="100"/>
        </p:scale>
        <p:origin x="63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commentAuthors" Target="commentAuthors.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066021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extLst>
      <p:ext uri="{BB962C8B-B14F-4D97-AF65-F5344CB8AC3E}">
        <p14:creationId xmlns:p14="http://schemas.microsoft.com/office/powerpoint/2010/main" val="3192046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a:p>
        </p:txBody>
      </p:sp>
    </p:spTree>
    <p:extLst>
      <p:ext uri="{BB962C8B-B14F-4D97-AF65-F5344CB8AC3E}">
        <p14:creationId xmlns:p14="http://schemas.microsoft.com/office/powerpoint/2010/main" val="1994979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Hiện chữ</a:t>
            </a:r>
            <a:r>
              <a:rPr lang="en-US" baseline="0" dirty="0"/>
              <a:t> </a:t>
            </a:r>
            <a:r>
              <a:rPr lang="en-US" baseline="0" dirty="0" err="1"/>
              <a:t>kèm</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829E24-234A-4345-A8C4-B327B0B734E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4669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được</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 Thảo  - 0965-407-598</a:t>
            </a:r>
            <a:endParaRPr lang="en-US" dirty="0"/>
          </a:p>
        </p:txBody>
      </p:sp>
      <p:sp>
        <p:nvSpPr>
          <p:cNvPr id="4" name="Slide Number Placeholder 3"/>
          <p:cNvSpPr>
            <a:spLocks noGrp="1"/>
          </p:cNvSpPr>
          <p:nvPr>
            <p:ph type="sldNum" sz="quarter" idx="5"/>
          </p:nvPr>
        </p:nvSpPr>
        <p:spPr/>
        <p:txBody>
          <a:bodyPr/>
          <a:lstStyle/>
          <a:p>
            <a:fld id="{5C02AEFD-FEDB-4542-BE9E-D4DED9AFC90C}" type="slidenum">
              <a:rPr lang="en-US" smtClean="0"/>
              <a:t>28</a:t>
            </a:fld>
            <a:endParaRPr lang="en-US"/>
          </a:p>
        </p:txBody>
      </p:sp>
    </p:spTree>
    <p:extLst>
      <p:ext uri="{BB962C8B-B14F-4D97-AF65-F5344CB8AC3E}">
        <p14:creationId xmlns:p14="http://schemas.microsoft.com/office/powerpoint/2010/main" val="18019269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t>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t>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t>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a:solidFill>
                  <a:prstClr val="black">
                    <a:tint val="75000"/>
                  </a:prstClr>
                </a:solidFill>
              </a:rPr>
              <a:t>1/3/2024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a:solidFill>
                  <a:prstClr val="black">
                    <a:tint val="75000"/>
                  </a:prstClr>
                </a:solidFill>
              </a:rPr>
              <a:t>1/3/2024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a:solidFill>
                  <a:prstClr val="black">
                    <a:tint val="75000"/>
                  </a:prstClr>
                </a:solidFill>
              </a:rPr>
              <a:t>1/3/2024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AF0E2A-F7E6-400B-80F7-E364583CAED8}"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a:solidFill>
                  <a:prstClr val="black">
                    <a:tint val="75000"/>
                  </a:prstClr>
                </a:solidFill>
              </a:rPr>
              <a:t>1/3/2024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AF0E2A-F7E6-400B-80F7-E364583CAED8}" type="datetimeFigureOut">
              <a:rPr lang="en-US">
                <a:solidFill>
                  <a:prstClr val="black">
                    <a:tint val="75000"/>
                  </a:prstClr>
                </a:solidFill>
              </a:rPr>
              <a:t>1/3/2024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AF0E2A-F7E6-400B-80F7-E364583CAED8}"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AF0E2A-F7E6-400B-80F7-E364583CAED8}" type="datetimeFigureOut">
              <a:rPr lang="en-US" smtClean="0"/>
              <a:t>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4237" indent="0" algn="ctr">
              <a:buNone/>
              <a:defRPr>
                <a:solidFill>
                  <a:schemeClr val="tx1">
                    <a:tint val="75000"/>
                  </a:schemeClr>
                </a:solidFill>
              </a:defRPr>
            </a:lvl2pPr>
            <a:lvl3pPr marL="1088473" indent="0" algn="ctr">
              <a:buNone/>
              <a:defRPr>
                <a:solidFill>
                  <a:schemeClr val="tx1">
                    <a:tint val="75000"/>
                  </a:schemeClr>
                </a:solidFill>
              </a:defRPr>
            </a:lvl3pPr>
            <a:lvl4pPr marL="1632711" indent="0" algn="ctr">
              <a:buNone/>
              <a:defRPr>
                <a:solidFill>
                  <a:schemeClr val="tx1">
                    <a:tint val="75000"/>
                  </a:schemeClr>
                </a:solidFill>
              </a:defRPr>
            </a:lvl4pPr>
            <a:lvl5pPr marL="2176947" indent="0" algn="ctr">
              <a:buNone/>
              <a:defRPr>
                <a:solidFill>
                  <a:schemeClr val="tx1">
                    <a:tint val="75000"/>
                  </a:schemeClr>
                </a:solidFill>
              </a:defRPr>
            </a:lvl5pPr>
            <a:lvl6pPr marL="2721184" indent="0" algn="ctr">
              <a:buNone/>
              <a:defRPr>
                <a:solidFill>
                  <a:schemeClr val="tx1">
                    <a:tint val="75000"/>
                  </a:schemeClr>
                </a:solidFill>
              </a:defRPr>
            </a:lvl6pPr>
            <a:lvl7pPr marL="3265420" indent="0" algn="ctr">
              <a:buNone/>
              <a:defRPr>
                <a:solidFill>
                  <a:schemeClr val="tx1">
                    <a:tint val="75000"/>
                  </a:schemeClr>
                </a:solidFill>
              </a:defRPr>
            </a:lvl7pPr>
            <a:lvl8pPr marL="3809657" indent="0" algn="ctr">
              <a:buNone/>
              <a:defRPr>
                <a:solidFill>
                  <a:schemeClr val="tx1">
                    <a:tint val="75000"/>
                  </a:schemeClr>
                </a:solidFill>
              </a:defRPr>
            </a:lvl8pPr>
            <a:lvl9pPr marL="435389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D062540-6C84-45D7-A6EF-BF88461276DA}"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3109FD-5F16-4D04-96D8-042AD0170859}" type="slidenum">
              <a:rPr lang="en-US" smtClean="0"/>
              <a:t>‹#›</a:t>
            </a:fld>
            <a:endParaRPr lang="en-US"/>
          </a:p>
        </p:txBody>
      </p:sp>
    </p:spTree>
    <p:extLst>
      <p:ext uri="{BB962C8B-B14F-4D97-AF65-F5344CB8AC3E}">
        <p14:creationId xmlns:p14="http://schemas.microsoft.com/office/powerpoint/2010/main" val="37965140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062540-6C84-45D7-A6EF-BF88461276DA}"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3109FD-5F16-4D04-96D8-042AD0170859}" type="slidenum">
              <a:rPr lang="en-US" smtClean="0"/>
              <a:t>‹#›</a:t>
            </a:fld>
            <a:endParaRPr lang="en-US"/>
          </a:p>
        </p:txBody>
      </p:sp>
    </p:spTree>
    <p:extLst>
      <p:ext uri="{BB962C8B-B14F-4D97-AF65-F5344CB8AC3E}">
        <p14:creationId xmlns:p14="http://schemas.microsoft.com/office/powerpoint/2010/main" val="14472274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75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17">
                <a:solidFill>
                  <a:schemeClr val="tx1">
                    <a:tint val="75000"/>
                  </a:schemeClr>
                </a:solidFill>
              </a:defRPr>
            </a:lvl1pPr>
            <a:lvl2pPr marL="544237" indent="0">
              <a:buNone/>
              <a:defRPr sz="2167">
                <a:solidFill>
                  <a:schemeClr val="tx1">
                    <a:tint val="75000"/>
                  </a:schemeClr>
                </a:solidFill>
              </a:defRPr>
            </a:lvl2pPr>
            <a:lvl3pPr marL="1088473" indent="0">
              <a:buNone/>
              <a:defRPr sz="1917">
                <a:solidFill>
                  <a:schemeClr val="tx1">
                    <a:tint val="75000"/>
                  </a:schemeClr>
                </a:solidFill>
              </a:defRPr>
            </a:lvl3pPr>
            <a:lvl4pPr marL="1632711" indent="0">
              <a:buNone/>
              <a:defRPr sz="1667">
                <a:solidFill>
                  <a:schemeClr val="tx1">
                    <a:tint val="75000"/>
                  </a:schemeClr>
                </a:solidFill>
              </a:defRPr>
            </a:lvl4pPr>
            <a:lvl5pPr marL="2176947" indent="0">
              <a:buNone/>
              <a:defRPr sz="1667">
                <a:solidFill>
                  <a:schemeClr val="tx1">
                    <a:tint val="75000"/>
                  </a:schemeClr>
                </a:solidFill>
              </a:defRPr>
            </a:lvl5pPr>
            <a:lvl6pPr marL="2721184" indent="0">
              <a:buNone/>
              <a:defRPr sz="1667">
                <a:solidFill>
                  <a:schemeClr val="tx1">
                    <a:tint val="75000"/>
                  </a:schemeClr>
                </a:solidFill>
              </a:defRPr>
            </a:lvl6pPr>
            <a:lvl7pPr marL="3265420" indent="0">
              <a:buNone/>
              <a:defRPr sz="1667">
                <a:solidFill>
                  <a:schemeClr val="tx1">
                    <a:tint val="75000"/>
                  </a:schemeClr>
                </a:solidFill>
              </a:defRPr>
            </a:lvl7pPr>
            <a:lvl8pPr marL="3809657" indent="0">
              <a:buNone/>
              <a:defRPr sz="1667">
                <a:solidFill>
                  <a:schemeClr val="tx1">
                    <a:tint val="75000"/>
                  </a:schemeClr>
                </a:solidFill>
              </a:defRPr>
            </a:lvl8pPr>
            <a:lvl9pPr marL="4353894" indent="0">
              <a:buNone/>
              <a:defRPr sz="16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062540-6C84-45D7-A6EF-BF88461276DA}"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3109FD-5F16-4D04-96D8-042AD0170859}" type="slidenum">
              <a:rPr lang="en-US" smtClean="0"/>
              <a:t>‹#›</a:t>
            </a:fld>
            <a:endParaRPr lang="en-US"/>
          </a:p>
        </p:txBody>
      </p:sp>
    </p:spTree>
    <p:extLst>
      <p:ext uri="{BB962C8B-B14F-4D97-AF65-F5344CB8AC3E}">
        <p14:creationId xmlns:p14="http://schemas.microsoft.com/office/powerpoint/2010/main" val="15328728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25963"/>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25963"/>
          </a:xfrm>
        </p:spPr>
        <p:txBody>
          <a:bodyPr/>
          <a:lstStyle>
            <a:lvl1pPr>
              <a:defRPr sz="3333"/>
            </a:lvl1pPr>
            <a:lvl2pPr>
              <a:defRPr sz="2833"/>
            </a:lvl2pPr>
            <a:lvl3pPr>
              <a:defRPr sz="2417"/>
            </a:lvl3pPr>
            <a:lvl4pPr>
              <a:defRPr sz="2167"/>
            </a:lvl4pPr>
            <a:lvl5pPr>
              <a:defRPr sz="2167"/>
            </a:lvl5pPr>
            <a:lvl6pPr>
              <a:defRPr sz="2167"/>
            </a:lvl6pPr>
            <a:lvl7pPr>
              <a:defRPr sz="2167"/>
            </a:lvl7pPr>
            <a:lvl8pPr>
              <a:defRPr sz="2167"/>
            </a:lvl8pPr>
            <a:lvl9pPr>
              <a:defRPr sz="21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062540-6C84-45D7-A6EF-BF88461276DA}"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3109FD-5F16-4D04-96D8-042AD0170859}" type="slidenum">
              <a:rPr lang="en-US" smtClean="0"/>
              <a:t>‹#›</a:t>
            </a:fld>
            <a:endParaRPr lang="en-US"/>
          </a:p>
        </p:txBody>
      </p:sp>
    </p:spTree>
    <p:extLst>
      <p:ext uri="{BB962C8B-B14F-4D97-AF65-F5344CB8AC3E}">
        <p14:creationId xmlns:p14="http://schemas.microsoft.com/office/powerpoint/2010/main" val="3622810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AF0E2A-F7E6-400B-80F7-E364583CAED8}" type="datetimeFigureOut">
              <a:rPr lang="en-US" smtClean="0"/>
              <a:t>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833" b="1"/>
            </a:lvl1pPr>
            <a:lvl2pPr marL="544237" indent="0">
              <a:buNone/>
              <a:defRPr sz="2417" b="1"/>
            </a:lvl2pPr>
            <a:lvl3pPr marL="1088473" indent="0">
              <a:buNone/>
              <a:defRPr sz="2167" b="1"/>
            </a:lvl3pPr>
            <a:lvl4pPr marL="1632711" indent="0">
              <a:buNone/>
              <a:defRPr sz="1917" b="1"/>
            </a:lvl4pPr>
            <a:lvl5pPr marL="2176947" indent="0">
              <a:buNone/>
              <a:defRPr sz="1917" b="1"/>
            </a:lvl5pPr>
            <a:lvl6pPr marL="2721184" indent="0">
              <a:buNone/>
              <a:defRPr sz="1917" b="1"/>
            </a:lvl6pPr>
            <a:lvl7pPr marL="3265420" indent="0">
              <a:buNone/>
              <a:defRPr sz="1917" b="1"/>
            </a:lvl7pPr>
            <a:lvl8pPr marL="3809657" indent="0">
              <a:buNone/>
              <a:defRPr sz="1917" b="1"/>
            </a:lvl8pPr>
            <a:lvl9pPr marL="4353894" indent="0">
              <a:buNone/>
              <a:defRPr sz="1917"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833"/>
            </a:lvl1pPr>
            <a:lvl2pPr>
              <a:defRPr sz="2417"/>
            </a:lvl2pPr>
            <a:lvl3pPr>
              <a:defRPr sz="2167"/>
            </a:lvl3pPr>
            <a:lvl4pPr>
              <a:defRPr sz="1917"/>
            </a:lvl4pPr>
            <a:lvl5pPr>
              <a:defRPr sz="1917"/>
            </a:lvl5pPr>
            <a:lvl6pPr>
              <a:defRPr sz="1917"/>
            </a:lvl6pPr>
            <a:lvl7pPr>
              <a:defRPr sz="1917"/>
            </a:lvl7pPr>
            <a:lvl8pPr>
              <a:defRPr sz="1917"/>
            </a:lvl8pPr>
            <a:lvl9pPr>
              <a:defRPr sz="19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062540-6C84-45D7-A6EF-BF88461276DA}" type="datetimeFigureOut">
              <a:rPr lang="en-US" smtClean="0"/>
              <a:t>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3109FD-5F16-4D04-96D8-042AD0170859}" type="slidenum">
              <a:rPr lang="en-US" smtClean="0"/>
              <a:t>‹#›</a:t>
            </a:fld>
            <a:endParaRPr lang="en-US"/>
          </a:p>
        </p:txBody>
      </p:sp>
    </p:spTree>
    <p:extLst>
      <p:ext uri="{BB962C8B-B14F-4D97-AF65-F5344CB8AC3E}">
        <p14:creationId xmlns:p14="http://schemas.microsoft.com/office/powerpoint/2010/main" val="17949034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062540-6C84-45D7-A6EF-BF88461276DA}" type="datetimeFigureOut">
              <a:rPr lang="en-US" smtClean="0"/>
              <a:t>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3109FD-5F16-4D04-96D8-042AD0170859}" type="slidenum">
              <a:rPr lang="en-US" smtClean="0"/>
              <a:t>‹#›</a:t>
            </a:fld>
            <a:endParaRPr lang="en-US"/>
          </a:p>
        </p:txBody>
      </p:sp>
    </p:spTree>
    <p:extLst>
      <p:ext uri="{BB962C8B-B14F-4D97-AF65-F5344CB8AC3E}">
        <p14:creationId xmlns:p14="http://schemas.microsoft.com/office/powerpoint/2010/main" val="23819579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062540-6C84-45D7-A6EF-BF88461276DA}" type="datetimeFigureOut">
              <a:rPr lang="en-US" smtClean="0"/>
              <a:t>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3109FD-5F16-4D04-96D8-042AD0170859}" type="slidenum">
              <a:rPr lang="en-US" smtClean="0"/>
              <a:t>‹#›</a:t>
            </a:fld>
            <a:endParaRPr lang="en-US"/>
          </a:p>
        </p:txBody>
      </p:sp>
    </p:spTree>
    <p:extLst>
      <p:ext uri="{BB962C8B-B14F-4D97-AF65-F5344CB8AC3E}">
        <p14:creationId xmlns:p14="http://schemas.microsoft.com/office/powerpoint/2010/main" val="29603472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17" b="1"/>
            </a:lvl1pPr>
          </a:lstStyle>
          <a:p>
            <a:r>
              <a:rPr lang="en-US"/>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3833"/>
            </a:lvl1pPr>
            <a:lvl2pPr>
              <a:defRPr sz="3333"/>
            </a:lvl2pPr>
            <a:lvl3pPr>
              <a:defRPr sz="2833"/>
            </a:lvl3pPr>
            <a:lvl4pPr>
              <a:defRPr sz="2417"/>
            </a:lvl4pPr>
            <a:lvl5pPr>
              <a:defRPr sz="2417"/>
            </a:lvl5pPr>
            <a:lvl6pPr>
              <a:defRPr sz="2417"/>
            </a:lvl6pPr>
            <a:lvl7pPr>
              <a:defRPr sz="2417"/>
            </a:lvl7pPr>
            <a:lvl8pPr>
              <a:defRPr sz="2417"/>
            </a:lvl8pPr>
            <a:lvl9pPr>
              <a:defRPr sz="241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691063"/>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a:t>Click to edit Master text styles</a:t>
            </a:r>
          </a:p>
        </p:txBody>
      </p:sp>
      <p:sp>
        <p:nvSpPr>
          <p:cNvPr id="5" name="Date Placeholder 4"/>
          <p:cNvSpPr>
            <a:spLocks noGrp="1"/>
          </p:cNvSpPr>
          <p:nvPr>
            <p:ph type="dt" sz="half" idx="10"/>
          </p:nvPr>
        </p:nvSpPr>
        <p:spPr/>
        <p:txBody>
          <a:bodyPr/>
          <a:lstStyle/>
          <a:p>
            <a:fld id="{0D062540-6C84-45D7-A6EF-BF88461276DA}"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3109FD-5F16-4D04-96D8-042AD0170859}" type="slidenum">
              <a:rPr lang="en-US" smtClean="0"/>
              <a:t>‹#›</a:t>
            </a:fld>
            <a:endParaRPr lang="en-US"/>
          </a:p>
        </p:txBody>
      </p:sp>
    </p:spTree>
    <p:extLst>
      <p:ext uri="{BB962C8B-B14F-4D97-AF65-F5344CB8AC3E}">
        <p14:creationId xmlns:p14="http://schemas.microsoft.com/office/powerpoint/2010/main" val="36298827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417"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33"/>
            </a:lvl1pPr>
            <a:lvl2pPr marL="544237" indent="0">
              <a:buNone/>
              <a:defRPr sz="3333"/>
            </a:lvl2pPr>
            <a:lvl3pPr marL="1088473" indent="0">
              <a:buNone/>
              <a:defRPr sz="2833"/>
            </a:lvl3pPr>
            <a:lvl4pPr marL="1632711" indent="0">
              <a:buNone/>
              <a:defRPr sz="2417"/>
            </a:lvl4pPr>
            <a:lvl5pPr marL="2176947" indent="0">
              <a:buNone/>
              <a:defRPr sz="2417"/>
            </a:lvl5pPr>
            <a:lvl6pPr marL="2721184" indent="0">
              <a:buNone/>
              <a:defRPr sz="2417"/>
            </a:lvl6pPr>
            <a:lvl7pPr marL="3265420" indent="0">
              <a:buNone/>
              <a:defRPr sz="2417"/>
            </a:lvl7pPr>
            <a:lvl8pPr marL="3809657" indent="0">
              <a:buNone/>
              <a:defRPr sz="2417"/>
            </a:lvl8pPr>
            <a:lvl9pPr marL="4353894" indent="0">
              <a:buNone/>
              <a:defRPr sz="2417"/>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667"/>
            </a:lvl1pPr>
            <a:lvl2pPr marL="544237" indent="0">
              <a:buNone/>
              <a:defRPr sz="1417"/>
            </a:lvl2pPr>
            <a:lvl3pPr marL="1088473" indent="0">
              <a:buNone/>
              <a:defRPr sz="1167"/>
            </a:lvl3pPr>
            <a:lvl4pPr marL="1632711" indent="0">
              <a:buNone/>
              <a:defRPr sz="1083"/>
            </a:lvl4pPr>
            <a:lvl5pPr marL="2176947" indent="0">
              <a:buNone/>
              <a:defRPr sz="1083"/>
            </a:lvl5pPr>
            <a:lvl6pPr marL="2721184" indent="0">
              <a:buNone/>
              <a:defRPr sz="1083"/>
            </a:lvl6pPr>
            <a:lvl7pPr marL="3265420" indent="0">
              <a:buNone/>
              <a:defRPr sz="1083"/>
            </a:lvl7pPr>
            <a:lvl8pPr marL="3809657" indent="0">
              <a:buNone/>
              <a:defRPr sz="1083"/>
            </a:lvl8pPr>
            <a:lvl9pPr marL="4353894" indent="0">
              <a:buNone/>
              <a:defRPr sz="1083"/>
            </a:lvl9pPr>
          </a:lstStyle>
          <a:p>
            <a:pPr lvl="0"/>
            <a:r>
              <a:rPr lang="en-US"/>
              <a:t>Click to edit Master text styles</a:t>
            </a:r>
          </a:p>
        </p:txBody>
      </p:sp>
      <p:sp>
        <p:nvSpPr>
          <p:cNvPr id="5" name="Date Placeholder 4"/>
          <p:cNvSpPr>
            <a:spLocks noGrp="1"/>
          </p:cNvSpPr>
          <p:nvPr>
            <p:ph type="dt" sz="half" idx="10"/>
          </p:nvPr>
        </p:nvSpPr>
        <p:spPr/>
        <p:txBody>
          <a:bodyPr/>
          <a:lstStyle/>
          <a:p>
            <a:fld id="{0D062540-6C84-45D7-A6EF-BF88461276DA}"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3109FD-5F16-4D04-96D8-042AD0170859}" type="slidenum">
              <a:rPr lang="en-US" smtClean="0"/>
              <a:t>‹#›</a:t>
            </a:fld>
            <a:endParaRPr lang="en-US"/>
          </a:p>
        </p:txBody>
      </p:sp>
    </p:spTree>
    <p:extLst>
      <p:ext uri="{BB962C8B-B14F-4D97-AF65-F5344CB8AC3E}">
        <p14:creationId xmlns:p14="http://schemas.microsoft.com/office/powerpoint/2010/main" val="10627144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062540-6C84-45D7-A6EF-BF88461276DA}"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3109FD-5F16-4D04-96D8-042AD0170859}" type="slidenum">
              <a:rPr lang="en-US" smtClean="0"/>
              <a:t>‹#›</a:t>
            </a:fld>
            <a:endParaRPr lang="en-US"/>
          </a:p>
        </p:txBody>
      </p:sp>
    </p:spTree>
    <p:extLst>
      <p:ext uri="{BB962C8B-B14F-4D97-AF65-F5344CB8AC3E}">
        <p14:creationId xmlns:p14="http://schemas.microsoft.com/office/powerpoint/2010/main" val="10370607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062540-6C84-45D7-A6EF-BF88461276DA}"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3109FD-5F16-4D04-96D8-042AD0170859}" type="slidenum">
              <a:rPr lang="en-US" smtClean="0"/>
              <a:t>‹#›</a:t>
            </a:fld>
            <a:endParaRPr lang="en-US"/>
          </a:p>
        </p:txBody>
      </p:sp>
    </p:spTree>
    <p:extLst>
      <p:ext uri="{BB962C8B-B14F-4D97-AF65-F5344CB8AC3E}">
        <p14:creationId xmlns:p14="http://schemas.microsoft.com/office/powerpoint/2010/main" val="40106114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xmlns="" id="{BD4028D9-91CF-41E0-B8E3-2612BB926E8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xmlns="" id="{F1D6714C-1F76-4C4E-8EEB-D782DB1C266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xmlns="" id="{C606AFCB-ECCE-421C-A1B5-A026CF6CFE46}"/>
              </a:ext>
            </a:extLst>
          </p:cNvPr>
          <p:cNvSpPr>
            <a:spLocks noGrp="1" noChangeArrowheads="1"/>
          </p:cNvSpPr>
          <p:nvPr>
            <p:ph type="sldNum" sz="quarter" idx="12"/>
          </p:nvPr>
        </p:nvSpPr>
        <p:spPr>
          <a:ln/>
        </p:spPr>
        <p:txBody>
          <a:bodyPr/>
          <a:lstStyle>
            <a:lvl1pPr>
              <a:defRPr/>
            </a:lvl1pPr>
          </a:lstStyle>
          <a:p>
            <a:fld id="{CA3BEEDD-F33F-4DAF-88FB-C72BF81FFD4B}" type="slidenum">
              <a:rPr lang="en-US" altLang="en-US"/>
              <a:pPr/>
              <a:t>‹#›</a:t>
            </a:fld>
            <a:endParaRPr lang="en-US" altLang="en-US"/>
          </a:p>
        </p:txBody>
      </p:sp>
    </p:spTree>
    <p:extLst>
      <p:ext uri="{BB962C8B-B14F-4D97-AF65-F5344CB8AC3E}">
        <p14:creationId xmlns:p14="http://schemas.microsoft.com/office/powerpoint/2010/main" val="3133772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413A830E-F409-4FD4-9331-633D44D41E6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xmlns="" id="{1D5BBBE3-C319-4336-A923-0B61E0A04AF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xmlns="" id="{6CBC254C-E5B1-42F4-A31B-51C91924A8E7}"/>
              </a:ext>
            </a:extLst>
          </p:cNvPr>
          <p:cNvSpPr>
            <a:spLocks noGrp="1" noChangeArrowheads="1"/>
          </p:cNvSpPr>
          <p:nvPr>
            <p:ph type="sldNum" sz="quarter" idx="12"/>
          </p:nvPr>
        </p:nvSpPr>
        <p:spPr>
          <a:ln/>
        </p:spPr>
        <p:txBody>
          <a:bodyPr/>
          <a:lstStyle>
            <a:lvl1pPr>
              <a:defRPr/>
            </a:lvl1pPr>
          </a:lstStyle>
          <a:p>
            <a:fld id="{0200F380-ACCE-47BC-B4C6-97E16B85A58C}" type="slidenum">
              <a:rPr lang="en-US" altLang="en-US"/>
              <a:pPr/>
              <a:t>‹#›</a:t>
            </a:fld>
            <a:endParaRPr lang="en-US" altLang="en-US"/>
          </a:p>
        </p:txBody>
      </p:sp>
    </p:spTree>
    <p:extLst>
      <p:ext uri="{BB962C8B-B14F-4D97-AF65-F5344CB8AC3E}">
        <p14:creationId xmlns:p14="http://schemas.microsoft.com/office/powerpoint/2010/main" val="212885285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xmlns="" id="{5C8CCACE-3A38-4CA2-B838-D730F52E526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xmlns="" id="{5D1A7ECC-B07C-4F48-8618-DB52495462B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xmlns="" id="{23404DC4-3FD6-4A2A-9983-5C21186EAC1F}"/>
              </a:ext>
            </a:extLst>
          </p:cNvPr>
          <p:cNvSpPr>
            <a:spLocks noGrp="1" noChangeArrowheads="1"/>
          </p:cNvSpPr>
          <p:nvPr>
            <p:ph type="sldNum" sz="quarter" idx="12"/>
          </p:nvPr>
        </p:nvSpPr>
        <p:spPr>
          <a:ln/>
        </p:spPr>
        <p:txBody>
          <a:bodyPr/>
          <a:lstStyle>
            <a:lvl1pPr>
              <a:defRPr/>
            </a:lvl1pPr>
          </a:lstStyle>
          <a:p>
            <a:fld id="{DADC570E-AEC3-46BC-A436-8AF975F44E92}" type="slidenum">
              <a:rPr lang="en-US" altLang="en-US"/>
              <a:pPr/>
              <a:t>‹#›</a:t>
            </a:fld>
            <a:endParaRPr lang="en-US" altLang="en-US"/>
          </a:p>
        </p:txBody>
      </p:sp>
    </p:spTree>
    <p:extLst>
      <p:ext uri="{BB962C8B-B14F-4D97-AF65-F5344CB8AC3E}">
        <p14:creationId xmlns:p14="http://schemas.microsoft.com/office/powerpoint/2010/main" val="1534276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F0E2A-F7E6-400B-80F7-E364583CAED8}" type="datetimeFigureOut">
              <a:rPr lang="en-US" smtClean="0"/>
              <a:t>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1FEC88DE-4759-414E-A843-CAB415D3F32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xmlns="" id="{6F4CFC48-70BE-4DCA-BCDE-BEF42682FF5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xmlns="" id="{BA774E6A-1004-4A09-BB41-BF6A21FFFE99}"/>
              </a:ext>
            </a:extLst>
          </p:cNvPr>
          <p:cNvSpPr>
            <a:spLocks noGrp="1" noChangeArrowheads="1"/>
          </p:cNvSpPr>
          <p:nvPr>
            <p:ph type="sldNum" sz="quarter" idx="12"/>
          </p:nvPr>
        </p:nvSpPr>
        <p:spPr>
          <a:ln/>
        </p:spPr>
        <p:txBody>
          <a:bodyPr/>
          <a:lstStyle>
            <a:lvl1pPr>
              <a:defRPr/>
            </a:lvl1pPr>
          </a:lstStyle>
          <a:p>
            <a:fld id="{6C316A57-A64A-4F43-B2DE-B8C1A49A7214}" type="slidenum">
              <a:rPr lang="en-US" altLang="en-US"/>
              <a:pPr/>
              <a:t>‹#›</a:t>
            </a:fld>
            <a:endParaRPr lang="en-US" altLang="en-US"/>
          </a:p>
        </p:txBody>
      </p:sp>
    </p:spTree>
    <p:extLst>
      <p:ext uri="{BB962C8B-B14F-4D97-AF65-F5344CB8AC3E}">
        <p14:creationId xmlns:p14="http://schemas.microsoft.com/office/powerpoint/2010/main" val="6653798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xmlns="" id="{EB705CA4-64A0-4190-B149-0126ADBA81C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xmlns="" id="{974CCB3A-E21A-46AB-B876-E286C4C6C62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xmlns="" id="{59D62AE6-4BA0-46D7-80BF-BC9414B1C4EE}"/>
              </a:ext>
            </a:extLst>
          </p:cNvPr>
          <p:cNvSpPr>
            <a:spLocks noGrp="1" noChangeArrowheads="1"/>
          </p:cNvSpPr>
          <p:nvPr>
            <p:ph type="sldNum" sz="quarter" idx="12"/>
          </p:nvPr>
        </p:nvSpPr>
        <p:spPr>
          <a:ln/>
        </p:spPr>
        <p:txBody>
          <a:bodyPr/>
          <a:lstStyle>
            <a:lvl1pPr>
              <a:defRPr/>
            </a:lvl1pPr>
          </a:lstStyle>
          <a:p>
            <a:fld id="{3B40824C-8350-4C43-BD5A-5A2BD51731C2}" type="slidenum">
              <a:rPr lang="en-US" altLang="en-US"/>
              <a:pPr/>
              <a:t>‹#›</a:t>
            </a:fld>
            <a:endParaRPr lang="en-US" altLang="en-US"/>
          </a:p>
        </p:txBody>
      </p:sp>
    </p:spTree>
    <p:extLst>
      <p:ext uri="{BB962C8B-B14F-4D97-AF65-F5344CB8AC3E}">
        <p14:creationId xmlns:p14="http://schemas.microsoft.com/office/powerpoint/2010/main" val="24096281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xmlns="" id="{726FCBDE-B132-472C-8B60-23110366951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xmlns="" id="{36012C09-C15C-4493-920A-EFC468B672D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xmlns="" id="{34A5782E-8DE1-4E48-89C8-8532ECB1C829}"/>
              </a:ext>
            </a:extLst>
          </p:cNvPr>
          <p:cNvSpPr>
            <a:spLocks noGrp="1" noChangeArrowheads="1"/>
          </p:cNvSpPr>
          <p:nvPr>
            <p:ph type="sldNum" sz="quarter" idx="12"/>
          </p:nvPr>
        </p:nvSpPr>
        <p:spPr>
          <a:ln/>
        </p:spPr>
        <p:txBody>
          <a:bodyPr/>
          <a:lstStyle>
            <a:lvl1pPr>
              <a:defRPr/>
            </a:lvl1pPr>
          </a:lstStyle>
          <a:p>
            <a:fld id="{A08BA170-664B-4C65-BE35-AF65E798FEB0}" type="slidenum">
              <a:rPr lang="en-US" altLang="en-US"/>
              <a:pPr/>
              <a:t>‹#›</a:t>
            </a:fld>
            <a:endParaRPr lang="en-US" altLang="en-US"/>
          </a:p>
        </p:txBody>
      </p:sp>
    </p:spTree>
    <p:extLst>
      <p:ext uri="{BB962C8B-B14F-4D97-AF65-F5344CB8AC3E}">
        <p14:creationId xmlns:p14="http://schemas.microsoft.com/office/powerpoint/2010/main" val="35756640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08DB261E-FE08-4EC8-9206-336F6F78D66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xmlns="" id="{362349C2-F53A-4A7A-95FE-1F033EA1A57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xmlns="" id="{D1341101-CABC-4817-9020-1C4B28D61B80}"/>
              </a:ext>
            </a:extLst>
          </p:cNvPr>
          <p:cNvSpPr>
            <a:spLocks noGrp="1" noChangeArrowheads="1"/>
          </p:cNvSpPr>
          <p:nvPr>
            <p:ph type="sldNum" sz="quarter" idx="12"/>
          </p:nvPr>
        </p:nvSpPr>
        <p:spPr>
          <a:ln/>
        </p:spPr>
        <p:txBody>
          <a:bodyPr/>
          <a:lstStyle>
            <a:lvl1pPr>
              <a:defRPr/>
            </a:lvl1pPr>
          </a:lstStyle>
          <a:p>
            <a:fld id="{2F3BC1C6-157B-4B52-A491-1B825FBF9ED8}" type="slidenum">
              <a:rPr lang="en-US" altLang="en-US"/>
              <a:pPr/>
              <a:t>‹#›</a:t>
            </a:fld>
            <a:endParaRPr lang="en-US" altLang="en-US"/>
          </a:p>
        </p:txBody>
      </p:sp>
    </p:spTree>
    <p:extLst>
      <p:ext uri="{BB962C8B-B14F-4D97-AF65-F5344CB8AC3E}">
        <p14:creationId xmlns:p14="http://schemas.microsoft.com/office/powerpoint/2010/main" val="28854980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EA6ABA5D-7AC3-4941-82D0-137C173226C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xmlns="" id="{0EDCA67D-07BC-4B2F-AF28-56E0E9A8CCC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xmlns="" id="{76364E49-1274-42A5-A7FB-A2CF6C77EF22}"/>
              </a:ext>
            </a:extLst>
          </p:cNvPr>
          <p:cNvSpPr>
            <a:spLocks noGrp="1" noChangeArrowheads="1"/>
          </p:cNvSpPr>
          <p:nvPr>
            <p:ph type="sldNum" sz="quarter" idx="12"/>
          </p:nvPr>
        </p:nvSpPr>
        <p:spPr>
          <a:ln/>
        </p:spPr>
        <p:txBody>
          <a:bodyPr/>
          <a:lstStyle>
            <a:lvl1pPr>
              <a:defRPr/>
            </a:lvl1pPr>
          </a:lstStyle>
          <a:p>
            <a:fld id="{ED2FDDD0-7AE6-44EE-84BA-E07C2E73FDB0}" type="slidenum">
              <a:rPr lang="en-US" altLang="en-US"/>
              <a:pPr/>
              <a:t>‹#›</a:t>
            </a:fld>
            <a:endParaRPr lang="en-US" altLang="en-US"/>
          </a:p>
        </p:txBody>
      </p:sp>
    </p:spTree>
    <p:extLst>
      <p:ext uri="{BB962C8B-B14F-4D97-AF65-F5344CB8AC3E}">
        <p14:creationId xmlns:p14="http://schemas.microsoft.com/office/powerpoint/2010/main" val="11773859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xmlns="" id="{0B6406AA-2299-4BA2-807A-BD26F7FFCDA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xmlns="" id="{2896580E-2A8B-4E3F-B83C-1479D871338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xmlns="" id="{FD7E2B9C-799F-402C-AB45-394F62D3809B}"/>
              </a:ext>
            </a:extLst>
          </p:cNvPr>
          <p:cNvSpPr>
            <a:spLocks noGrp="1" noChangeArrowheads="1"/>
          </p:cNvSpPr>
          <p:nvPr>
            <p:ph type="sldNum" sz="quarter" idx="12"/>
          </p:nvPr>
        </p:nvSpPr>
        <p:spPr>
          <a:ln/>
        </p:spPr>
        <p:txBody>
          <a:bodyPr/>
          <a:lstStyle>
            <a:lvl1pPr>
              <a:defRPr/>
            </a:lvl1pPr>
          </a:lstStyle>
          <a:p>
            <a:fld id="{1C6B3C4C-D2A8-45BE-BD8D-21C908C6F00E}" type="slidenum">
              <a:rPr lang="en-US" altLang="en-US"/>
              <a:pPr/>
              <a:t>‹#›</a:t>
            </a:fld>
            <a:endParaRPr lang="en-US" altLang="en-US"/>
          </a:p>
        </p:txBody>
      </p:sp>
    </p:spTree>
    <p:extLst>
      <p:ext uri="{BB962C8B-B14F-4D97-AF65-F5344CB8AC3E}">
        <p14:creationId xmlns:p14="http://schemas.microsoft.com/office/powerpoint/2010/main" val="26207176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FB3560E9-1DA4-468E-970D-914BB4D6B92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xmlns="" id="{C0E6C9DB-DE3A-426B-973B-AD32749E7F5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xmlns="" id="{CDD40055-9D37-40F8-B630-E7BC8962A0A6}"/>
              </a:ext>
            </a:extLst>
          </p:cNvPr>
          <p:cNvSpPr>
            <a:spLocks noGrp="1" noChangeArrowheads="1"/>
          </p:cNvSpPr>
          <p:nvPr>
            <p:ph type="sldNum" sz="quarter" idx="12"/>
          </p:nvPr>
        </p:nvSpPr>
        <p:spPr>
          <a:ln/>
        </p:spPr>
        <p:txBody>
          <a:bodyPr/>
          <a:lstStyle>
            <a:lvl1pPr>
              <a:defRPr/>
            </a:lvl1pPr>
          </a:lstStyle>
          <a:p>
            <a:fld id="{EB7368AA-50FF-4D34-96B2-51C53902CE1C}" type="slidenum">
              <a:rPr lang="en-US" altLang="en-US"/>
              <a:pPr/>
              <a:t>‹#›</a:t>
            </a:fld>
            <a:endParaRPr lang="en-US" altLang="en-US"/>
          </a:p>
        </p:txBody>
      </p:sp>
    </p:spTree>
    <p:extLst>
      <p:ext uri="{BB962C8B-B14F-4D97-AF65-F5344CB8AC3E}">
        <p14:creationId xmlns:p14="http://schemas.microsoft.com/office/powerpoint/2010/main" val="41313326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xmlns="" id="{7B8B3263-7232-47EF-8692-BE7DB2DF2AD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xmlns="" id="{FE924839-9475-420B-A0CE-5AC56B64F0E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xmlns="" id="{4E8738F1-039F-4EE4-9515-66F60B3B6ECA}"/>
              </a:ext>
            </a:extLst>
          </p:cNvPr>
          <p:cNvSpPr>
            <a:spLocks noGrp="1" noChangeArrowheads="1"/>
          </p:cNvSpPr>
          <p:nvPr>
            <p:ph type="sldNum" sz="quarter" idx="12"/>
          </p:nvPr>
        </p:nvSpPr>
        <p:spPr>
          <a:ln/>
        </p:spPr>
        <p:txBody>
          <a:bodyPr/>
          <a:lstStyle>
            <a:lvl1pPr>
              <a:defRPr/>
            </a:lvl1pPr>
          </a:lstStyle>
          <a:p>
            <a:fld id="{93F76C84-2087-4AAB-81CB-4B1C5130FA4B}" type="slidenum">
              <a:rPr lang="en-US" altLang="en-US"/>
              <a:pPr/>
              <a:t>‹#›</a:t>
            </a:fld>
            <a:endParaRPr lang="en-US" altLang="en-US"/>
          </a:p>
        </p:txBody>
      </p:sp>
    </p:spTree>
    <p:extLst>
      <p:ext uri="{BB962C8B-B14F-4D97-AF65-F5344CB8AC3E}">
        <p14:creationId xmlns:p14="http://schemas.microsoft.com/office/powerpoint/2010/main" val="11277419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8"/>
            <a:ext cx="10363199"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1" cy="1752599"/>
          </a:xfrm>
        </p:spPr>
        <p:txBody>
          <a:bodyPr/>
          <a:lstStyle>
            <a:lvl1pPr marL="0" indent="0" algn="ctr">
              <a:buNone/>
              <a:defRPr>
                <a:solidFill>
                  <a:schemeClr val="tx1">
                    <a:tint val="75000"/>
                  </a:schemeClr>
                </a:solidFill>
              </a:defRPr>
            </a:lvl1pPr>
            <a:lvl2pPr marL="544259" indent="0" algn="ctr">
              <a:buNone/>
              <a:defRPr>
                <a:solidFill>
                  <a:schemeClr val="tx1">
                    <a:tint val="75000"/>
                  </a:schemeClr>
                </a:solidFill>
              </a:defRPr>
            </a:lvl2pPr>
            <a:lvl3pPr marL="1088519" indent="0" algn="ctr">
              <a:buNone/>
              <a:defRPr>
                <a:solidFill>
                  <a:schemeClr val="tx1">
                    <a:tint val="75000"/>
                  </a:schemeClr>
                </a:solidFill>
              </a:defRPr>
            </a:lvl3pPr>
            <a:lvl4pPr marL="1632778" indent="0" algn="ctr">
              <a:buNone/>
              <a:defRPr>
                <a:solidFill>
                  <a:schemeClr val="tx1">
                    <a:tint val="75000"/>
                  </a:schemeClr>
                </a:solidFill>
              </a:defRPr>
            </a:lvl4pPr>
            <a:lvl5pPr marL="2177038" indent="0" algn="ctr">
              <a:buNone/>
              <a:defRPr>
                <a:solidFill>
                  <a:schemeClr val="tx1">
                    <a:tint val="75000"/>
                  </a:schemeClr>
                </a:solidFill>
              </a:defRPr>
            </a:lvl5pPr>
            <a:lvl6pPr marL="2721297" indent="0" algn="ctr">
              <a:buNone/>
              <a:defRPr>
                <a:solidFill>
                  <a:schemeClr val="tx1">
                    <a:tint val="75000"/>
                  </a:schemeClr>
                </a:solidFill>
              </a:defRPr>
            </a:lvl6pPr>
            <a:lvl7pPr marL="3265557" indent="0" algn="ctr">
              <a:buNone/>
              <a:defRPr>
                <a:solidFill>
                  <a:schemeClr val="tx1">
                    <a:tint val="75000"/>
                  </a:schemeClr>
                </a:solidFill>
              </a:defRPr>
            </a:lvl7pPr>
            <a:lvl8pPr marL="3809816" indent="0" algn="ctr">
              <a:buNone/>
              <a:defRPr>
                <a:solidFill>
                  <a:schemeClr val="tx1">
                    <a:tint val="75000"/>
                  </a:schemeClr>
                </a:solidFill>
              </a:defRPr>
            </a:lvl8pPr>
            <a:lvl9pPr marL="435407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5AFB889-6D00-45A6-8761-18122C0A8E75}"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E6C7F-F51A-431D-88BE-48DFC49EA4AF}" type="slidenum">
              <a:rPr lang="en-US" smtClean="0"/>
              <a:t>‹#›</a:t>
            </a:fld>
            <a:endParaRPr lang="en-US"/>
          </a:p>
        </p:txBody>
      </p:sp>
    </p:spTree>
    <p:extLst>
      <p:ext uri="{BB962C8B-B14F-4D97-AF65-F5344CB8AC3E}">
        <p14:creationId xmlns:p14="http://schemas.microsoft.com/office/powerpoint/2010/main" val="35404332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AFB889-6D00-45A6-8761-18122C0A8E75}"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E6C7F-F51A-431D-88BE-48DFC49EA4AF}" type="slidenum">
              <a:rPr lang="en-US" smtClean="0"/>
              <a:t>‹#›</a:t>
            </a:fld>
            <a:endParaRPr lang="en-US"/>
          </a:p>
        </p:txBody>
      </p:sp>
    </p:spTree>
    <p:extLst>
      <p:ext uri="{BB962C8B-B14F-4D97-AF65-F5344CB8AC3E}">
        <p14:creationId xmlns:p14="http://schemas.microsoft.com/office/powerpoint/2010/main" val="4239193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199" cy="1362074"/>
          </a:xfrm>
        </p:spPr>
        <p:txBody>
          <a:bodyPr anchor="t"/>
          <a:lstStyle>
            <a:lvl1pPr algn="l">
              <a:defRPr sz="4867" b="1" cap="all"/>
            </a:lvl1pPr>
          </a:lstStyle>
          <a:p>
            <a:r>
              <a:rPr lang="en-US"/>
              <a:t>Click to edit Master title style</a:t>
            </a:r>
          </a:p>
        </p:txBody>
      </p:sp>
      <p:sp>
        <p:nvSpPr>
          <p:cNvPr id="3" name="Text Placeholder 2"/>
          <p:cNvSpPr>
            <a:spLocks noGrp="1"/>
          </p:cNvSpPr>
          <p:nvPr>
            <p:ph type="body" idx="1"/>
          </p:nvPr>
        </p:nvSpPr>
        <p:spPr>
          <a:xfrm>
            <a:off x="963084" y="2906715"/>
            <a:ext cx="10363199" cy="1500187"/>
          </a:xfrm>
        </p:spPr>
        <p:txBody>
          <a:bodyPr anchor="b"/>
          <a:lstStyle>
            <a:lvl1pPr marL="0" indent="0">
              <a:buNone/>
              <a:defRPr sz="2328">
                <a:solidFill>
                  <a:schemeClr val="tx1">
                    <a:tint val="75000"/>
                  </a:schemeClr>
                </a:solidFill>
              </a:defRPr>
            </a:lvl1pPr>
            <a:lvl2pPr marL="544259" indent="0">
              <a:buNone/>
              <a:defRPr sz="2116">
                <a:solidFill>
                  <a:schemeClr val="tx1">
                    <a:tint val="75000"/>
                  </a:schemeClr>
                </a:solidFill>
              </a:defRPr>
            </a:lvl2pPr>
            <a:lvl3pPr marL="1088519" indent="0">
              <a:buNone/>
              <a:defRPr sz="1905">
                <a:solidFill>
                  <a:schemeClr val="tx1">
                    <a:tint val="75000"/>
                  </a:schemeClr>
                </a:solidFill>
              </a:defRPr>
            </a:lvl3pPr>
            <a:lvl4pPr marL="1632778" indent="0">
              <a:buNone/>
              <a:defRPr sz="1693">
                <a:solidFill>
                  <a:schemeClr val="tx1">
                    <a:tint val="75000"/>
                  </a:schemeClr>
                </a:solidFill>
              </a:defRPr>
            </a:lvl4pPr>
            <a:lvl5pPr marL="2177038" indent="0">
              <a:buNone/>
              <a:defRPr sz="1693">
                <a:solidFill>
                  <a:schemeClr val="tx1">
                    <a:tint val="75000"/>
                  </a:schemeClr>
                </a:solidFill>
              </a:defRPr>
            </a:lvl5pPr>
            <a:lvl6pPr marL="2721297" indent="0">
              <a:buNone/>
              <a:defRPr sz="1693">
                <a:solidFill>
                  <a:schemeClr val="tx1">
                    <a:tint val="75000"/>
                  </a:schemeClr>
                </a:solidFill>
              </a:defRPr>
            </a:lvl6pPr>
            <a:lvl7pPr marL="3265557" indent="0">
              <a:buNone/>
              <a:defRPr sz="1693">
                <a:solidFill>
                  <a:schemeClr val="tx1">
                    <a:tint val="75000"/>
                  </a:schemeClr>
                </a:solidFill>
              </a:defRPr>
            </a:lvl7pPr>
            <a:lvl8pPr marL="3809816" indent="0">
              <a:buNone/>
              <a:defRPr sz="1693">
                <a:solidFill>
                  <a:schemeClr val="tx1">
                    <a:tint val="75000"/>
                  </a:schemeClr>
                </a:solidFill>
              </a:defRPr>
            </a:lvl8pPr>
            <a:lvl9pPr marL="4354076" indent="0">
              <a:buNone/>
              <a:defRPr sz="169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AFB889-6D00-45A6-8761-18122C0A8E75}"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E6C7F-F51A-431D-88BE-48DFC49EA4AF}" type="slidenum">
              <a:rPr lang="en-US" smtClean="0"/>
              <a:t>‹#›</a:t>
            </a:fld>
            <a:endParaRPr lang="en-US"/>
          </a:p>
        </p:txBody>
      </p:sp>
    </p:spTree>
    <p:extLst>
      <p:ext uri="{BB962C8B-B14F-4D97-AF65-F5344CB8AC3E}">
        <p14:creationId xmlns:p14="http://schemas.microsoft.com/office/powerpoint/2010/main" val="5389424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3119" y="755650"/>
            <a:ext cx="3354915" cy="2138364"/>
          </a:xfrm>
        </p:spPr>
        <p:txBody>
          <a:bodyPr/>
          <a:lstStyle>
            <a:lvl1pPr>
              <a:defRPr sz="3386"/>
            </a:lvl1pPr>
            <a:lvl2pPr>
              <a:defRPr sz="2963"/>
            </a:lvl2pPr>
            <a:lvl3pPr>
              <a:defRPr sz="2328"/>
            </a:lvl3pPr>
            <a:lvl4pPr>
              <a:defRPr sz="2116"/>
            </a:lvl4pPr>
            <a:lvl5pPr>
              <a:defRPr sz="2116"/>
            </a:lvl5pPr>
            <a:lvl6pPr>
              <a:defRPr sz="2116"/>
            </a:lvl6pPr>
            <a:lvl7pPr>
              <a:defRPr sz="2116"/>
            </a:lvl7pPr>
            <a:lvl8pPr>
              <a:defRPr sz="2116"/>
            </a:lvl8pPr>
            <a:lvl9pPr>
              <a:defRPr sz="211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941234" y="755650"/>
            <a:ext cx="3357034" cy="2138364"/>
          </a:xfrm>
        </p:spPr>
        <p:txBody>
          <a:bodyPr/>
          <a:lstStyle>
            <a:lvl1pPr>
              <a:defRPr sz="3386"/>
            </a:lvl1pPr>
            <a:lvl2pPr>
              <a:defRPr sz="2963"/>
            </a:lvl2pPr>
            <a:lvl3pPr>
              <a:defRPr sz="2328"/>
            </a:lvl3pPr>
            <a:lvl4pPr>
              <a:defRPr sz="2116"/>
            </a:lvl4pPr>
            <a:lvl5pPr>
              <a:defRPr sz="2116"/>
            </a:lvl5pPr>
            <a:lvl6pPr>
              <a:defRPr sz="2116"/>
            </a:lvl6pPr>
            <a:lvl7pPr>
              <a:defRPr sz="2116"/>
            </a:lvl7pPr>
            <a:lvl8pPr>
              <a:defRPr sz="2116"/>
            </a:lvl8pPr>
            <a:lvl9pPr>
              <a:defRPr sz="211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AFB889-6D00-45A6-8761-18122C0A8E75}"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FE6C7F-F51A-431D-88BE-48DFC49EA4AF}" type="slidenum">
              <a:rPr lang="en-US" smtClean="0"/>
              <a:t>‹#›</a:t>
            </a:fld>
            <a:endParaRPr lang="en-US"/>
          </a:p>
        </p:txBody>
      </p:sp>
    </p:spTree>
    <p:extLst>
      <p:ext uri="{BB962C8B-B14F-4D97-AF65-F5344CB8AC3E}">
        <p14:creationId xmlns:p14="http://schemas.microsoft.com/office/powerpoint/2010/main" val="32037925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1"/>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963" b="1"/>
            </a:lvl1pPr>
            <a:lvl2pPr marL="544259" indent="0">
              <a:buNone/>
              <a:defRPr sz="2328" b="1"/>
            </a:lvl2pPr>
            <a:lvl3pPr marL="1088519" indent="0">
              <a:buNone/>
              <a:defRPr sz="2116" b="1"/>
            </a:lvl3pPr>
            <a:lvl4pPr marL="1632778" indent="0">
              <a:buNone/>
              <a:defRPr sz="1905" b="1"/>
            </a:lvl4pPr>
            <a:lvl5pPr marL="2177038" indent="0">
              <a:buNone/>
              <a:defRPr sz="1905" b="1"/>
            </a:lvl5pPr>
            <a:lvl6pPr marL="2721297" indent="0">
              <a:buNone/>
              <a:defRPr sz="1905" b="1"/>
            </a:lvl6pPr>
            <a:lvl7pPr marL="3265557" indent="0">
              <a:buNone/>
              <a:defRPr sz="1905" b="1"/>
            </a:lvl7pPr>
            <a:lvl8pPr marL="3809816" indent="0">
              <a:buNone/>
              <a:defRPr sz="1905" b="1"/>
            </a:lvl8pPr>
            <a:lvl9pPr marL="4354076" indent="0">
              <a:buNone/>
              <a:defRPr sz="1905" b="1"/>
            </a:lvl9pPr>
          </a:lstStyle>
          <a:p>
            <a:pPr lvl="0"/>
            <a:r>
              <a:rPr lang="en-US"/>
              <a:t>Click to edit Master text styles</a:t>
            </a:r>
          </a:p>
        </p:txBody>
      </p:sp>
      <p:sp>
        <p:nvSpPr>
          <p:cNvPr id="4" name="Content Placeholder 3"/>
          <p:cNvSpPr>
            <a:spLocks noGrp="1"/>
          </p:cNvSpPr>
          <p:nvPr>
            <p:ph sz="half" idx="2"/>
          </p:nvPr>
        </p:nvSpPr>
        <p:spPr>
          <a:xfrm>
            <a:off x="609601" y="2174876"/>
            <a:ext cx="5386917" cy="3951288"/>
          </a:xfrm>
        </p:spPr>
        <p:txBody>
          <a:bodyPr/>
          <a:lstStyle>
            <a:lvl1pPr>
              <a:defRPr sz="2963"/>
            </a:lvl1pPr>
            <a:lvl2pPr>
              <a:defRPr sz="2328"/>
            </a:lvl2pPr>
            <a:lvl3pPr>
              <a:defRPr sz="2116"/>
            </a:lvl3pPr>
            <a:lvl4pPr>
              <a:defRPr sz="1905"/>
            </a:lvl4pPr>
            <a:lvl5pPr>
              <a:defRPr sz="1905"/>
            </a:lvl5pPr>
            <a:lvl6pPr>
              <a:defRPr sz="1905"/>
            </a:lvl6pPr>
            <a:lvl7pPr>
              <a:defRPr sz="1905"/>
            </a:lvl7pPr>
            <a:lvl8pPr>
              <a:defRPr sz="1905"/>
            </a:lvl8pPr>
            <a:lvl9pPr>
              <a:defRPr sz="19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4" cy="639762"/>
          </a:xfrm>
        </p:spPr>
        <p:txBody>
          <a:bodyPr anchor="b"/>
          <a:lstStyle>
            <a:lvl1pPr marL="0" indent="0">
              <a:buNone/>
              <a:defRPr sz="2963" b="1"/>
            </a:lvl1pPr>
            <a:lvl2pPr marL="544259" indent="0">
              <a:buNone/>
              <a:defRPr sz="2328" b="1"/>
            </a:lvl2pPr>
            <a:lvl3pPr marL="1088519" indent="0">
              <a:buNone/>
              <a:defRPr sz="2116" b="1"/>
            </a:lvl3pPr>
            <a:lvl4pPr marL="1632778" indent="0">
              <a:buNone/>
              <a:defRPr sz="1905" b="1"/>
            </a:lvl4pPr>
            <a:lvl5pPr marL="2177038" indent="0">
              <a:buNone/>
              <a:defRPr sz="1905" b="1"/>
            </a:lvl5pPr>
            <a:lvl6pPr marL="2721297" indent="0">
              <a:buNone/>
              <a:defRPr sz="1905" b="1"/>
            </a:lvl6pPr>
            <a:lvl7pPr marL="3265557" indent="0">
              <a:buNone/>
              <a:defRPr sz="1905" b="1"/>
            </a:lvl7pPr>
            <a:lvl8pPr marL="3809816" indent="0">
              <a:buNone/>
              <a:defRPr sz="1905" b="1"/>
            </a:lvl8pPr>
            <a:lvl9pPr marL="4354076" indent="0">
              <a:buNone/>
              <a:defRPr sz="1905" b="1"/>
            </a:lvl9pPr>
          </a:lstStyle>
          <a:p>
            <a:pPr lvl="0"/>
            <a:r>
              <a:rPr lang="en-US"/>
              <a:t>Click to edit Master text styles</a:t>
            </a:r>
          </a:p>
        </p:txBody>
      </p:sp>
      <p:sp>
        <p:nvSpPr>
          <p:cNvPr id="6" name="Content Placeholder 5"/>
          <p:cNvSpPr>
            <a:spLocks noGrp="1"/>
          </p:cNvSpPr>
          <p:nvPr>
            <p:ph sz="quarter" idx="4"/>
          </p:nvPr>
        </p:nvSpPr>
        <p:spPr>
          <a:xfrm>
            <a:off x="6193369" y="2174876"/>
            <a:ext cx="5389034" cy="3951288"/>
          </a:xfrm>
        </p:spPr>
        <p:txBody>
          <a:bodyPr/>
          <a:lstStyle>
            <a:lvl1pPr>
              <a:defRPr sz="2963"/>
            </a:lvl1pPr>
            <a:lvl2pPr>
              <a:defRPr sz="2328"/>
            </a:lvl2pPr>
            <a:lvl3pPr>
              <a:defRPr sz="2116"/>
            </a:lvl3pPr>
            <a:lvl4pPr>
              <a:defRPr sz="1905"/>
            </a:lvl4pPr>
            <a:lvl5pPr>
              <a:defRPr sz="1905"/>
            </a:lvl5pPr>
            <a:lvl6pPr>
              <a:defRPr sz="1905"/>
            </a:lvl6pPr>
            <a:lvl7pPr>
              <a:defRPr sz="1905"/>
            </a:lvl7pPr>
            <a:lvl8pPr>
              <a:defRPr sz="1905"/>
            </a:lvl8pPr>
            <a:lvl9pPr>
              <a:defRPr sz="19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AFB889-6D00-45A6-8761-18122C0A8E75}" type="datetimeFigureOut">
              <a:rPr lang="en-US" smtClean="0"/>
              <a:t>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FE6C7F-F51A-431D-88BE-48DFC49EA4AF}" type="slidenum">
              <a:rPr lang="en-US" smtClean="0"/>
              <a:t>‹#›</a:t>
            </a:fld>
            <a:endParaRPr lang="en-US"/>
          </a:p>
        </p:txBody>
      </p:sp>
    </p:spTree>
    <p:extLst>
      <p:ext uri="{BB962C8B-B14F-4D97-AF65-F5344CB8AC3E}">
        <p14:creationId xmlns:p14="http://schemas.microsoft.com/office/powerpoint/2010/main" val="12411677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5AFB889-6D00-45A6-8761-18122C0A8E75}" type="datetimeFigureOut">
              <a:rPr lang="en-US" smtClean="0"/>
              <a:t>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FE6C7F-F51A-431D-88BE-48DFC49EA4AF}" type="slidenum">
              <a:rPr lang="en-US" smtClean="0"/>
              <a:t>‹#›</a:t>
            </a:fld>
            <a:endParaRPr lang="en-US"/>
          </a:p>
        </p:txBody>
      </p:sp>
    </p:spTree>
    <p:extLst>
      <p:ext uri="{BB962C8B-B14F-4D97-AF65-F5344CB8AC3E}">
        <p14:creationId xmlns:p14="http://schemas.microsoft.com/office/powerpoint/2010/main" val="2733084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AFB889-6D00-45A6-8761-18122C0A8E75}" type="datetimeFigureOut">
              <a:rPr lang="en-US" smtClean="0"/>
              <a:t>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FE6C7F-F51A-431D-88BE-48DFC49EA4AF}" type="slidenum">
              <a:rPr lang="en-US" smtClean="0"/>
              <a:t>‹#›</a:t>
            </a:fld>
            <a:endParaRPr lang="en-US"/>
          </a:p>
        </p:txBody>
      </p:sp>
    </p:spTree>
    <p:extLst>
      <p:ext uri="{BB962C8B-B14F-4D97-AF65-F5344CB8AC3E}">
        <p14:creationId xmlns:p14="http://schemas.microsoft.com/office/powerpoint/2010/main" val="418647157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328" b="1"/>
            </a:lvl1pPr>
          </a:lstStyle>
          <a:p>
            <a:r>
              <a:rPr lang="en-US"/>
              <a:t>Click to edit Master title style</a:t>
            </a:r>
          </a:p>
        </p:txBody>
      </p:sp>
      <p:sp>
        <p:nvSpPr>
          <p:cNvPr id="3" name="Content Placeholder 2"/>
          <p:cNvSpPr>
            <a:spLocks noGrp="1"/>
          </p:cNvSpPr>
          <p:nvPr>
            <p:ph idx="1"/>
          </p:nvPr>
        </p:nvSpPr>
        <p:spPr>
          <a:xfrm>
            <a:off x="4766734" y="273052"/>
            <a:ext cx="6815666" cy="5853112"/>
          </a:xfrm>
        </p:spPr>
        <p:txBody>
          <a:bodyPr/>
          <a:lstStyle>
            <a:lvl1pPr>
              <a:defRPr sz="3809"/>
            </a:lvl1pPr>
            <a:lvl2pPr>
              <a:defRPr sz="3386"/>
            </a:lvl2pPr>
            <a:lvl3pPr>
              <a:defRPr sz="2963"/>
            </a:lvl3pPr>
            <a:lvl4pPr>
              <a:defRPr sz="2328"/>
            </a:lvl4pPr>
            <a:lvl5pPr>
              <a:defRPr sz="2328"/>
            </a:lvl5pPr>
            <a:lvl6pPr>
              <a:defRPr sz="2328"/>
            </a:lvl6pPr>
            <a:lvl7pPr>
              <a:defRPr sz="2328"/>
            </a:lvl7pPr>
            <a:lvl8pPr>
              <a:defRPr sz="2328"/>
            </a:lvl8pPr>
            <a:lvl9pPr>
              <a:defRPr sz="232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1"/>
            <a:ext cx="4011084" cy="4691062"/>
          </a:xfrm>
        </p:spPr>
        <p:txBody>
          <a:bodyPr/>
          <a:lstStyle>
            <a:lvl1pPr marL="0" indent="0">
              <a:buNone/>
              <a:defRPr sz="1693"/>
            </a:lvl1pPr>
            <a:lvl2pPr marL="544259" indent="0">
              <a:buNone/>
              <a:defRPr sz="1481"/>
            </a:lvl2pPr>
            <a:lvl3pPr marL="1088519" indent="0">
              <a:buNone/>
              <a:defRPr sz="1270"/>
            </a:lvl3pPr>
            <a:lvl4pPr marL="1632778" indent="0">
              <a:buNone/>
              <a:defRPr sz="1058"/>
            </a:lvl4pPr>
            <a:lvl5pPr marL="2177038" indent="0">
              <a:buNone/>
              <a:defRPr sz="1058"/>
            </a:lvl5pPr>
            <a:lvl6pPr marL="2721297" indent="0">
              <a:buNone/>
              <a:defRPr sz="1058"/>
            </a:lvl6pPr>
            <a:lvl7pPr marL="3265557" indent="0">
              <a:buNone/>
              <a:defRPr sz="1058"/>
            </a:lvl7pPr>
            <a:lvl8pPr marL="3809816" indent="0">
              <a:buNone/>
              <a:defRPr sz="1058"/>
            </a:lvl8pPr>
            <a:lvl9pPr marL="4354076" indent="0">
              <a:buNone/>
              <a:defRPr sz="1058"/>
            </a:lvl9pPr>
          </a:lstStyle>
          <a:p>
            <a:pPr lvl="0"/>
            <a:r>
              <a:rPr lang="en-US"/>
              <a:t>Click to edit Master text styles</a:t>
            </a:r>
          </a:p>
        </p:txBody>
      </p:sp>
      <p:sp>
        <p:nvSpPr>
          <p:cNvPr id="5" name="Date Placeholder 4"/>
          <p:cNvSpPr>
            <a:spLocks noGrp="1"/>
          </p:cNvSpPr>
          <p:nvPr>
            <p:ph type="dt" sz="half" idx="10"/>
          </p:nvPr>
        </p:nvSpPr>
        <p:spPr/>
        <p:txBody>
          <a:bodyPr/>
          <a:lstStyle/>
          <a:p>
            <a:fld id="{45AFB889-6D00-45A6-8761-18122C0A8E75}"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FE6C7F-F51A-431D-88BE-48DFC49EA4AF}" type="slidenum">
              <a:rPr lang="en-US" smtClean="0"/>
              <a:t>‹#›</a:t>
            </a:fld>
            <a:endParaRPr lang="en-US"/>
          </a:p>
        </p:txBody>
      </p:sp>
    </p:spTree>
    <p:extLst>
      <p:ext uri="{BB962C8B-B14F-4D97-AF65-F5344CB8AC3E}">
        <p14:creationId xmlns:p14="http://schemas.microsoft.com/office/powerpoint/2010/main" val="13804525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599"/>
            <a:ext cx="7315200" cy="566739"/>
          </a:xfrm>
        </p:spPr>
        <p:txBody>
          <a:bodyPr anchor="b"/>
          <a:lstStyle>
            <a:lvl1pPr algn="l">
              <a:defRPr sz="2328" b="1"/>
            </a:lvl1pPr>
          </a:lstStyle>
          <a:p>
            <a:r>
              <a:rPr lang="en-US"/>
              <a:t>Click to edit Master title style</a:t>
            </a:r>
          </a:p>
        </p:txBody>
      </p:sp>
      <p:sp>
        <p:nvSpPr>
          <p:cNvPr id="3" name="Picture Placeholder 2"/>
          <p:cNvSpPr>
            <a:spLocks noGrp="1"/>
          </p:cNvSpPr>
          <p:nvPr>
            <p:ph type="pic" idx="1"/>
          </p:nvPr>
        </p:nvSpPr>
        <p:spPr>
          <a:xfrm>
            <a:off x="2389719" y="612777"/>
            <a:ext cx="7315200" cy="4114800"/>
          </a:xfrm>
        </p:spPr>
        <p:txBody>
          <a:bodyPr/>
          <a:lstStyle>
            <a:lvl1pPr marL="0" indent="0">
              <a:buNone/>
              <a:defRPr sz="3809"/>
            </a:lvl1pPr>
            <a:lvl2pPr marL="544259" indent="0">
              <a:buNone/>
              <a:defRPr sz="3386"/>
            </a:lvl2pPr>
            <a:lvl3pPr marL="1088519" indent="0">
              <a:buNone/>
              <a:defRPr sz="2963"/>
            </a:lvl3pPr>
            <a:lvl4pPr marL="1632778" indent="0">
              <a:buNone/>
              <a:defRPr sz="2328"/>
            </a:lvl4pPr>
            <a:lvl5pPr marL="2177038" indent="0">
              <a:buNone/>
              <a:defRPr sz="2328"/>
            </a:lvl5pPr>
            <a:lvl6pPr marL="2721297" indent="0">
              <a:buNone/>
              <a:defRPr sz="2328"/>
            </a:lvl6pPr>
            <a:lvl7pPr marL="3265557" indent="0">
              <a:buNone/>
              <a:defRPr sz="2328"/>
            </a:lvl7pPr>
            <a:lvl8pPr marL="3809816" indent="0">
              <a:buNone/>
              <a:defRPr sz="2328"/>
            </a:lvl8pPr>
            <a:lvl9pPr marL="4354076" indent="0">
              <a:buNone/>
              <a:defRPr sz="2328"/>
            </a:lvl9pPr>
          </a:lstStyle>
          <a:p>
            <a:endParaRPr lang="en-US"/>
          </a:p>
        </p:txBody>
      </p:sp>
      <p:sp>
        <p:nvSpPr>
          <p:cNvPr id="4" name="Text Placeholder 3"/>
          <p:cNvSpPr>
            <a:spLocks noGrp="1"/>
          </p:cNvSpPr>
          <p:nvPr>
            <p:ph type="body" sz="half" idx="2"/>
          </p:nvPr>
        </p:nvSpPr>
        <p:spPr>
          <a:xfrm>
            <a:off x="2389719" y="5367338"/>
            <a:ext cx="7315200" cy="804862"/>
          </a:xfrm>
        </p:spPr>
        <p:txBody>
          <a:bodyPr/>
          <a:lstStyle>
            <a:lvl1pPr marL="0" indent="0">
              <a:buNone/>
              <a:defRPr sz="1693"/>
            </a:lvl1pPr>
            <a:lvl2pPr marL="544259" indent="0">
              <a:buNone/>
              <a:defRPr sz="1481"/>
            </a:lvl2pPr>
            <a:lvl3pPr marL="1088519" indent="0">
              <a:buNone/>
              <a:defRPr sz="1270"/>
            </a:lvl3pPr>
            <a:lvl4pPr marL="1632778" indent="0">
              <a:buNone/>
              <a:defRPr sz="1058"/>
            </a:lvl4pPr>
            <a:lvl5pPr marL="2177038" indent="0">
              <a:buNone/>
              <a:defRPr sz="1058"/>
            </a:lvl5pPr>
            <a:lvl6pPr marL="2721297" indent="0">
              <a:buNone/>
              <a:defRPr sz="1058"/>
            </a:lvl6pPr>
            <a:lvl7pPr marL="3265557" indent="0">
              <a:buNone/>
              <a:defRPr sz="1058"/>
            </a:lvl7pPr>
            <a:lvl8pPr marL="3809816" indent="0">
              <a:buNone/>
              <a:defRPr sz="1058"/>
            </a:lvl8pPr>
            <a:lvl9pPr marL="4354076" indent="0">
              <a:buNone/>
              <a:defRPr sz="1058"/>
            </a:lvl9pPr>
          </a:lstStyle>
          <a:p>
            <a:pPr lvl="0"/>
            <a:r>
              <a:rPr lang="en-US"/>
              <a:t>Click to edit Master text styles</a:t>
            </a:r>
          </a:p>
        </p:txBody>
      </p:sp>
      <p:sp>
        <p:nvSpPr>
          <p:cNvPr id="5" name="Date Placeholder 4"/>
          <p:cNvSpPr>
            <a:spLocks noGrp="1"/>
          </p:cNvSpPr>
          <p:nvPr>
            <p:ph type="dt" sz="half" idx="10"/>
          </p:nvPr>
        </p:nvSpPr>
        <p:spPr/>
        <p:txBody>
          <a:bodyPr/>
          <a:lstStyle/>
          <a:p>
            <a:fld id="{45AFB889-6D00-45A6-8761-18122C0A8E75}"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FE6C7F-F51A-431D-88BE-48DFC49EA4AF}" type="slidenum">
              <a:rPr lang="en-US" smtClean="0"/>
              <a:t>‹#›</a:t>
            </a:fld>
            <a:endParaRPr lang="en-US"/>
          </a:p>
        </p:txBody>
      </p:sp>
    </p:spTree>
    <p:extLst>
      <p:ext uri="{BB962C8B-B14F-4D97-AF65-F5344CB8AC3E}">
        <p14:creationId xmlns:p14="http://schemas.microsoft.com/office/powerpoint/2010/main" val="12184903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AFB889-6D00-45A6-8761-18122C0A8E75}"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E6C7F-F51A-431D-88BE-48DFC49EA4AF}" type="slidenum">
              <a:rPr lang="en-US" smtClean="0"/>
              <a:t>‹#›</a:t>
            </a:fld>
            <a:endParaRPr lang="en-US"/>
          </a:p>
        </p:txBody>
      </p:sp>
    </p:spTree>
    <p:extLst>
      <p:ext uri="{BB962C8B-B14F-4D97-AF65-F5344CB8AC3E}">
        <p14:creationId xmlns:p14="http://schemas.microsoft.com/office/powerpoint/2010/main" val="34189837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71067" y="130176"/>
            <a:ext cx="1727200" cy="2763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3118" y="130176"/>
            <a:ext cx="4984749" cy="2763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AFB889-6D00-45A6-8761-18122C0A8E75}" type="datetimeFigureOut">
              <a:rPr lang="en-US" smtClean="0"/>
              <a:t>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FE6C7F-F51A-431D-88BE-48DFC49EA4AF}" type="slidenum">
              <a:rPr lang="en-US" smtClean="0"/>
              <a:t>‹#›</a:t>
            </a:fld>
            <a:endParaRPr lang="en-US"/>
          </a:p>
        </p:txBody>
      </p:sp>
    </p:spTree>
    <p:extLst>
      <p:ext uri="{BB962C8B-B14F-4D97-AF65-F5344CB8AC3E}">
        <p14:creationId xmlns:p14="http://schemas.microsoft.com/office/powerpoint/2010/main" val="15516162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F1FBBE-CD73-468F-8E08-DF5935D16C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254C5E7-FC79-4811-BA21-1C06BF4A20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781081B-945F-4AF6-947E-D4D06A08A487}"/>
              </a:ext>
            </a:extLst>
          </p:cNvPr>
          <p:cNvSpPr>
            <a:spLocks noGrp="1"/>
          </p:cNvSpPr>
          <p:nvPr>
            <p:ph type="dt" sz="half" idx="10"/>
          </p:nvPr>
        </p:nvSpPr>
        <p:spPr/>
        <p:txBody>
          <a:bodyPr/>
          <a:lstStyle/>
          <a:p>
            <a:fld id="{934896F7-5841-4298-8C19-177176F9776B}" type="datetimeFigureOut">
              <a:rPr lang="en-US" smtClean="0"/>
              <a:t>1/3/2024</a:t>
            </a:fld>
            <a:endParaRPr lang="en-US"/>
          </a:p>
        </p:txBody>
      </p:sp>
      <p:sp>
        <p:nvSpPr>
          <p:cNvPr id="5" name="Footer Placeholder 4">
            <a:extLst>
              <a:ext uri="{FF2B5EF4-FFF2-40B4-BE49-F238E27FC236}">
                <a16:creationId xmlns:a16="http://schemas.microsoft.com/office/drawing/2014/main" xmlns="" id="{D09845DC-6B5B-45FE-B806-06438C466A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FB82344-A126-4AC7-BB83-0E4DE95879D5}"/>
              </a:ext>
            </a:extLst>
          </p:cNvPr>
          <p:cNvSpPr>
            <a:spLocks noGrp="1"/>
          </p:cNvSpPr>
          <p:nvPr>
            <p:ph type="sldNum" sz="quarter" idx="12"/>
          </p:nvPr>
        </p:nvSpPr>
        <p:spPr/>
        <p:txBody>
          <a:bodyPr/>
          <a:lstStyle/>
          <a:p>
            <a:fld id="{53D8B999-6321-4929-93B9-877548EE1931}" type="slidenum">
              <a:rPr lang="en-US" smtClean="0"/>
              <a:t>‹#›</a:t>
            </a:fld>
            <a:endParaRPr lang="en-US"/>
          </a:p>
        </p:txBody>
      </p:sp>
    </p:spTree>
    <p:extLst>
      <p:ext uri="{BB962C8B-B14F-4D97-AF65-F5344CB8AC3E}">
        <p14:creationId xmlns:p14="http://schemas.microsoft.com/office/powerpoint/2010/main" val="2449153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DAF0E2A-F7E6-400B-80F7-E364583CAED8}" type="datetimeFigureOut">
              <a:rPr lang="en-US" smtClean="0"/>
              <a:t>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C14322-25B3-482C-8517-0529DD414617}" type="slidenum">
              <a:rPr lang="en-US" smtClean="0"/>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29BD019-5ABB-474F-B42C-A9349FDAF4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E6B374C-8A5A-4D1B-ABBB-92C5FA9B2A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04BA2ED-7ED8-41DC-8440-EAD437501030}"/>
              </a:ext>
            </a:extLst>
          </p:cNvPr>
          <p:cNvSpPr>
            <a:spLocks noGrp="1"/>
          </p:cNvSpPr>
          <p:nvPr>
            <p:ph type="dt" sz="half" idx="10"/>
          </p:nvPr>
        </p:nvSpPr>
        <p:spPr/>
        <p:txBody>
          <a:bodyPr/>
          <a:lstStyle/>
          <a:p>
            <a:fld id="{934896F7-5841-4298-8C19-177176F9776B}" type="datetimeFigureOut">
              <a:rPr lang="en-US" smtClean="0"/>
              <a:t>1/3/2024</a:t>
            </a:fld>
            <a:endParaRPr lang="en-US"/>
          </a:p>
        </p:txBody>
      </p:sp>
      <p:sp>
        <p:nvSpPr>
          <p:cNvPr id="5" name="Footer Placeholder 4">
            <a:extLst>
              <a:ext uri="{FF2B5EF4-FFF2-40B4-BE49-F238E27FC236}">
                <a16:creationId xmlns:a16="http://schemas.microsoft.com/office/drawing/2014/main" xmlns="" id="{DEE27E63-5B08-48D1-883F-C78A68F09B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3F2DE04-A29D-4A9B-8A4F-8FC1C2C3A87A}"/>
              </a:ext>
            </a:extLst>
          </p:cNvPr>
          <p:cNvSpPr>
            <a:spLocks noGrp="1"/>
          </p:cNvSpPr>
          <p:nvPr>
            <p:ph type="sldNum" sz="quarter" idx="12"/>
          </p:nvPr>
        </p:nvSpPr>
        <p:spPr/>
        <p:txBody>
          <a:bodyPr/>
          <a:lstStyle/>
          <a:p>
            <a:fld id="{53D8B999-6321-4929-93B9-877548EE1931}" type="slidenum">
              <a:rPr lang="en-US" smtClean="0"/>
              <a:t>‹#›</a:t>
            </a:fld>
            <a:endParaRPr lang="en-US"/>
          </a:p>
        </p:txBody>
      </p:sp>
    </p:spTree>
    <p:extLst>
      <p:ext uri="{BB962C8B-B14F-4D97-AF65-F5344CB8AC3E}">
        <p14:creationId xmlns:p14="http://schemas.microsoft.com/office/powerpoint/2010/main" val="2017833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D8B09E-2F14-4701-B9E4-68F7F55617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80D0898-B6CA-4C1C-894A-83875E9A7B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7F983B6-FDA6-4173-B789-44C98F76C1FC}"/>
              </a:ext>
            </a:extLst>
          </p:cNvPr>
          <p:cNvSpPr>
            <a:spLocks noGrp="1"/>
          </p:cNvSpPr>
          <p:nvPr>
            <p:ph type="dt" sz="half" idx="10"/>
          </p:nvPr>
        </p:nvSpPr>
        <p:spPr/>
        <p:txBody>
          <a:bodyPr/>
          <a:lstStyle/>
          <a:p>
            <a:fld id="{934896F7-5841-4298-8C19-177176F9776B}" type="datetimeFigureOut">
              <a:rPr lang="en-US" smtClean="0"/>
              <a:t>1/3/2024</a:t>
            </a:fld>
            <a:endParaRPr lang="en-US"/>
          </a:p>
        </p:txBody>
      </p:sp>
      <p:sp>
        <p:nvSpPr>
          <p:cNvPr id="5" name="Footer Placeholder 4">
            <a:extLst>
              <a:ext uri="{FF2B5EF4-FFF2-40B4-BE49-F238E27FC236}">
                <a16:creationId xmlns:a16="http://schemas.microsoft.com/office/drawing/2014/main" xmlns="" id="{20FC2E8E-1029-4B90-8DDE-C740CBC345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A52CFBA-5980-4D56-B4FF-6DE94CF64AE0}"/>
              </a:ext>
            </a:extLst>
          </p:cNvPr>
          <p:cNvSpPr>
            <a:spLocks noGrp="1"/>
          </p:cNvSpPr>
          <p:nvPr>
            <p:ph type="sldNum" sz="quarter" idx="12"/>
          </p:nvPr>
        </p:nvSpPr>
        <p:spPr/>
        <p:txBody>
          <a:bodyPr/>
          <a:lstStyle/>
          <a:p>
            <a:fld id="{53D8B999-6321-4929-93B9-877548EE1931}" type="slidenum">
              <a:rPr lang="en-US" smtClean="0"/>
              <a:t>‹#›</a:t>
            </a:fld>
            <a:endParaRPr lang="en-US"/>
          </a:p>
        </p:txBody>
      </p:sp>
    </p:spTree>
    <p:extLst>
      <p:ext uri="{BB962C8B-B14F-4D97-AF65-F5344CB8AC3E}">
        <p14:creationId xmlns:p14="http://schemas.microsoft.com/office/powerpoint/2010/main" val="23178426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13750A-AF90-4D6B-9E13-699E46E981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F1852D-9832-44FD-835E-DC7AE850D7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912A189-E236-4696-BC6F-BDC195E1A0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4CE00CE-1242-4A55-B04C-EA4D0FD15E9E}"/>
              </a:ext>
            </a:extLst>
          </p:cNvPr>
          <p:cNvSpPr>
            <a:spLocks noGrp="1"/>
          </p:cNvSpPr>
          <p:nvPr>
            <p:ph type="dt" sz="half" idx="10"/>
          </p:nvPr>
        </p:nvSpPr>
        <p:spPr/>
        <p:txBody>
          <a:bodyPr/>
          <a:lstStyle/>
          <a:p>
            <a:fld id="{934896F7-5841-4298-8C19-177176F9776B}" type="datetimeFigureOut">
              <a:rPr lang="en-US" smtClean="0"/>
              <a:t>1/3/2024</a:t>
            </a:fld>
            <a:endParaRPr lang="en-US"/>
          </a:p>
        </p:txBody>
      </p:sp>
      <p:sp>
        <p:nvSpPr>
          <p:cNvPr id="6" name="Footer Placeholder 5">
            <a:extLst>
              <a:ext uri="{FF2B5EF4-FFF2-40B4-BE49-F238E27FC236}">
                <a16:creationId xmlns:a16="http://schemas.microsoft.com/office/drawing/2014/main" xmlns="" id="{643658EC-06C2-4FCD-B3F9-B153C4B779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7B7375B-F746-49B6-8CE4-1E30927FCBDB}"/>
              </a:ext>
            </a:extLst>
          </p:cNvPr>
          <p:cNvSpPr>
            <a:spLocks noGrp="1"/>
          </p:cNvSpPr>
          <p:nvPr>
            <p:ph type="sldNum" sz="quarter" idx="12"/>
          </p:nvPr>
        </p:nvSpPr>
        <p:spPr/>
        <p:txBody>
          <a:bodyPr/>
          <a:lstStyle/>
          <a:p>
            <a:fld id="{53D8B999-6321-4929-93B9-877548EE1931}" type="slidenum">
              <a:rPr lang="en-US" smtClean="0"/>
              <a:t>‹#›</a:t>
            </a:fld>
            <a:endParaRPr lang="en-US"/>
          </a:p>
        </p:txBody>
      </p:sp>
    </p:spTree>
    <p:extLst>
      <p:ext uri="{BB962C8B-B14F-4D97-AF65-F5344CB8AC3E}">
        <p14:creationId xmlns:p14="http://schemas.microsoft.com/office/powerpoint/2010/main" val="13523777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733B43-27D8-4D8C-A01B-4369429D9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46716B1A-FDD6-41B3-885A-AA84C918CA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6754A31-6332-46CA-B667-A1A5523FD4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9C15EE0-15C8-4178-A0CD-E4EB0AEE6A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A75A257-FF66-410A-8EF2-ECE039E2DE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73E5691-7532-4F5E-BC2F-05C82D4B3CF1}"/>
              </a:ext>
            </a:extLst>
          </p:cNvPr>
          <p:cNvSpPr>
            <a:spLocks noGrp="1"/>
          </p:cNvSpPr>
          <p:nvPr>
            <p:ph type="dt" sz="half" idx="10"/>
          </p:nvPr>
        </p:nvSpPr>
        <p:spPr/>
        <p:txBody>
          <a:bodyPr/>
          <a:lstStyle/>
          <a:p>
            <a:fld id="{934896F7-5841-4298-8C19-177176F9776B}" type="datetimeFigureOut">
              <a:rPr lang="en-US" smtClean="0"/>
              <a:t>1/3/2024</a:t>
            </a:fld>
            <a:endParaRPr lang="en-US"/>
          </a:p>
        </p:txBody>
      </p:sp>
      <p:sp>
        <p:nvSpPr>
          <p:cNvPr id="8" name="Footer Placeholder 7">
            <a:extLst>
              <a:ext uri="{FF2B5EF4-FFF2-40B4-BE49-F238E27FC236}">
                <a16:creationId xmlns:a16="http://schemas.microsoft.com/office/drawing/2014/main" xmlns="" id="{9BD3F6C3-E05A-4CA0-A38E-38ADC19DB0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83943249-C533-4537-BB9B-42E2D7FE683F}"/>
              </a:ext>
            </a:extLst>
          </p:cNvPr>
          <p:cNvSpPr>
            <a:spLocks noGrp="1"/>
          </p:cNvSpPr>
          <p:nvPr>
            <p:ph type="sldNum" sz="quarter" idx="12"/>
          </p:nvPr>
        </p:nvSpPr>
        <p:spPr/>
        <p:txBody>
          <a:bodyPr/>
          <a:lstStyle/>
          <a:p>
            <a:fld id="{53D8B999-6321-4929-93B9-877548EE1931}" type="slidenum">
              <a:rPr lang="en-US" smtClean="0"/>
              <a:t>‹#›</a:t>
            </a:fld>
            <a:endParaRPr lang="en-US"/>
          </a:p>
        </p:txBody>
      </p:sp>
    </p:spTree>
    <p:extLst>
      <p:ext uri="{BB962C8B-B14F-4D97-AF65-F5344CB8AC3E}">
        <p14:creationId xmlns:p14="http://schemas.microsoft.com/office/powerpoint/2010/main" val="19383931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DDD73D9-068F-4E3B-8523-A699428934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B3BBBEC-9DC7-46C5-847C-E365390CAB79}"/>
              </a:ext>
            </a:extLst>
          </p:cNvPr>
          <p:cNvSpPr>
            <a:spLocks noGrp="1"/>
          </p:cNvSpPr>
          <p:nvPr>
            <p:ph type="dt" sz="half" idx="10"/>
          </p:nvPr>
        </p:nvSpPr>
        <p:spPr/>
        <p:txBody>
          <a:bodyPr/>
          <a:lstStyle/>
          <a:p>
            <a:fld id="{934896F7-5841-4298-8C19-177176F9776B}" type="datetimeFigureOut">
              <a:rPr lang="en-US" smtClean="0"/>
              <a:t>1/3/2024</a:t>
            </a:fld>
            <a:endParaRPr lang="en-US"/>
          </a:p>
        </p:txBody>
      </p:sp>
      <p:sp>
        <p:nvSpPr>
          <p:cNvPr id="4" name="Footer Placeholder 3">
            <a:extLst>
              <a:ext uri="{FF2B5EF4-FFF2-40B4-BE49-F238E27FC236}">
                <a16:creationId xmlns:a16="http://schemas.microsoft.com/office/drawing/2014/main" xmlns="" id="{BD13F508-E084-41B0-A14A-0F9C45A7F2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381F159-A3EB-4A1C-A0BC-752956731484}"/>
              </a:ext>
            </a:extLst>
          </p:cNvPr>
          <p:cNvSpPr>
            <a:spLocks noGrp="1"/>
          </p:cNvSpPr>
          <p:nvPr>
            <p:ph type="sldNum" sz="quarter" idx="12"/>
          </p:nvPr>
        </p:nvSpPr>
        <p:spPr/>
        <p:txBody>
          <a:bodyPr/>
          <a:lstStyle/>
          <a:p>
            <a:fld id="{53D8B999-6321-4929-93B9-877548EE1931}" type="slidenum">
              <a:rPr lang="en-US" smtClean="0"/>
              <a:t>‹#›</a:t>
            </a:fld>
            <a:endParaRPr lang="en-US"/>
          </a:p>
        </p:txBody>
      </p:sp>
    </p:spTree>
    <p:extLst>
      <p:ext uri="{BB962C8B-B14F-4D97-AF65-F5344CB8AC3E}">
        <p14:creationId xmlns:p14="http://schemas.microsoft.com/office/powerpoint/2010/main" val="36585428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A4F51A1-4453-49BE-A772-18E62EB340CD}"/>
              </a:ext>
            </a:extLst>
          </p:cNvPr>
          <p:cNvSpPr>
            <a:spLocks noGrp="1"/>
          </p:cNvSpPr>
          <p:nvPr>
            <p:ph type="dt" sz="half" idx="10"/>
          </p:nvPr>
        </p:nvSpPr>
        <p:spPr/>
        <p:txBody>
          <a:bodyPr/>
          <a:lstStyle/>
          <a:p>
            <a:fld id="{934896F7-5841-4298-8C19-177176F9776B}" type="datetimeFigureOut">
              <a:rPr lang="en-US" smtClean="0"/>
              <a:t>1/3/2024</a:t>
            </a:fld>
            <a:endParaRPr lang="en-US"/>
          </a:p>
        </p:txBody>
      </p:sp>
      <p:sp>
        <p:nvSpPr>
          <p:cNvPr id="3" name="Footer Placeholder 2">
            <a:extLst>
              <a:ext uri="{FF2B5EF4-FFF2-40B4-BE49-F238E27FC236}">
                <a16:creationId xmlns:a16="http://schemas.microsoft.com/office/drawing/2014/main" xmlns="" id="{5025949C-6042-498A-BFA9-32957CBE1F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251434EF-7206-4EEC-8A01-52B7900FFEFC}"/>
              </a:ext>
            </a:extLst>
          </p:cNvPr>
          <p:cNvSpPr>
            <a:spLocks noGrp="1"/>
          </p:cNvSpPr>
          <p:nvPr>
            <p:ph type="sldNum" sz="quarter" idx="12"/>
          </p:nvPr>
        </p:nvSpPr>
        <p:spPr/>
        <p:txBody>
          <a:bodyPr/>
          <a:lstStyle/>
          <a:p>
            <a:fld id="{53D8B999-6321-4929-93B9-877548EE1931}" type="slidenum">
              <a:rPr lang="en-US" smtClean="0"/>
              <a:t>‹#›</a:t>
            </a:fld>
            <a:endParaRPr lang="en-US"/>
          </a:p>
        </p:txBody>
      </p:sp>
    </p:spTree>
    <p:extLst>
      <p:ext uri="{BB962C8B-B14F-4D97-AF65-F5344CB8AC3E}">
        <p14:creationId xmlns:p14="http://schemas.microsoft.com/office/powerpoint/2010/main" val="168507291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4AFD102-6705-46E5-B30F-BBBA5E3D63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CC685DE-9DAF-4B3B-B076-398C1F4254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7AACE21-27EE-4889-AAA4-D7F715765C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FE2D49D-6AFA-4EEF-9103-D1A057BE9F1A}"/>
              </a:ext>
            </a:extLst>
          </p:cNvPr>
          <p:cNvSpPr>
            <a:spLocks noGrp="1"/>
          </p:cNvSpPr>
          <p:nvPr>
            <p:ph type="dt" sz="half" idx="10"/>
          </p:nvPr>
        </p:nvSpPr>
        <p:spPr/>
        <p:txBody>
          <a:bodyPr/>
          <a:lstStyle/>
          <a:p>
            <a:fld id="{934896F7-5841-4298-8C19-177176F9776B}" type="datetimeFigureOut">
              <a:rPr lang="en-US" smtClean="0"/>
              <a:t>1/3/2024</a:t>
            </a:fld>
            <a:endParaRPr lang="en-US"/>
          </a:p>
        </p:txBody>
      </p:sp>
      <p:sp>
        <p:nvSpPr>
          <p:cNvPr id="6" name="Footer Placeholder 5">
            <a:extLst>
              <a:ext uri="{FF2B5EF4-FFF2-40B4-BE49-F238E27FC236}">
                <a16:creationId xmlns:a16="http://schemas.microsoft.com/office/drawing/2014/main" xmlns="" id="{154936FB-506B-4582-92F9-CBFA260F4A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5AB7164-4F31-4E41-8C0F-1EBED52D47DC}"/>
              </a:ext>
            </a:extLst>
          </p:cNvPr>
          <p:cNvSpPr>
            <a:spLocks noGrp="1"/>
          </p:cNvSpPr>
          <p:nvPr>
            <p:ph type="sldNum" sz="quarter" idx="12"/>
          </p:nvPr>
        </p:nvSpPr>
        <p:spPr/>
        <p:txBody>
          <a:bodyPr/>
          <a:lstStyle/>
          <a:p>
            <a:fld id="{53D8B999-6321-4929-93B9-877548EE1931}" type="slidenum">
              <a:rPr lang="en-US" smtClean="0"/>
              <a:t>‹#›</a:t>
            </a:fld>
            <a:endParaRPr lang="en-US"/>
          </a:p>
        </p:txBody>
      </p:sp>
    </p:spTree>
    <p:extLst>
      <p:ext uri="{BB962C8B-B14F-4D97-AF65-F5344CB8AC3E}">
        <p14:creationId xmlns:p14="http://schemas.microsoft.com/office/powerpoint/2010/main" val="169425666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DC2992-7AD2-4D4A-B856-2ADC14C0FB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CC4D4F9-D9DB-48A9-AACA-C66582668A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2AD6A3F-E2F7-468C-A39D-912CD3C650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52EF956-4FB3-410A-AFD1-3E30E3A15248}"/>
              </a:ext>
            </a:extLst>
          </p:cNvPr>
          <p:cNvSpPr>
            <a:spLocks noGrp="1"/>
          </p:cNvSpPr>
          <p:nvPr>
            <p:ph type="dt" sz="half" idx="10"/>
          </p:nvPr>
        </p:nvSpPr>
        <p:spPr/>
        <p:txBody>
          <a:bodyPr/>
          <a:lstStyle/>
          <a:p>
            <a:fld id="{934896F7-5841-4298-8C19-177176F9776B}" type="datetimeFigureOut">
              <a:rPr lang="en-US" smtClean="0"/>
              <a:t>1/3/2024</a:t>
            </a:fld>
            <a:endParaRPr lang="en-US"/>
          </a:p>
        </p:txBody>
      </p:sp>
      <p:sp>
        <p:nvSpPr>
          <p:cNvPr id="6" name="Footer Placeholder 5">
            <a:extLst>
              <a:ext uri="{FF2B5EF4-FFF2-40B4-BE49-F238E27FC236}">
                <a16:creationId xmlns:a16="http://schemas.microsoft.com/office/drawing/2014/main" xmlns="" id="{6A7ECAC5-27E9-447B-AF2F-20B49C9651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983D944-839E-491C-B6F5-BFFD2DC28111}"/>
              </a:ext>
            </a:extLst>
          </p:cNvPr>
          <p:cNvSpPr>
            <a:spLocks noGrp="1"/>
          </p:cNvSpPr>
          <p:nvPr>
            <p:ph type="sldNum" sz="quarter" idx="12"/>
          </p:nvPr>
        </p:nvSpPr>
        <p:spPr/>
        <p:txBody>
          <a:bodyPr/>
          <a:lstStyle/>
          <a:p>
            <a:fld id="{53D8B999-6321-4929-93B9-877548EE1931}" type="slidenum">
              <a:rPr lang="en-US" smtClean="0"/>
              <a:t>‹#›</a:t>
            </a:fld>
            <a:endParaRPr lang="en-US"/>
          </a:p>
        </p:txBody>
      </p:sp>
    </p:spTree>
    <p:extLst>
      <p:ext uri="{BB962C8B-B14F-4D97-AF65-F5344CB8AC3E}">
        <p14:creationId xmlns:p14="http://schemas.microsoft.com/office/powerpoint/2010/main" val="22513966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19B913-7EB3-4211-9053-91E123524B8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0ED58A0-512B-40AE-88B5-7F8F9FC44C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91111E8-B463-4FC1-B597-5C8839908458}"/>
              </a:ext>
            </a:extLst>
          </p:cNvPr>
          <p:cNvSpPr>
            <a:spLocks noGrp="1"/>
          </p:cNvSpPr>
          <p:nvPr>
            <p:ph type="dt" sz="half" idx="10"/>
          </p:nvPr>
        </p:nvSpPr>
        <p:spPr/>
        <p:txBody>
          <a:bodyPr/>
          <a:lstStyle/>
          <a:p>
            <a:fld id="{934896F7-5841-4298-8C19-177176F9776B}" type="datetimeFigureOut">
              <a:rPr lang="en-US" smtClean="0"/>
              <a:t>1/3/2024</a:t>
            </a:fld>
            <a:endParaRPr lang="en-US"/>
          </a:p>
        </p:txBody>
      </p:sp>
      <p:sp>
        <p:nvSpPr>
          <p:cNvPr id="5" name="Footer Placeholder 4">
            <a:extLst>
              <a:ext uri="{FF2B5EF4-FFF2-40B4-BE49-F238E27FC236}">
                <a16:creationId xmlns:a16="http://schemas.microsoft.com/office/drawing/2014/main" xmlns="" id="{C9A0A6E7-414D-4816-AE2F-6DFE1BD6B5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0F78CE3-9343-4BAC-A8A2-886964824B47}"/>
              </a:ext>
            </a:extLst>
          </p:cNvPr>
          <p:cNvSpPr>
            <a:spLocks noGrp="1"/>
          </p:cNvSpPr>
          <p:nvPr>
            <p:ph type="sldNum" sz="quarter" idx="12"/>
          </p:nvPr>
        </p:nvSpPr>
        <p:spPr/>
        <p:txBody>
          <a:bodyPr/>
          <a:lstStyle/>
          <a:p>
            <a:fld id="{53D8B999-6321-4929-93B9-877548EE1931}" type="slidenum">
              <a:rPr lang="en-US" smtClean="0"/>
              <a:t>‹#›</a:t>
            </a:fld>
            <a:endParaRPr lang="en-US"/>
          </a:p>
        </p:txBody>
      </p:sp>
    </p:spTree>
    <p:extLst>
      <p:ext uri="{BB962C8B-B14F-4D97-AF65-F5344CB8AC3E}">
        <p14:creationId xmlns:p14="http://schemas.microsoft.com/office/powerpoint/2010/main" val="21495512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06A98F6-54B5-4A83-94AC-CE4C0B4371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68FAD98-D314-4BA7-8346-E47AEAF24D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B2462A7-8F84-437D-8299-F39497510512}"/>
              </a:ext>
            </a:extLst>
          </p:cNvPr>
          <p:cNvSpPr>
            <a:spLocks noGrp="1"/>
          </p:cNvSpPr>
          <p:nvPr>
            <p:ph type="dt" sz="half" idx="10"/>
          </p:nvPr>
        </p:nvSpPr>
        <p:spPr/>
        <p:txBody>
          <a:bodyPr/>
          <a:lstStyle/>
          <a:p>
            <a:fld id="{934896F7-5841-4298-8C19-177176F9776B}" type="datetimeFigureOut">
              <a:rPr lang="en-US" smtClean="0"/>
              <a:t>1/3/2024</a:t>
            </a:fld>
            <a:endParaRPr lang="en-US"/>
          </a:p>
        </p:txBody>
      </p:sp>
      <p:sp>
        <p:nvSpPr>
          <p:cNvPr id="5" name="Footer Placeholder 4">
            <a:extLst>
              <a:ext uri="{FF2B5EF4-FFF2-40B4-BE49-F238E27FC236}">
                <a16:creationId xmlns:a16="http://schemas.microsoft.com/office/drawing/2014/main" xmlns="" id="{6B8648A4-3BC4-4703-A45C-10357EEA56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53A014F-91FD-4275-B3C2-8C075E7A67E8}"/>
              </a:ext>
            </a:extLst>
          </p:cNvPr>
          <p:cNvSpPr>
            <a:spLocks noGrp="1"/>
          </p:cNvSpPr>
          <p:nvPr>
            <p:ph type="sldNum" sz="quarter" idx="12"/>
          </p:nvPr>
        </p:nvSpPr>
        <p:spPr/>
        <p:txBody>
          <a:bodyPr/>
          <a:lstStyle/>
          <a:p>
            <a:fld id="{53D8B999-6321-4929-93B9-877548EE1931}" type="slidenum">
              <a:rPr lang="en-US" smtClean="0"/>
              <a:t>‹#›</a:t>
            </a:fld>
            <a:endParaRPr lang="en-US"/>
          </a:p>
        </p:txBody>
      </p:sp>
    </p:spTree>
    <p:extLst>
      <p:ext uri="{BB962C8B-B14F-4D97-AF65-F5344CB8AC3E}">
        <p14:creationId xmlns:p14="http://schemas.microsoft.com/office/powerpoint/2010/main" val="3593870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smtClean="0"/>
              <a:t>1/3/2024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t>1/3/2024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F0E2A-F7E6-400B-80F7-E364583CAED8}" type="datetimeFigureOut">
              <a:rPr lang="en-US">
                <a:solidFill>
                  <a:prstClr val="black">
                    <a:tint val="75000"/>
                  </a:prstClr>
                </a:solidFill>
              </a:rPr>
              <a:t>1/3/2024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C14322-25B3-482C-8517-0529DD414617}" type="slidenum">
              <a:rPr lang="en-US">
                <a:solidFill>
                  <a:prstClr val="black">
                    <a:tint val="75000"/>
                  </a:prstClr>
                </a:solidFill>
              </a:r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30622" tIns="65311" rIns="130622" bIns="65311"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130622" tIns="65311" rIns="130622" bIns="653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130622" tIns="65311" rIns="130622" bIns="65311" rtlCol="0" anchor="ctr"/>
          <a:lstStyle>
            <a:lvl1pPr algn="l">
              <a:defRPr sz="1417">
                <a:solidFill>
                  <a:schemeClr val="tx1">
                    <a:tint val="75000"/>
                  </a:schemeClr>
                </a:solidFill>
              </a:defRPr>
            </a:lvl1pPr>
          </a:lstStyle>
          <a:p>
            <a:fld id="{0D062540-6C84-45D7-A6EF-BF88461276DA}" type="datetimeFigureOut">
              <a:rPr lang="en-US" smtClean="0"/>
              <a:t>1/3/2024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130622" tIns="65311" rIns="130622" bIns="65311" rtlCol="0" anchor="ctr"/>
          <a:lstStyle>
            <a:lvl1pPr algn="ctr">
              <a:defRPr sz="141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130622" tIns="65311" rIns="130622" bIns="65311" rtlCol="0" anchor="ctr"/>
          <a:lstStyle>
            <a:lvl1pPr algn="r">
              <a:defRPr sz="1417">
                <a:solidFill>
                  <a:schemeClr val="tx1">
                    <a:tint val="75000"/>
                  </a:schemeClr>
                </a:solidFill>
              </a:defRPr>
            </a:lvl1pPr>
          </a:lstStyle>
          <a:p>
            <a:fld id="{323109FD-5F16-4D04-96D8-042AD0170859}" type="slidenum">
              <a:rPr lang="en-US" smtClean="0"/>
              <a:t>‹#›</a:t>
            </a:fld>
            <a:endParaRPr lang="en-US"/>
          </a:p>
        </p:txBody>
      </p:sp>
    </p:spTree>
    <p:extLst>
      <p:ext uri="{BB962C8B-B14F-4D97-AF65-F5344CB8AC3E}">
        <p14:creationId xmlns:p14="http://schemas.microsoft.com/office/powerpoint/2010/main" val="247884477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1088473" rtl="0" eaLnBrk="1" latinLnBrk="0" hangingPunct="1">
        <a:spcBef>
          <a:spcPct val="0"/>
        </a:spcBef>
        <a:buNone/>
        <a:defRPr sz="5250" kern="1200">
          <a:solidFill>
            <a:schemeClr val="tx1"/>
          </a:solidFill>
          <a:latin typeface="+mj-lt"/>
          <a:ea typeface="+mj-ea"/>
          <a:cs typeface="+mj-cs"/>
        </a:defRPr>
      </a:lvl1pPr>
    </p:titleStyle>
    <p:bodyStyle>
      <a:lvl1pPr marL="408178" indent="-408178" algn="l" defTabSz="1088473" rtl="0" eaLnBrk="1" latinLnBrk="0" hangingPunct="1">
        <a:spcBef>
          <a:spcPct val="20000"/>
        </a:spcBef>
        <a:buFont typeface="Arial" pitchFamily="34" charset="0"/>
        <a:buChar char="•"/>
        <a:defRPr sz="3833" kern="1200">
          <a:solidFill>
            <a:schemeClr val="tx1"/>
          </a:solidFill>
          <a:latin typeface="+mn-lt"/>
          <a:ea typeface="+mn-ea"/>
          <a:cs typeface="+mn-cs"/>
        </a:defRPr>
      </a:lvl1pPr>
      <a:lvl2pPr marL="884385" indent="-340148" algn="l" defTabSz="1088473" rtl="0" eaLnBrk="1" latinLnBrk="0" hangingPunct="1">
        <a:spcBef>
          <a:spcPct val="20000"/>
        </a:spcBef>
        <a:buFont typeface="Arial" pitchFamily="34" charset="0"/>
        <a:buChar char="–"/>
        <a:defRPr sz="3333" kern="1200">
          <a:solidFill>
            <a:schemeClr val="tx1"/>
          </a:solidFill>
          <a:latin typeface="+mn-lt"/>
          <a:ea typeface="+mn-ea"/>
          <a:cs typeface="+mn-cs"/>
        </a:defRPr>
      </a:lvl2pPr>
      <a:lvl3pPr marL="1360592" indent="-272118" algn="l" defTabSz="1088473" rtl="0" eaLnBrk="1" latinLnBrk="0" hangingPunct="1">
        <a:spcBef>
          <a:spcPct val="20000"/>
        </a:spcBef>
        <a:buFont typeface="Arial" pitchFamily="34" charset="0"/>
        <a:buChar char="•"/>
        <a:defRPr sz="2833" kern="1200">
          <a:solidFill>
            <a:schemeClr val="tx1"/>
          </a:solidFill>
          <a:latin typeface="+mn-lt"/>
          <a:ea typeface="+mn-ea"/>
          <a:cs typeface="+mn-cs"/>
        </a:defRPr>
      </a:lvl3pPr>
      <a:lvl4pPr marL="1904829" indent="-272118" algn="l" defTabSz="1088473" rtl="0" eaLnBrk="1" latinLnBrk="0" hangingPunct="1">
        <a:spcBef>
          <a:spcPct val="20000"/>
        </a:spcBef>
        <a:buFont typeface="Arial" pitchFamily="34" charset="0"/>
        <a:buChar char="–"/>
        <a:defRPr sz="2417" kern="1200">
          <a:solidFill>
            <a:schemeClr val="tx1"/>
          </a:solidFill>
          <a:latin typeface="+mn-lt"/>
          <a:ea typeface="+mn-ea"/>
          <a:cs typeface="+mn-cs"/>
        </a:defRPr>
      </a:lvl4pPr>
      <a:lvl5pPr marL="2449065" indent="-272118" algn="l" defTabSz="1088473" rtl="0" eaLnBrk="1" latinLnBrk="0" hangingPunct="1">
        <a:spcBef>
          <a:spcPct val="20000"/>
        </a:spcBef>
        <a:buFont typeface="Arial" pitchFamily="34" charset="0"/>
        <a:buChar char="»"/>
        <a:defRPr sz="2417" kern="1200">
          <a:solidFill>
            <a:schemeClr val="tx1"/>
          </a:solidFill>
          <a:latin typeface="+mn-lt"/>
          <a:ea typeface="+mn-ea"/>
          <a:cs typeface="+mn-cs"/>
        </a:defRPr>
      </a:lvl5pPr>
      <a:lvl6pPr marL="2993302" indent="-272118" algn="l" defTabSz="1088473" rtl="0" eaLnBrk="1" latinLnBrk="0" hangingPunct="1">
        <a:spcBef>
          <a:spcPct val="20000"/>
        </a:spcBef>
        <a:buFont typeface="Arial" pitchFamily="34" charset="0"/>
        <a:buChar char="•"/>
        <a:defRPr sz="2417" kern="1200">
          <a:solidFill>
            <a:schemeClr val="tx1"/>
          </a:solidFill>
          <a:latin typeface="+mn-lt"/>
          <a:ea typeface="+mn-ea"/>
          <a:cs typeface="+mn-cs"/>
        </a:defRPr>
      </a:lvl6pPr>
      <a:lvl7pPr marL="3537538" indent="-272118" algn="l" defTabSz="1088473" rtl="0" eaLnBrk="1" latinLnBrk="0" hangingPunct="1">
        <a:spcBef>
          <a:spcPct val="20000"/>
        </a:spcBef>
        <a:buFont typeface="Arial" pitchFamily="34" charset="0"/>
        <a:buChar char="•"/>
        <a:defRPr sz="2417" kern="1200">
          <a:solidFill>
            <a:schemeClr val="tx1"/>
          </a:solidFill>
          <a:latin typeface="+mn-lt"/>
          <a:ea typeface="+mn-ea"/>
          <a:cs typeface="+mn-cs"/>
        </a:defRPr>
      </a:lvl7pPr>
      <a:lvl8pPr marL="4081776" indent="-272118" algn="l" defTabSz="1088473" rtl="0" eaLnBrk="1" latinLnBrk="0" hangingPunct="1">
        <a:spcBef>
          <a:spcPct val="20000"/>
        </a:spcBef>
        <a:buFont typeface="Arial" pitchFamily="34" charset="0"/>
        <a:buChar char="•"/>
        <a:defRPr sz="2417" kern="1200">
          <a:solidFill>
            <a:schemeClr val="tx1"/>
          </a:solidFill>
          <a:latin typeface="+mn-lt"/>
          <a:ea typeface="+mn-ea"/>
          <a:cs typeface="+mn-cs"/>
        </a:defRPr>
      </a:lvl8pPr>
      <a:lvl9pPr marL="4626012" indent="-272118" algn="l" defTabSz="1088473" rtl="0" eaLnBrk="1" latinLnBrk="0" hangingPunct="1">
        <a:spcBef>
          <a:spcPct val="20000"/>
        </a:spcBef>
        <a:buFont typeface="Arial" pitchFamily="34" charset="0"/>
        <a:buChar char="•"/>
        <a:defRPr sz="2417" kern="1200">
          <a:solidFill>
            <a:schemeClr val="tx1"/>
          </a:solidFill>
          <a:latin typeface="+mn-lt"/>
          <a:ea typeface="+mn-ea"/>
          <a:cs typeface="+mn-cs"/>
        </a:defRPr>
      </a:lvl9pPr>
    </p:bodyStyle>
    <p:otherStyle>
      <a:defPPr>
        <a:defRPr lang="en-US"/>
      </a:defPPr>
      <a:lvl1pPr marL="0" algn="l" defTabSz="1088473" rtl="0" eaLnBrk="1" latinLnBrk="0" hangingPunct="1">
        <a:defRPr sz="2167" kern="1200">
          <a:solidFill>
            <a:schemeClr val="tx1"/>
          </a:solidFill>
          <a:latin typeface="+mn-lt"/>
          <a:ea typeface="+mn-ea"/>
          <a:cs typeface="+mn-cs"/>
        </a:defRPr>
      </a:lvl1pPr>
      <a:lvl2pPr marL="544237" algn="l" defTabSz="1088473" rtl="0" eaLnBrk="1" latinLnBrk="0" hangingPunct="1">
        <a:defRPr sz="2167" kern="1200">
          <a:solidFill>
            <a:schemeClr val="tx1"/>
          </a:solidFill>
          <a:latin typeface="+mn-lt"/>
          <a:ea typeface="+mn-ea"/>
          <a:cs typeface="+mn-cs"/>
        </a:defRPr>
      </a:lvl2pPr>
      <a:lvl3pPr marL="1088473" algn="l" defTabSz="1088473" rtl="0" eaLnBrk="1" latinLnBrk="0" hangingPunct="1">
        <a:defRPr sz="2167" kern="1200">
          <a:solidFill>
            <a:schemeClr val="tx1"/>
          </a:solidFill>
          <a:latin typeface="+mn-lt"/>
          <a:ea typeface="+mn-ea"/>
          <a:cs typeface="+mn-cs"/>
        </a:defRPr>
      </a:lvl3pPr>
      <a:lvl4pPr marL="1632711" algn="l" defTabSz="1088473" rtl="0" eaLnBrk="1" latinLnBrk="0" hangingPunct="1">
        <a:defRPr sz="2167" kern="1200">
          <a:solidFill>
            <a:schemeClr val="tx1"/>
          </a:solidFill>
          <a:latin typeface="+mn-lt"/>
          <a:ea typeface="+mn-ea"/>
          <a:cs typeface="+mn-cs"/>
        </a:defRPr>
      </a:lvl4pPr>
      <a:lvl5pPr marL="2176947" algn="l" defTabSz="1088473" rtl="0" eaLnBrk="1" latinLnBrk="0" hangingPunct="1">
        <a:defRPr sz="2167" kern="1200">
          <a:solidFill>
            <a:schemeClr val="tx1"/>
          </a:solidFill>
          <a:latin typeface="+mn-lt"/>
          <a:ea typeface="+mn-ea"/>
          <a:cs typeface="+mn-cs"/>
        </a:defRPr>
      </a:lvl5pPr>
      <a:lvl6pPr marL="2721184" algn="l" defTabSz="1088473" rtl="0" eaLnBrk="1" latinLnBrk="0" hangingPunct="1">
        <a:defRPr sz="2167" kern="1200">
          <a:solidFill>
            <a:schemeClr val="tx1"/>
          </a:solidFill>
          <a:latin typeface="+mn-lt"/>
          <a:ea typeface="+mn-ea"/>
          <a:cs typeface="+mn-cs"/>
        </a:defRPr>
      </a:lvl6pPr>
      <a:lvl7pPr marL="3265420" algn="l" defTabSz="1088473" rtl="0" eaLnBrk="1" latinLnBrk="0" hangingPunct="1">
        <a:defRPr sz="2167" kern="1200">
          <a:solidFill>
            <a:schemeClr val="tx1"/>
          </a:solidFill>
          <a:latin typeface="+mn-lt"/>
          <a:ea typeface="+mn-ea"/>
          <a:cs typeface="+mn-cs"/>
        </a:defRPr>
      </a:lvl7pPr>
      <a:lvl8pPr marL="3809657" algn="l" defTabSz="1088473" rtl="0" eaLnBrk="1" latinLnBrk="0" hangingPunct="1">
        <a:defRPr sz="2167" kern="1200">
          <a:solidFill>
            <a:schemeClr val="tx1"/>
          </a:solidFill>
          <a:latin typeface="+mn-lt"/>
          <a:ea typeface="+mn-ea"/>
          <a:cs typeface="+mn-cs"/>
        </a:defRPr>
      </a:lvl8pPr>
      <a:lvl9pPr marL="4353894" algn="l" defTabSz="1088473" rtl="0" eaLnBrk="1" latinLnBrk="0" hangingPunct="1">
        <a:defRPr sz="2167"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D5453898-CAED-4D1C-B231-B93D8D9560C9}"/>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xmlns="" id="{521B48E1-6EFC-4A21-9282-31B6DF98497B}"/>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xmlns="" id="{0EE33F3D-76A7-4465-A1B6-8036A6C4A0B2}"/>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ltLang="en-US"/>
          </a:p>
        </p:txBody>
      </p:sp>
      <p:sp>
        <p:nvSpPr>
          <p:cNvPr id="1029" name="Rectangle 5">
            <a:extLst>
              <a:ext uri="{FF2B5EF4-FFF2-40B4-BE49-F238E27FC236}">
                <a16:creationId xmlns:a16="http://schemas.microsoft.com/office/drawing/2014/main" xmlns="" id="{EFA46666-6835-402E-867D-A35CF8541305}"/>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ltLang="en-US"/>
          </a:p>
        </p:txBody>
      </p:sp>
      <p:sp>
        <p:nvSpPr>
          <p:cNvPr id="1030" name="Rectangle 6">
            <a:extLst>
              <a:ext uri="{FF2B5EF4-FFF2-40B4-BE49-F238E27FC236}">
                <a16:creationId xmlns:a16="http://schemas.microsoft.com/office/drawing/2014/main" xmlns="" id="{659206A5-39C6-444A-A878-7C69DD6A75E6}"/>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fld id="{56F6A181-CCC8-4D9E-ACEF-509B6A6F063A}" type="slidenum">
              <a:rPr lang="en-US" altLang="en-US"/>
              <a:pPr/>
              <a:t>‹#›</a:t>
            </a:fld>
            <a:endParaRPr lang="en-US" altLang="en-US"/>
          </a:p>
        </p:txBody>
      </p:sp>
    </p:spTree>
    <p:extLst>
      <p:ext uri="{BB962C8B-B14F-4D97-AF65-F5344CB8AC3E}">
        <p14:creationId xmlns:p14="http://schemas.microsoft.com/office/powerpoint/2010/main" val="969582108"/>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1"/>
          </a:xfrm>
          <a:prstGeom prst="rect">
            <a:avLst/>
          </a:prstGeom>
        </p:spPr>
        <p:txBody>
          <a:bodyPr vert="horz" lIns="51435" tIns="25718" rIns="51435" bIns="25718"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2"/>
          </a:xfrm>
          <a:prstGeom prst="rect">
            <a:avLst/>
          </a:prstGeom>
        </p:spPr>
        <p:txBody>
          <a:bodyPr vert="horz" lIns="51435" tIns="25718" rIns="51435" bIns="2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6"/>
          </a:xfrm>
          <a:prstGeom prst="rect">
            <a:avLst/>
          </a:prstGeom>
        </p:spPr>
        <p:txBody>
          <a:bodyPr vert="horz" lIns="51435" tIns="25718" rIns="51435" bIns="25718" rtlCol="0" anchor="ctr"/>
          <a:lstStyle>
            <a:lvl1pPr algn="l">
              <a:defRPr sz="1481">
                <a:solidFill>
                  <a:schemeClr val="tx1">
                    <a:tint val="75000"/>
                  </a:schemeClr>
                </a:solidFill>
              </a:defRPr>
            </a:lvl1pPr>
          </a:lstStyle>
          <a:p>
            <a:fld id="{45AFB889-6D00-45A6-8761-18122C0A8E75}" type="datetimeFigureOut">
              <a:rPr lang="en-US" smtClean="0"/>
              <a:t>1/3/2024</a:t>
            </a:fld>
            <a:endParaRPr lang="en-US"/>
          </a:p>
        </p:txBody>
      </p:sp>
      <p:sp>
        <p:nvSpPr>
          <p:cNvPr id="5" name="Footer Placeholder 4"/>
          <p:cNvSpPr>
            <a:spLocks noGrp="1"/>
          </p:cNvSpPr>
          <p:nvPr>
            <p:ph type="ftr" sz="quarter" idx="3"/>
          </p:nvPr>
        </p:nvSpPr>
        <p:spPr>
          <a:xfrm>
            <a:off x="4165602" y="6356352"/>
            <a:ext cx="3860801" cy="365126"/>
          </a:xfrm>
          <a:prstGeom prst="rect">
            <a:avLst/>
          </a:prstGeom>
        </p:spPr>
        <p:txBody>
          <a:bodyPr vert="horz" lIns="51435" tIns="25718" rIns="51435" bIns="25718" rtlCol="0" anchor="ctr"/>
          <a:lstStyle>
            <a:lvl1pPr algn="ctr">
              <a:defRPr sz="148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6"/>
          </a:xfrm>
          <a:prstGeom prst="rect">
            <a:avLst/>
          </a:prstGeom>
        </p:spPr>
        <p:txBody>
          <a:bodyPr vert="horz" lIns="51435" tIns="25718" rIns="51435" bIns="25718" rtlCol="0" anchor="ctr"/>
          <a:lstStyle>
            <a:lvl1pPr algn="r">
              <a:defRPr sz="1481">
                <a:solidFill>
                  <a:schemeClr val="tx1">
                    <a:tint val="75000"/>
                  </a:schemeClr>
                </a:solidFill>
              </a:defRPr>
            </a:lvl1pPr>
          </a:lstStyle>
          <a:p>
            <a:fld id="{1EFE6C7F-F51A-431D-88BE-48DFC49EA4AF}" type="slidenum">
              <a:rPr lang="en-US" smtClean="0"/>
              <a:t>‹#›</a:t>
            </a:fld>
            <a:endParaRPr lang="en-US"/>
          </a:p>
        </p:txBody>
      </p:sp>
    </p:spTree>
    <p:extLst>
      <p:ext uri="{BB962C8B-B14F-4D97-AF65-F5344CB8AC3E}">
        <p14:creationId xmlns:p14="http://schemas.microsoft.com/office/powerpoint/2010/main" val="3931512514"/>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Lst>
  <p:txStyles>
    <p:titleStyle>
      <a:lvl1pPr algn="ctr" defTabSz="1088519" rtl="0" eaLnBrk="1" latinLnBrk="0" hangingPunct="1">
        <a:spcBef>
          <a:spcPct val="0"/>
        </a:spcBef>
        <a:buNone/>
        <a:defRPr sz="5291" kern="1200">
          <a:solidFill>
            <a:schemeClr val="tx1"/>
          </a:solidFill>
          <a:latin typeface="+mj-lt"/>
          <a:ea typeface="+mj-ea"/>
          <a:cs typeface="+mj-cs"/>
        </a:defRPr>
      </a:lvl1pPr>
    </p:titleStyle>
    <p:bodyStyle>
      <a:lvl1pPr marL="408194" indent="-408194" algn="l" defTabSz="1088519" rtl="0" eaLnBrk="1" latinLnBrk="0" hangingPunct="1">
        <a:spcBef>
          <a:spcPct val="20000"/>
        </a:spcBef>
        <a:buFont typeface="Arial" pitchFamily="34" charset="0"/>
        <a:buChar char="•"/>
        <a:defRPr sz="3809" kern="1200">
          <a:solidFill>
            <a:schemeClr val="tx1"/>
          </a:solidFill>
          <a:latin typeface="+mn-lt"/>
          <a:ea typeface="+mn-ea"/>
          <a:cs typeface="+mn-cs"/>
        </a:defRPr>
      </a:lvl1pPr>
      <a:lvl2pPr marL="884421" indent="-340161" algn="l" defTabSz="1088519" rtl="0" eaLnBrk="1" latinLnBrk="0" hangingPunct="1">
        <a:spcBef>
          <a:spcPct val="20000"/>
        </a:spcBef>
        <a:buFont typeface="Arial" pitchFamily="34" charset="0"/>
        <a:buChar char="–"/>
        <a:defRPr sz="3386" kern="1200">
          <a:solidFill>
            <a:schemeClr val="tx1"/>
          </a:solidFill>
          <a:latin typeface="+mn-lt"/>
          <a:ea typeface="+mn-ea"/>
          <a:cs typeface="+mn-cs"/>
        </a:defRPr>
      </a:lvl2pPr>
      <a:lvl3pPr marL="1360650" indent="-272131" algn="l" defTabSz="1088519" rtl="0" eaLnBrk="1" latinLnBrk="0" hangingPunct="1">
        <a:spcBef>
          <a:spcPct val="20000"/>
        </a:spcBef>
        <a:buFont typeface="Arial" pitchFamily="34" charset="0"/>
        <a:buChar char="•"/>
        <a:defRPr sz="2963" kern="1200">
          <a:solidFill>
            <a:schemeClr val="tx1"/>
          </a:solidFill>
          <a:latin typeface="+mn-lt"/>
          <a:ea typeface="+mn-ea"/>
          <a:cs typeface="+mn-cs"/>
        </a:defRPr>
      </a:lvl3pPr>
      <a:lvl4pPr marL="1904909" indent="-272131" algn="l" defTabSz="1088519" rtl="0" eaLnBrk="1" latinLnBrk="0" hangingPunct="1">
        <a:spcBef>
          <a:spcPct val="20000"/>
        </a:spcBef>
        <a:buFont typeface="Arial" pitchFamily="34" charset="0"/>
        <a:buChar char="–"/>
        <a:defRPr sz="2328" kern="1200">
          <a:solidFill>
            <a:schemeClr val="tx1"/>
          </a:solidFill>
          <a:latin typeface="+mn-lt"/>
          <a:ea typeface="+mn-ea"/>
          <a:cs typeface="+mn-cs"/>
        </a:defRPr>
      </a:lvl4pPr>
      <a:lvl5pPr marL="2449169" indent="-272131" algn="l" defTabSz="1088519" rtl="0" eaLnBrk="1" latinLnBrk="0" hangingPunct="1">
        <a:spcBef>
          <a:spcPct val="20000"/>
        </a:spcBef>
        <a:buFont typeface="Arial" pitchFamily="34" charset="0"/>
        <a:buChar char="»"/>
        <a:defRPr sz="2328" kern="1200">
          <a:solidFill>
            <a:schemeClr val="tx1"/>
          </a:solidFill>
          <a:latin typeface="+mn-lt"/>
          <a:ea typeface="+mn-ea"/>
          <a:cs typeface="+mn-cs"/>
        </a:defRPr>
      </a:lvl5pPr>
      <a:lvl6pPr marL="2993428" indent="-272131" algn="l" defTabSz="1088519" rtl="0" eaLnBrk="1" latinLnBrk="0" hangingPunct="1">
        <a:spcBef>
          <a:spcPct val="20000"/>
        </a:spcBef>
        <a:buFont typeface="Arial" pitchFamily="34" charset="0"/>
        <a:buChar char="•"/>
        <a:defRPr sz="2328" kern="1200">
          <a:solidFill>
            <a:schemeClr val="tx1"/>
          </a:solidFill>
          <a:latin typeface="+mn-lt"/>
          <a:ea typeface="+mn-ea"/>
          <a:cs typeface="+mn-cs"/>
        </a:defRPr>
      </a:lvl6pPr>
      <a:lvl7pPr marL="3537687" indent="-272131" algn="l" defTabSz="1088519" rtl="0" eaLnBrk="1" latinLnBrk="0" hangingPunct="1">
        <a:spcBef>
          <a:spcPct val="20000"/>
        </a:spcBef>
        <a:buFont typeface="Arial" pitchFamily="34" charset="0"/>
        <a:buChar char="•"/>
        <a:defRPr sz="2328" kern="1200">
          <a:solidFill>
            <a:schemeClr val="tx1"/>
          </a:solidFill>
          <a:latin typeface="+mn-lt"/>
          <a:ea typeface="+mn-ea"/>
          <a:cs typeface="+mn-cs"/>
        </a:defRPr>
      </a:lvl7pPr>
      <a:lvl8pPr marL="4081947" indent="-272131" algn="l" defTabSz="1088519" rtl="0" eaLnBrk="1" latinLnBrk="0" hangingPunct="1">
        <a:spcBef>
          <a:spcPct val="20000"/>
        </a:spcBef>
        <a:buFont typeface="Arial" pitchFamily="34" charset="0"/>
        <a:buChar char="•"/>
        <a:defRPr sz="2328" kern="1200">
          <a:solidFill>
            <a:schemeClr val="tx1"/>
          </a:solidFill>
          <a:latin typeface="+mn-lt"/>
          <a:ea typeface="+mn-ea"/>
          <a:cs typeface="+mn-cs"/>
        </a:defRPr>
      </a:lvl8pPr>
      <a:lvl9pPr marL="4626206" indent="-272131" algn="l" defTabSz="1088519" rtl="0" eaLnBrk="1" latinLnBrk="0" hangingPunct="1">
        <a:spcBef>
          <a:spcPct val="20000"/>
        </a:spcBef>
        <a:buFont typeface="Arial" pitchFamily="34" charset="0"/>
        <a:buChar char="•"/>
        <a:defRPr sz="2328" kern="1200">
          <a:solidFill>
            <a:schemeClr val="tx1"/>
          </a:solidFill>
          <a:latin typeface="+mn-lt"/>
          <a:ea typeface="+mn-ea"/>
          <a:cs typeface="+mn-cs"/>
        </a:defRPr>
      </a:lvl9pPr>
    </p:bodyStyle>
    <p:otherStyle>
      <a:defPPr>
        <a:defRPr lang="en-US"/>
      </a:defPPr>
      <a:lvl1pPr marL="0" algn="l" defTabSz="1088519" rtl="0" eaLnBrk="1" latinLnBrk="0" hangingPunct="1">
        <a:defRPr sz="2116" kern="1200">
          <a:solidFill>
            <a:schemeClr val="tx1"/>
          </a:solidFill>
          <a:latin typeface="+mn-lt"/>
          <a:ea typeface="+mn-ea"/>
          <a:cs typeface="+mn-cs"/>
        </a:defRPr>
      </a:lvl1pPr>
      <a:lvl2pPr marL="544259" algn="l" defTabSz="1088519" rtl="0" eaLnBrk="1" latinLnBrk="0" hangingPunct="1">
        <a:defRPr sz="2116" kern="1200">
          <a:solidFill>
            <a:schemeClr val="tx1"/>
          </a:solidFill>
          <a:latin typeface="+mn-lt"/>
          <a:ea typeface="+mn-ea"/>
          <a:cs typeface="+mn-cs"/>
        </a:defRPr>
      </a:lvl2pPr>
      <a:lvl3pPr marL="1088519" algn="l" defTabSz="1088519" rtl="0" eaLnBrk="1" latinLnBrk="0" hangingPunct="1">
        <a:defRPr sz="2116" kern="1200">
          <a:solidFill>
            <a:schemeClr val="tx1"/>
          </a:solidFill>
          <a:latin typeface="+mn-lt"/>
          <a:ea typeface="+mn-ea"/>
          <a:cs typeface="+mn-cs"/>
        </a:defRPr>
      </a:lvl3pPr>
      <a:lvl4pPr marL="1632778" algn="l" defTabSz="1088519" rtl="0" eaLnBrk="1" latinLnBrk="0" hangingPunct="1">
        <a:defRPr sz="2116" kern="1200">
          <a:solidFill>
            <a:schemeClr val="tx1"/>
          </a:solidFill>
          <a:latin typeface="+mn-lt"/>
          <a:ea typeface="+mn-ea"/>
          <a:cs typeface="+mn-cs"/>
        </a:defRPr>
      </a:lvl4pPr>
      <a:lvl5pPr marL="2177038" algn="l" defTabSz="1088519" rtl="0" eaLnBrk="1" latinLnBrk="0" hangingPunct="1">
        <a:defRPr sz="2116" kern="1200">
          <a:solidFill>
            <a:schemeClr val="tx1"/>
          </a:solidFill>
          <a:latin typeface="+mn-lt"/>
          <a:ea typeface="+mn-ea"/>
          <a:cs typeface="+mn-cs"/>
        </a:defRPr>
      </a:lvl5pPr>
      <a:lvl6pPr marL="2721297" algn="l" defTabSz="1088519" rtl="0" eaLnBrk="1" latinLnBrk="0" hangingPunct="1">
        <a:defRPr sz="2116" kern="1200">
          <a:solidFill>
            <a:schemeClr val="tx1"/>
          </a:solidFill>
          <a:latin typeface="+mn-lt"/>
          <a:ea typeface="+mn-ea"/>
          <a:cs typeface="+mn-cs"/>
        </a:defRPr>
      </a:lvl6pPr>
      <a:lvl7pPr marL="3265557" algn="l" defTabSz="1088519" rtl="0" eaLnBrk="1" latinLnBrk="0" hangingPunct="1">
        <a:defRPr sz="2116" kern="1200">
          <a:solidFill>
            <a:schemeClr val="tx1"/>
          </a:solidFill>
          <a:latin typeface="+mn-lt"/>
          <a:ea typeface="+mn-ea"/>
          <a:cs typeface="+mn-cs"/>
        </a:defRPr>
      </a:lvl7pPr>
      <a:lvl8pPr marL="3809816" algn="l" defTabSz="1088519" rtl="0" eaLnBrk="1" latinLnBrk="0" hangingPunct="1">
        <a:defRPr sz="2116" kern="1200">
          <a:solidFill>
            <a:schemeClr val="tx1"/>
          </a:solidFill>
          <a:latin typeface="+mn-lt"/>
          <a:ea typeface="+mn-ea"/>
          <a:cs typeface="+mn-cs"/>
        </a:defRPr>
      </a:lvl8pPr>
      <a:lvl9pPr marL="4354076" algn="l" defTabSz="1088519" rtl="0" eaLnBrk="1" latinLnBrk="0" hangingPunct="1">
        <a:defRPr sz="2116"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EAA3BCE-B7A1-42FB-B9F2-47B37245C8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180A240-F0C9-41F3-89CE-DC5A96AACF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96B737F-2CEA-4C19-9FF7-65E473FAB0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4896F7-5841-4298-8C19-177176F9776B}" type="datetimeFigureOut">
              <a:rPr lang="en-US" smtClean="0"/>
              <a:t>1/3/2024</a:t>
            </a:fld>
            <a:endParaRPr lang="en-US"/>
          </a:p>
        </p:txBody>
      </p:sp>
      <p:sp>
        <p:nvSpPr>
          <p:cNvPr id="5" name="Footer Placeholder 4">
            <a:extLst>
              <a:ext uri="{FF2B5EF4-FFF2-40B4-BE49-F238E27FC236}">
                <a16:creationId xmlns:a16="http://schemas.microsoft.com/office/drawing/2014/main" xmlns="" id="{E60C6CBE-BC5A-43CE-8392-D8DE819A96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9A5F80BB-60FD-43B9-8CDC-F528F5DC99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D8B999-6321-4929-93B9-877548EE1931}" type="slidenum">
              <a:rPr lang="en-US" smtClean="0"/>
              <a:t>‹#›</a:t>
            </a:fld>
            <a:endParaRPr lang="en-US"/>
          </a:p>
        </p:txBody>
      </p:sp>
    </p:spTree>
    <p:extLst>
      <p:ext uri="{BB962C8B-B14F-4D97-AF65-F5344CB8AC3E}">
        <p14:creationId xmlns:p14="http://schemas.microsoft.com/office/powerpoint/2010/main" val="1930915504"/>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jpeg"/><Relationship Id="rId7" Type="http://schemas.openxmlformats.org/officeDocument/2006/relationships/image" Target="../media/image8.gif"/><Relationship Id="rId2" Type="http://schemas.openxmlformats.org/officeDocument/2006/relationships/audio" Target="../media/audio1.wav"/><Relationship Id="rId1" Type="http://schemas.openxmlformats.org/officeDocument/2006/relationships/slideLayout" Target="../slideLayouts/slideLayout57.xml"/><Relationship Id="rId6" Type="http://schemas.openxmlformats.org/officeDocument/2006/relationships/image" Target="../media/image7.gif"/><Relationship Id="rId11" Type="http://schemas.openxmlformats.org/officeDocument/2006/relationships/image" Target="../media/image12.gif"/><Relationship Id="rId5" Type="http://schemas.openxmlformats.org/officeDocument/2006/relationships/image" Target="../media/image6.png"/><Relationship Id="rId10" Type="http://schemas.openxmlformats.org/officeDocument/2006/relationships/image" Target="../media/image11.gif"/><Relationship Id="rId4" Type="http://schemas.openxmlformats.org/officeDocument/2006/relationships/image" Target="../media/image5.wmf"/><Relationship Id="rId9" Type="http://schemas.openxmlformats.org/officeDocument/2006/relationships/image" Target="../media/image10.gif"/></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4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gif"/><Relationship Id="rId1" Type="http://schemas.openxmlformats.org/officeDocument/2006/relationships/slideLayout" Target="../slideLayouts/slideLayout95.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5.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xml"/><Relationship Id="rId1" Type="http://schemas.openxmlformats.org/officeDocument/2006/relationships/slideLayout" Target="../slideLayouts/slideLayout35.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4.wdp"/><Relationship Id="rId3" Type="http://schemas.openxmlformats.org/officeDocument/2006/relationships/image" Target="../media/image13.jpeg"/><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png"/><Relationship Id="rId9" Type="http://schemas.microsoft.com/office/2007/relationships/hdphoto" Target="../media/hdphoto2.wdp"/><Relationship Id="rId14" Type="http://schemas.openxmlformats.org/officeDocument/2006/relationships/image" Target="../media/image20.png"/></Relationships>
</file>

<file path=ppt/slides/_rels/slide5.xml.rels><?xml version="1.0" encoding="UTF-8" standalone="yes"?>
<Relationships xmlns="http://schemas.openxmlformats.org/package/2006/relationships"><Relationship Id="rId13" Type="http://schemas.openxmlformats.org/officeDocument/2006/relationships/slide" Target="slide9.xml"/><Relationship Id="rId18" Type="http://schemas.microsoft.com/office/2007/relationships/hdphoto" Target="../media/hdphoto10.wdp"/><Relationship Id="rId26" Type="http://schemas.microsoft.com/office/2007/relationships/hdphoto" Target="../media/hdphoto14.wdp"/><Relationship Id="rId3" Type="http://schemas.openxmlformats.org/officeDocument/2006/relationships/image" Target="../media/image22.png"/><Relationship Id="rId21" Type="http://schemas.openxmlformats.org/officeDocument/2006/relationships/image" Target="../media/image29.png"/><Relationship Id="rId34" Type="http://schemas.openxmlformats.org/officeDocument/2006/relationships/image" Target="../media/image35.GIF"/><Relationship Id="rId7" Type="http://schemas.microsoft.com/office/2007/relationships/hdphoto" Target="../media/hdphoto6.wdp"/><Relationship Id="rId12" Type="http://schemas.microsoft.com/office/2007/relationships/hdphoto" Target="../media/hdphoto8.wdp"/><Relationship Id="rId17" Type="http://schemas.openxmlformats.org/officeDocument/2006/relationships/image" Target="../media/image27.png"/><Relationship Id="rId25" Type="http://schemas.openxmlformats.org/officeDocument/2006/relationships/image" Target="../media/image31.png"/><Relationship Id="rId33" Type="http://schemas.microsoft.com/office/2007/relationships/hdphoto" Target="../media/hdphoto16.wdp"/><Relationship Id="rId2" Type="http://schemas.openxmlformats.org/officeDocument/2006/relationships/image" Target="../media/image21.jpeg"/><Relationship Id="rId16" Type="http://schemas.openxmlformats.org/officeDocument/2006/relationships/slide" Target="slide7.xml"/><Relationship Id="rId20" Type="http://schemas.microsoft.com/office/2007/relationships/hdphoto" Target="../media/hdphoto11.wdp"/><Relationship Id="rId29"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5.png"/><Relationship Id="rId24" Type="http://schemas.microsoft.com/office/2007/relationships/hdphoto" Target="../media/hdphoto13.wdp"/><Relationship Id="rId32" Type="http://schemas.openxmlformats.org/officeDocument/2006/relationships/image" Target="../media/image34.png"/><Relationship Id="rId5" Type="http://schemas.openxmlformats.org/officeDocument/2006/relationships/slide" Target="slide6.xml"/><Relationship Id="rId15" Type="http://schemas.microsoft.com/office/2007/relationships/hdphoto" Target="../media/hdphoto9.wdp"/><Relationship Id="rId23" Type="http://schemas.openxmlformats.org/officeDocument/2006/relationships/image" Target="../media/image30.png"/><Relationship Id="rId28" Type="http://schemas.microsoft.com/office/2007/relationships/hdphoto" Target="../media/hdphoto1.wdp"/><Relationship Id="rId10" Type="http://schemas.microsoft.com/office/2007/relationships/hdphoto" Target="../media/hdphoto7.wdp"/><Relationship Id="rId19" Type="http://schemas.openxmlformats.org/officeDocument/2006/relationships/image" Target="../media/image28.png"/><Relationship Id="rId31" Type="http://schemas.openxmlformats.org/officeDocument/2006/relationships/image" Target="../media/image33.GIF"/><Relationship Id="rId4" Type="http://schemas.microsoft.com/office/2007/relationships/hdphoto" Target="../media/hdphoto5.wdp"/><Relationship Id="rId9" Type="http://schemas.openxmlformats.org/officeDocument/2006/relationships/image" Target="../media/image24.png"/><Relationship Id="rId14" Type="http://schemas.openxmlformats.org/officeDocument/2006/relationships/image" Target="../media/image26.png"/><Relationship Id="rId22" Type="http://schemas.microsoft.com/office/2007/relationships/hdphoto" Target="../media/hdphoto12.wdp"/><Relationship Id="rId27" Type="http://schemas.openxmlformats.org/officeDocument/2006/relationships/image" Target="../media/image15.png"/><Relationship Id="rId30" Type="http://schemas.microsoft.com/office/2007/relationships/hdphoto" Target="../media/hdphoto15.wdp"/><Relationship Id="rId8" Type="http://schemas.openxmlformats.org/officeDocument/2006/relationships/slide" Target="slide8.xml"/></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38.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microsoft.com/office/2007/relationships/hdphoto" Target="../media/hdphoto18.wdp"/><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8.png"/><Relationship Id="rId11" Type="http://schemas.microsoft.com/office/2007/relationships/hdphoto" Target="../media/hdphoto2.wdp"/><Relationship Id="rId5" Type="http://schemas.microsoft.com/office/2007/relationships/hdphoto" Target="../media/hdphoto17.wdp"/><Relationship Id="rId10" Type="http://schemas.openxmlformats.org/officeDocument/2006/relationships/image" Target="../media/image17.png"/><Relationship Id="rId4" Type="http://schemas.openxmlformats.org/officeDocument/2006/relationships/image" Target="../media/image37.png"/><Relationship Id="rId9"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24.xml"/><Relationship Id="rId6" Type="http://schemas.microsoft.com/office/2007/relationships/hdphoto" Target="../media/hdphoto18.wdp"/><Relationship Id="rId5" Type="http://schemas.openxmlformats.org/officeDocument/2006/relationships/image" Target="../media/image38.png"/><Relationship Id="rId10" Type="http://schemas.microsoft.com/office/2007/relationships/hdphoto" Target="../media/hdphoto2.wdp"/><Relationship Id="rId4" Type="http://schemas.microsoft.com/office/2007/relationships/hdphoto" Target="../media/hdphoto17.wdp"/><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xmlns="" id="{ED027A89-26F6-5A58-ACC8-A9B09910AE87}"/>
              </a:ext>
            </a:extLst>
          </p:cNvPr>
          <p:cNvSpPr>
            <a:spLocks noGrp="1"/>
          </p:cNvSpPr>
          <p:nvPr>
            <p:ph type="title"/>
          </p:nvPr>
        </p:nvSpPr>
        <p:spPr/>
        <p:txBody>
          <a:bodyPr/>
          <a:lstStyle/>
          <a:p>
            <a:pPr eaLnBrk="1" hangingPunct="1"/>
            <a:endParaRPr lang="en-US" altLang="en-US">
              <a:latin typeface="Times New Roman" panose="02020603050405020304" pitchFamily="18" charset="0"/>
            </a:endParaRPr>
          </a:p>
        </p:txBody>
      </p:sp>
      <p:sp>
        <p:nvSpPr>
          <p:cNvPr id="17411" name="Rectangle 3">
            <a:extLst>
              <a:ext uri="{FF2B5EF4-FFF2-40B4-BE49-F238E27FC236}">
                <a16:creationId xmlns:a16="http://schemas.microsoft.com/office/drawing/2014/main" xmlns="" id="{F55D34AF-0AAD-9B87-A2C5-93160139014D}"/>
              </a:ext>
            </a:extLst>
          </p:cNvPr>
          <p:cNvSpPr>
            <a:spLocks noGrp="1"/>
          </p:cNvSpPr>
          <p:nvPr>
            <p:ph type="body" idx="1"/>
          </p:nvPr>
        </p:nvSpPr>
        <p:spPr/>
        <p:txBody>
          <a:bodyPr/>
          <a:lstStyle/>
          <a:p>
            <a:pPr eaLnBrk="1" hangingPunct="1"/>
            <a:endParaRPr lang="en-US" altLang="en-US">
              <a:latin typeface="Arial" panose="020B0604020202020204" pitchFamily="34" charset="0"/>
            </a:endParaRPr>
          </a:p>
        </p:txBody>
      </p:sp>
      <p:pic>
        <p:nvPicPr>
          <p:cNvPr id="17412" name="Picture 4" descr="Picture1">
            <a:extLst>
              <a:ext uri="{FF2B5EF4-FFF2-40B4-BE49-F238E27FC236}">
                <a16:creationId xmlns:a16="http://schemas.microsoft.com/office/drawing/2014/main" xmlns="" id="{936E9C96-2B98-E37C-8107-ADDF564A7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5" name="WordArt 7">
            <a:extLst>
              <a:ext uri="{FF2B5EF4-FFF2-40B4-BE49-F238E27FC236}">
                <a16:creationId xmlns:a16="http://schemas.microsoft.com/office/drawing/2014/main" xmlns="" id="{BB0ACF7F-EB07-6A1D-9EFB-99731CB0F395}"/>
              </a:ext>
            </a:extLst>
          </p:cNvPr>
          <p:cNvSpPr>
            <a:spLocks noChangeArrowheads="1" noChangeShapeType="1" noTextEdit="1"/>
          </p:cNvSpPr>
          <p:nvPr/>
        </p:nvSpPr>
        <p:spPr bwMode="auto">
          <a:xfrm>
            <a:off x="3860271" y="1600730"/>
            <a:ext cx="4471458" cy="1066271"/>
          </a:xfrm>
          <a:prstGeom prst="rect">
            <a:avLst/>
          </a:prstGeom>
        </p:spPr>
        <p:txBody>
          <a:bodyPr wrap="none" fromWordArt="1">
            <a:prstTxWarp prst="textPlain">
              <a:avLst>
                <a:gd name="adj" fmla="val 50000"/>
              </a:avLst>
            </a:prstTxWarp>
          </a:bodyPr>
          <a:lstStyle/>
          <a:p>
            <a:pPr algn="ctr"/>
            <a:r>
              <a:rPr lang="vi-VN" sz="6416" b="1" kern="10" dirty="0">
                <a:ln w="12700">
                  <a:solidFill>
                    <a:srgbClr val="00FF00"/>
                  </a:solidFill>
                  <a:round/>
                  <a:headEnd/>
                  <a:tailEnd/>
                </a:ln>
                <a:gradFill rotWithShape="1">
                  <a:gsLst>
                    <a:gs pos="0">
                      <a:srgbClr val="CC3300"/>
                    </a:gs>
                    <a:gs pos="50000">
                      <a:srgbClr val="FF6600"/>
                    </a:gs>
                    <a:gs pos="100000">
                      <a:srgbClr val="CC3300"/>
                    </a:gs>
                  </a:gsLst>
                  <a:lin ang="0" scaled="1"/>
                </a:gradFill>
                <a:effectLst>
                  <a:outerShdw dist="35921" dir="2700000" sy="50000" kx="2115830" algn="bl" rotWithShape="0">
                    <a:srgbClr val="C0C0C0"/>
                  </a:outerShdw>
                </a:effectLst>
                <a:latin typeface="+mj-lt"/>
              </a:rPr>
              <a:t>Tiếng việt</a:t>
            </a:r>
            <a:r>
              <a:rPr lang="en-US" sz="6416" b="1" kern="10" dirty="0">
                <a:ln w="12700">
                  <a:solidFill>
                    <a:srgbClr val="00FF00"/>
                  </a:solidFill>
                  <a:round/>
                  <a:headEnd/>
                  <a:tailEnd/>
                </a:ln>
                <a:gradFill rotWithShape="1">
                  <a:gsLst>
                    <a:gs pos="0">
                      <a:srgbClr val="CC3300"/>
                    </a:gs>
                    <a:gs pos="50000">
                      <a:srgbClr val="FF6600"/>
                    </a:gs>
                    <a:gs pos="100000">
                      <a:srgbClr val="CC3300"/>
                    </a:gs>
                  </a:gsLst>
                  <a:lin ang="0" scaled="1"/>
                </a:gradFill>
                <a:effectLst>
                  <a:outerShdw dist="35921" dir="2700000" sy="50000" kx="2115830" algn="bl" rotWithShape="0">
                    <a:srgbClr val="C0C0C0"/>
                  </a:outerShdw>
                </a:effectLst>
                <a:latin typeface="+mj-lt"/>
              </a:rPr>
              <a:t>  </a:t>
            </a:r>
          </a:p>
        </p:txBody>
      </p:sp>
      <p:grpSp>
        <p:nvGrpSpPr>
          <p:cNvPr id="17414" name="Group 9">
            <a:extLst>
              <a:ext uri="{FF2B5EF4-FFF2-40B4-BE49-F238E27FC236}">
                <a16:creationId xmlns:a16="http://schemas.microsoft.com/office/drawing/2014/main" xmlns="" id="{D45DF5AB-ECEC-9A25-A6CE-3AA0318876D1}"/>
              </a:ext>
            </a:extLst>
          </p:cNvPr>
          <p:cNvGrpSpPr>
            <a:grpSpLocks/>
          </p:cNvGrpSpPr>
          <p:nvPr/>
        </p:nvGrpSpPr>
        <p:grpSpPr bwMode="auto">
          <a:xfrm>
            <a:off x="0" y="2646"/>
            <a:ext cx="2709333" cy="6858000"/>
            <a:chOff x="0" y="2"/>
            <a:chExt cx="1280" cy="4320"/>
          </a:xfrm>
        </p:grpSpPr>
        <p:pic>
          <p:nvPicPr>
            <p:cNvPr id="17464" name="Picture 4" descr="POINSET2">
              <a:extLst>
                <a:ext uri="{FF2B5EF4-FFF2-40B4-BE49-F238E27FC236}">
                  <a16:creationId xmlns:a16="http://schemas.microsoft.com/office/drawing/2014/main" xmlns="" id="{F479D807-E0A8-2482-9058-6541F2C7B3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
              <a:ext cx="793"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5" name="Picture 4" descr="POINSET2">
              <a:extLst>
                <a:ext uri="{FF2B5EF4-FFF2-40B4-BE49-F238E27FC236}">
                  <a16:creationId xmlns:a16="http://schemas.microsoft.com/office/drawing/2014/main" xmlns="" id="{E0B9DB9F-356A-F300-C6A2-7F37331C8F5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 y="3531"/>
              <a:ext cx="793"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6" name="Picture 12" descr="flowerba[1]">
              <a:extLst>
                <a:ext uri="{FF2B5EF4-FFF2-40B4-BE49-F238E27FC236}">
                  <a16:creationId xmlns:a16="http://schemas.microsoft.com/office/drawing/2014/main" xmlns="" id="{AFFC6208-B42B-1D40-C9C8-BEB4ACB813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52"/>
              <a:ext cx="192"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7" name="Picture 13" descr="Hoa 1">
              <a:extLst>
                <a:ext uri="{FF2B5EF4-FFF2-40B4-BE49-F238E27FC236}">
                  <a16:creationId xmlns:a16="http://schemas.microsoft.com/office/drawing/2014/main" xmlns="" id="{E29C2479-90E1-3C87-7F07-CAD09DE65E00}"/>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0" y="240"/>
              <a:ext cx="334" cy="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8" name="Picture 14" descr="sunflower">
              <a:extLst>
                <a:ext uri="{FF2B5EF4-FFF2-40B4-BE49-F238E27FC236}">
                  <a16:creationId xmlns:a16="http://schemas.microsoft.com/office/drawing/2014/main" xmlns="" id="{CEC39109-137C-2038-57BC-A6F91311A4F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24" y="3800"/>
              <a:ext cx="656"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9" name="Picture 15" descr="Hoa 1">
              <a:extLst>
                <a:ext uri="{FF2B5EF4-FFF2-40B4-BE49-F238E27FC236}">
                  <a16:creationId xmlns:a16="http://schemas.microsoft.com/office/drawing/2014/main" xmlns="" id="{B973BC40-2DA1-29CC-720B-DE946FA1E28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672"/>
              <a:ext cx="334" cy="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415" name="Group 16">
            <a:extLst>
              <a:ext uri="{FF2B5EF4-FFF2-40B4-BE49-F238E27FC236}">
                <a16:creationId xmlns:a16="http://schemas.microsoft.com/office/drawing/2014/main" xmlns="" id="{A7A0E25F-7AA5-3BB7-C2BD-46064219CC66}"/>
              </a:ext>
            </a:extLst>
          </p:cNvPr>
          <p:cNvGrpSpPr>
            <a:grpSpLocks/>
          </p:cNvGrpSpPr>
          <p:nvPr/>
        </p:nvGrpSpPr>
        <p:grpSpPr bwMode="auto">
          <a:xfrm>
            <a:off x="9652000" y="0"/>
            <a:ext cx="2540000" cy="6860646"/>
            <a:chOff x="4560" y="0"/>
            <a:chExt cx="1200" cy="4322"/>
          </a:xfrm>
        </p:grpSpPr>
        <p:pic>
          <p:nvPicPr>
            <p:cNvPr id="17458" name="Picture 4" descr="POINSET2">
              <a:extLst>
                <a:ext uri="{FF2B5EF4-FFF2-40B4-BE49-F238E27FC236}">
                  <a16:creationId xmlns:a16="http://schemas.microsoft.com/office/drawing/2014/main" xmlns="" id="{12F8976A-BCED-782D-8CB2-915E9EB186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967" y="2"/>
              <a:ext cx="793"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9" name="Picture 4" descr="POINSET2">
              <a:extLst>
                <a:ext uri="{FF2B5EF4-FFF2-40B4-BE49-F238E27FC236}">
                  <a16:creationId xmlns:a16="http://schemas.microsoft.com/office/drawing/2014/main" xmlns="" id="{297A2FA0-6A01-0EE7-F858-F0F2C303020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4967" y="3532"/>
              <a:ext cx="793" cy="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0" name="Picture 19" descr="flowerba[1]">
              <a:extLst>
                <a:ext uri="{FF2B5EF4-FFF2-40B4-BE49-F238E27FC236}">
                  <a16:creationId xmlns:a16="http://schemas.microsoft.com/office/drawing/2014/main" xmlns="" id="{1DCF17D1-6543-4B5B-EA65-F989162CD0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8" y="1152"/>
              <a:ext cx="192"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1" name="Picture 20" descr="sunflower">
              <a:extLst>
                <a:ext uri="{FF2B5EF4-FFF2-40B4-BE49-F238E27FC236}">
                  <a16:creationId xmlns:a16="http://schemas.microsoft.com/office/drawing/2014/main" xmlns="" id="{C0E092BA-EB7E-546D-2C65-79DDC44AB22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60" y="3800"/>
              <a:ext cx="656"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2" name="Picture 21" descr="Hoa 1">
              <a:extLst>
                <a:ext uri="{FF2B5EF4-FFF2-40B4-BE49-F238E27FC236}">
                  <a16:creationId xmlns:a16="http://schemas.microsoft.com/office/drawing/2014/main" xmlns="" id="{CA25F986-29C2-AB85-E4A6-D2637D6DAB8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944" y="96"/>
              <a:ext cx="334" cy="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63" name="Picture 22" descr="Hoa 1">
              <a:extLst>
                <a:ext uri="{FF2B5EF4-FFF2-40B4-BE49-F238E27FC236}">
                  <a16:creationId xmlns:a16="http://schemas.microsoft.com/office/drawing/2014/main" xmlns="" id="{F3C23A3B-B475-1F1B-0A4F-A4D2FC54C49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426" y="720"/>
              <a:ext cx="334" cy="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416" name="Picture 23" descr="Hoa 1">
            <a:extLst>
              <a:ext uri="{FF2B5EF4-FFF2-40B4-BE49-F238E27FC236}">
                <a16:creationId xmlns:a16="http://schemas.microsoft.com/office/drawing/2014/main" xmlns="" id="{132FF79B-DEF0-5542-3FAB-992737D23059}"/>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219729" y="0"/>
            <a:ext cx="706438" cy="126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24" descr="Hoa 1">
            <a:extLst>
              <a:ext uri="{FF2B5EF4-FFF2-40B4-BE49-F238E27FC236}">
                <a16:creationId xmlns:a16="http://schemas.microsoft.com/office/drawing/2014/main" xmlns="" id="{2F0C2284-247D-89C0-0E21-775E2C55958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078105" y="609866"/>
            <a:ext cx="707761" cy="1260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Picture 25" descr="1 (92)">
            <a:extLst>
              <a:ext uri="{FF2B5EF4-FFF2-40B4-BE49-F238E27FC236}">
                <a16:creationId xmlns:a16="http://schemas.microsoft.com/office/drawing/2014/main" xmlns="" id="{120EF98F-7498-7F53-A874-A5C483126756}"/>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315729" y="542925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Picture 26" descr="1 (92)">
            <a:extLst>
              <a:ext uri="{FF2B5EF4-FFF2-40B4-BE49-F238E27FC236}">
                <a16:creationId xmlns:a16="http://schemas.microsoft.com/office/drawing/2014/main" xmlns="" id="{2CA72547-A1DF-4952-5211-61552135F60E}"/>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181865" y="542925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0" name="Picture 27" descr="1 (92)">
            <a:extLst>
              <a:ext uri="{FF2B5EF4-FFF2-40B4-BE49-F238E27FC236}">
                <a16:creationId xmlns:a16="http://schemas.microsoft.com/office/drawing/2014/main" xmlns="" id="{E2944BB6-C32D-17E8-C28E-4337A9C3BF96}"/>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3251729" y="542925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1" name="Group 28">
            <a:extLst>
              <a:ext uri="{FF2B5EF4-FFF2-40B4-BE49-F238E27FC236}">
                <a16:creationId xmlns:a16="http://schemas.microsoft.com/office/drawing/2014/main" xmlns="" id="{E211571E-E455-F97B-4479-BB5C545F20BC}"/>
              </a:ext>
            </a:extLst>
          </p:cNvPr>
          <p:cNvGrpSpPr>
            <a:grpSpLocks/>
          </p:cNvGrpSpPr>
          <p:nvPr/>
        </p:nvGrpSpPr>
        <p:grpSpPr bwMode="auto">
          <a:xfrm>
            <a:off x="0" y="0"/>
            <a:ext cx="12192000" cy="6858000"/>
            <a:chOff x="0" y="0"/>
            <a:chExt cx="5952" cy="4320"/>
          </a:xfrm>
        </p:grpSpPr>
        <p:pic>
          <p:nvPicPr>
            <p:cNvPr id="17423" name="Picture 29" descr="92946cxn8xmvkw5">
              <a:extLst>
                <a:ext uri="{FF2B5EF4-FFF2-40B4-BE49-F238E27FC236}">
                  <a16:creationId xmlns:a16="http://schemas.microsoft.com/office/drawing/2014/main" xmlns="" id="{1D69207B-B2B1-C1BE-9566-FE6E9B437FF3}"/>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60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4" name="Picture 30" descr="92946cxn8xmvkw5">
              <a:extLst>
                <a:ext uri="{FF2B5EF4-FFF2-40B4-BE49-F238E27FC236}">
                  <a16:creationId xmlns:a16="http://schemas.microsoft.com/office/drawing/2014/main" xmlns="" id="{EEB9C6A6-BDF7-4AF2-FE35-2D9AB381E733}"/>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3456"/>
              <a:ext cx="60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5" name="Picture 31" descr="92946cxn8xmvkw5">
              <a:extLst>
                <a:ext uri="{FF2B5EF4-FFF2-40B4-BE49-F238E27FC236}">
                  <a16:creationId xmlns:a16="http://schemas.microsoft.com/office/drawing/2014/main" xmlns="" id="{9A868EEF-3B36-4F57-CBE5-70EF655C471E}"/>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160" y="3600"/>
              <a:ext cx="60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6" name="Picture 32" descr="92946cxn8xmvkw5">
              <a:extLst>
                <a:ext uri="{FF2B5EF4-FFF2-40B4-BE49-F238E27FC236}">
                  <a16:creationId xmlns:a16="http://schemas.microsoft.com/office/drawing/2014/main" xmlns="" id="{7B007B49-E3AD-0FBB-5C43-7336C1740C13}"/>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160" y="0"/>
              <a:ext cx="60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7" name="Picture 33" descr="92946cxn8xmvkw5">
              <a:extLst>
                <a:ext uri="{FF2B5EF4-FFF2-40B4-BE49-F238E27FC236}">
                  <a16:creationId xmlns:a16="http://schemas.microsoft.com/office/drawing/2014/main" xmlns="" id="{F7B5D0D5-172F-6D15-ADDF-2AD527DF90E7}"/>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600" y="3600"/>
              <a:ext cx="60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8" name="Picture 34" descr="92946cxn8xmvkw5">
              <a:extLst>
                <a:ext uri="{FF2B5EF4-FFF2-40B4-BE49-F238E27FC236}">
                  <a16:creationId xmlns:a16="http://schemas.microsoft.com/office/drawing/2014/main" xmlns="" id="{03D089B7-A0A4-8A10-7233-BCB43D72720C}"/>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3648" y="0"/>
              <a:ext cx="60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29" name="Picture 35" descr="92946cxn8xmvkw5">
              <a:extLst>
                <a:ext uri="{FF2B5EF4-FFF2-40B4-BE49-F238E27FC236}">
                  <a16:creationId xmlns:a16="http://schemas.microsoft.com/office/drawing/2014/main" xmlns="" id="{2732B8F4-DECF-A969-84EC-7990BA56A46A}"/>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160" y="2016"/>
              <a:ext cx="60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0" name="Picture 36" descr="92946cxn8xmvkw5">
              <a:extLst>
                <a:ext uri="{FF2B5EF4-FFF2-40B4-BE49-F238E27FC236}">
                  <a16:creationId xmlns:a16="http://schemas.microsoft.com/office/drawing/2014/main" xmlns="" id="{28D4679B-ACFB-C0FA-155A-596CF10582D5}"/>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632"/>
              <a:ext cx="60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1" name="Picture 37" descr="92946cxn8xmvkw5">
              <a:extLst>
                <a:ext uri="{FF2B5EF4-FFF2-40B4-BE49-F238E27FC236}">
                  <a16:creationId xmlns:a16="http://schemas.microsoft.com/office/drawing/2014/main" xmlns="" id="{BA530A42-D26E-A0D4-2513-A7D1277E9D05}"/>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776" y="3600"/>
              <a:ext cx="60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2" name="Picture 38" descr="92946cxn8xmvkw5">
              <a:extLst>
                <a:ext uri="{FF2B5EF4-FFF2-40B4-BE49-F238E27FC236}">
                  <a16:creationId xmlns:a16="http://schemas.microsoft.com/office/drawing/2014/main" xmlns="" id="{733E1725-BC34-5BE6-DA50-6E44AAEF5794}"/>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776" y="0"/>
              <a:ext cx="600"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3" name="Picture 39" descr="timbay">
              <a:extLst>
                <a:ext uri="{FF2B5EF4-FFF2-40B4-BE49-F238E27FC236}">
                  <a16:creationId xmlns:a16="http://schemas.microsoft.com/office/drawing/2014/main" xmlns="" id="{C7D27E2C-8D00-72AE-F59C-54874618B769}"/>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224" y="3744"/>
              <a:ext cx="96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4" name="Picture 40" descr="timbay">
              <a:extLst>
                <a:ext uri="{FF2B5EF4-FFF2-40B4-BE49-F238E27FC236}">
                  <a16:creationId xmlns:a16="http://schemas.microsoft.com/office/drawing/2014/main" xmlns="" id="{84A47C3F-3D61-F506-D921-30E604020029}"/>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496" y="3792"/>
              <a:ext cx="96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5" name="Picture 41" descr="timbay">
              <a:extLst>
                <a:ext uri="{FF2B5EF4-FFF2-40B4-BE49-F238E27FC236}">
                  <a16:creationId xmlns:a16="http://schemas.microsoft.com/office/drawing/2014/main" xmlns="" id="{2B1E2D4F-6C45-B4F0-857A-46380417B39D}"/>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0" y="3840"/>
              <a:ext cx="96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6" name="Picture 42" descr="timbay">
              <a:extLst>
                <a:ext uri="{FF2B5EF4-FFF2-40B4-BE49-F238E27FC236}">
                  <a16:creationId xmlns:a16="http://schemas.microsoft.com/office/drawing/2014/main" xmlns="" id="{7F6BEA25-0DBC-9F2F-848F-4D232BF0EECA}"/>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0" y="2688"/>
              <a:ext cx="96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Picture 43" descr="timbay">
              <a:extLst>
                <a:ext uri="{FF2B5EF4-FFF2-40B4-BE49-F238E27FC236}">
                  <a16:creationId xmlns:a16="http://schemas.microsoft.com/office/drawing/2014/main" xmlns="" id="{250B5D9A-F490-BC94-1E72-2FC4D3ED5EFD}"/>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0" y="960"/>
              <a:ext cx="96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Picture 44" descr="timbay">
              <a:extLst>
                <a:ext uri="{FF2B5EF4-FFF2-40B4-BE49-F238E27FC236}">
                  <a16:creationId xmlns:a16="http://schemas.microsoft.com/office/drawing/2014/main" xmlns="" id="{6A01D795-46DF-DA6B-2CF0-A330AE762063}"/>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800" y="1152"/>
              <a:ext cx="96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Picture 45" descr="timbay">
              <a:extLst>
                <a:ext uri="{FF2B5EF4-FFF2-40B4-BE49-F238E27FC236}">
                  <a16:creationId xmlns:a16="http://schemas.microsoft.com/office/drawing/2014/main" xmlns="" id="{300DBD99-6AEA-63E0-43C2-A80D3EFC5D0F}"/>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992" y="2928"/>
              <a:ext cx="96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Picture 46" descr="pinksparkle6df1">
              <a:extLst>
                <a:ext uri="{FF2B5EF4-FFF2-40B4-BE49-F238E27FC236}">
                  <a16:creationId xmlns:a16="http://schemas.microsoft.com/office/drawing/2014/main" xmlns="" id="{C0B3BAB0-E625-5777-952C-97CFF093CEBB}"/>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984" y="2064"/>
              <a:ext cx="312"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Picture 47" descr="pinksparkle6df1">
              <a:extLst>
                <a:ext uri="{FF2B5EF4-FFF2-40B4-BE49-F238E27FC236}">
                  <a16:creationId xmlns:a16="http://schemas.microsoft.com/office/drawing/2014/main" xmlns="" id="{134D46EE-987E-AADF-7601-C4B832944FD4}"/>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024" y="2928"/>
              <a:ext cx="312"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Picture 48" descr="pinksparkle6df1">
              <a:extLst>
                <a:ext uri="{FF2B5EF4-FFF2-40B4-BE49-F238E27FC236}">
                  <a16:creationId xmlns:a16="http://schemas.microsoft.com/office/drawing/2014/main" xmlns="" id="{959671A8-B1C0-89A7-93E7-A4F65A17AA32}"/>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128" y="2976"/>
              <a:ext cx="312"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Picture 49" descr="pinksparkle6df1">
              <a:extLst>
                <a:ext uri="{FF2B5EF4-FFF2-40B4-BE49-F238E27FC236}">
                  <a16:creationId xmlns:a16="http://schemas.microsoft.com/office/drawing/2014/main" xmlns="" id="{1C87AA81-D72B-EAAD-6CB5-E218099D0156}"/>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560" y="2160"/>
              <a:ext cx="312"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Picture 50" descr="pinksparkle6df1">
              <a:extLst>
                <a:ext uri="{FF2B5EF4-FFF2-40B4-BE49-F238E27FC236}">
                  <a16:creationId xmlns:a16="http://schemas.microsoft.com/office/drawing/2014/main" xmlns="" id="{0007DABA-A276-EA7D-E631-ABE7E7231E23}"/>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408" y="3168"/>
              <a:ext cx="312"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Picture 51" descr="pinksparkle6df1">
              <a:extLst>
                <a:ext uri="{FF2B5EF4-FFF2-40B4-BE49-F238E27FC236}">
                  <a16:creationId xmlns:a16="http://schemas.microsoft.com/office/drawing/2014/main" xmlns="" id="{2EFB84D2-E0CD-DD94-555E-D346DEE1919E}"/>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680" y="1584"/>
              <a:ext cx="312"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Picture 52" descr="pinksparkle6df1">
              <a:extLst>
                <a:ext uri="{FF2B5EF4-FFF2-40B4-BE49-F238E27FC236}">
                  <a16:creationId xmlns:a16="http://schemas.microsoft.com/office/drawing/2014/main" xmlns="" id="{810DAD21-C999-53D0-E30D-FC34B5942C3E}"/>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248" y="2352"/>
              <a:ext cx="312"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Picture 53" descr="pinksparkle6df1">
              <a:extLst>
                <a:ext uri="{FF2B5EF4-FFF2-40B4-BE49-F238E27FC236}">
                  <a16:creationId xmlns:a16="http://schemas.microsoft.com/office/drawing/2014/main" xmlns="" id="{A43C506E-0BE1-E57E-2F38-6121B53C4E3A}"/>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248" y="3360"/>
              <a:ext cx="312"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8" name="Picture 54" descr="pinksparkle6df1">
              <a:extLst>
                <a:ext uri="{FF2B5EF4-FFF2-40B4-BE49-F238E27FC236}">
                  <a16:creationId xmlns:a16="http://schemas.microsoft.com/office/drawing/2014/main" xmlns="" id="{FA069EED-7BCF-A0D1-7420-1535866F9C83}"/>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112" y="2736"/>
              <a:ext cx="312"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9" name="Picture 55" descr="pinksparkle6df1">
              <a:extLst>
                <a:ext uri="{FF2B5EF4-FFF2-40B4-BE49-F238E27FC236}">
                  <a16:creationId xmlns:a16="http://schemas.microsoft.com/office/drawing/2014/main" xmlns="" id="{9ADD4701-6FE4-9A6C-ECA4-C480FDFABD3F}"/>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784" y="1104"/>
              <a:ext cx="312"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0" name="Picture 56" descr="pinksparkle6df1">
              <a:extLst>
                <a:ext uri="{FF2B5EF4-FFF2-40B4-BE49-F238E27FC236}">
                  <a16:creationId xmlns:a16="http://schemas.microsoft.com/office/drawing/2014/main" xmlns="" id="{FAC9BF3C-54B8-A814-BD33-3A2EC2770C3F}"/>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584" y="1008"/>
              <a:ext cx="312"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1" name="Picture 57" descr="pinksparkle6df1">
              <a:extLst>
                <a:ext uri="{FF2B5EF4-FFF2-40B4-BE49-F238E27FC236}">
                  <a16:creationId xmlns:a16="http://schemas.microsoft.com/office/drawing/2014/main" xmlns="" id="{52F89029-5581-D6FB-E1D0-6A943007A68B}"/>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880" y="624"/>
              <a:ext cx="312"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2" name="Picture 58" descr="pinksparkle6df1">
              <a:extLst>
                <a:ext uri="{FF2B5EF4-FFF2-40B4-BE49-F238E27FC236}">
                  <a16:creationId xmlns:a16="http://schemas.microsoft.com/office/drawing/2014/main" xmlns="" id="{00BB3EC9-5E3B-EE9A-5A78-EC123B1ED4E0}"/>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080" y="1008"/>
              <a:ext cx="312"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3" name="Picture 59" descr="pinksparkle6df1">
              <a:extLst>
                <a:ext uri="{FF2B5EF4-FFF2-40B4-BE49-F238E27FC236}">
                  <a16:creationId xmlns:a16="http://schemas.microsoft.com/office/drawing/2014/main" xmlns="" id="{AA46AD09-026B-9FF4-DF6D-81B15D643A60}"/>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504" y="1440"/>
              <a:ext cx="312"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4" name="Picture 60" descr="pinksparkle6df1">
              <a:extLst>
                <a:ext uri="{FF2B5EF4-FFF2-40B4-BE49-F238E27FC236}">
                  <a16:creationId xmlns:a16="http://schemas.microsoft.com/office/drawing/2014/main" xmlns="" id="{E7868138-80CA-DA5E-8104-DDC1C5664380}"/>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704" y="672"/>
              <a:ext cx="312"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5" name="Picture 61" descr="pinksparkle6df1">
              <a:extLst>
                <a:ext uri="{FF2B5EF4-FFF2-40B4-BE49-F238E27FC236}">
                  <a16:creationId xmlns:a16="http://schemas.microsoft.com/office/drawing/2014/main" xmlns="" id="{EAAA3FEC-38EA-8E5A-872E-79413CCF4458}"/>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496" y="1536"/>
              <a:ext cx="312"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6" name="Picture 62" descr="pinksparkle6df1">
              <a:extLst>
                <a:ext uri="{FF2B5EF4-FFF2-40B4-BE49-F238E27FC236}">
                  <a16:creationId xmlns:a16="http://schemas.microsoft.com/office/drawing/2014/main" xmlns="" id="{011C2226-414A-78F8-1C1A-87AC2F1BA76D}"/>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2448" y="3360"/>
              <a:ext cx="312"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57" name="Picture 63" descr="pinksparkle6df1">
              <a:extLst>
                <a:ext uri="{FF2B5EF4-FFF2-40B4-BE49-F238E27FC236}">
                  <a16:creationId xmlns:a16="http://schemas.microsoft.com/office/drawing/2014/main" xmlns="" id="{F73D33E6-C2D4-184F-6945-8D4ABC22E7C8}"/>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464" y="3456"/>
              <a:ext cx="312" cy="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7422" name="WordArt 64">
            <a:extLst>
              <a:ext uri="{FF2B5EF4-FFF2-40B4-BE49-F238E27FC236}">
                <a16:creationId xmlns:a16="http://schemas.microsoft.com/office/drawing/2014/main" xmlns="" id="{81C036EC-26D1-AF05-DE79-059D93D7C068}"/>
              </a:ext>
            </a:extLst>
          </p:cNvPr>
          <p:cNvSpPr>
            <a:spLocks noChangeArrowheads="1" noChangeShapeType="1" noTextEdit="1"/>
          </p:cNvSpPr>
          <p:nvPr/>
        </p:nvSpPr>
        <p:spPr bwMode="auto">
          <a:xfrm>
            <a:off x="1930136" y="3060834"/>
            <a:ext cx="8839729" cy="108792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vi-VN" sz="4250" b="1" kern="10" dirty="0" smtClean="0">
                <a:solidFill>
                  <a:srgbClr val="FF0000"/>
                </a:solidFill>
                <a:effectLst>
                  <a:outerShdw dist="35921" dir="2700000" algn="ctr" rotWithShape="0">
                    <a:srgbClr val="C0C0C0">
                      <a:alpha val="79999"/>
                    </a:srgbClr>
                  </a:outerShdw>
                </a:effectLst>
                <a:latin typeface="+mj-lt"/>
              </a:rPr>
              <a:t>Ánh sáng của yêu thương</a:t>
            </a:r>
            <a:endParaRPr lang="en-US" sz="4250" b="1" kern="10" dirty="0">
              <a:solidFill>
                <a:srgbClr val="FF0000"/>
              </a:solidFill>
              <a:effectLst>
                <a:outerShdw dist="35921" dir="2700000" algn="ctr" rotWithShape="0">
                  <a:srgbClr val="C0C0C0">
                    <a:alpha val="79999"/>
                  </a:srgbClr>
                </a:outerShdw>
              </a:effectLst>
              <a:latin typeface="+mj-lt"/>
            </a:endParaRPr>
          </a:p>
        </p:txBody>
      </p:sp>
      <p:sp>
        <p:nvSpPr>
          <p:cNvPr id="2" name="TextBox 1"/>
          <p:cNvSpPr txBox="1"/>
          <p:nvPr/>
        </p:nvSpPr>
        <p:spPr>
          <a:xfrm>
            <a:off x="2758493" y="4321743"/>
            <a:ext cx="7607717" cy="646331"/>
          </a:xfrm>
          <a:prstGeom prst="rect">
            <a:avLst/>
          </a:prstGeom>
          <a:noFill/>
        </p:spPr>
        <p:txBody>
          <a:bodyPr wrap="square" rtlCol="0">
            <a:spAutoFit/>
          </a:bodyPr>
          <a:lstStyle/>
          <a:p>
            <a:r>
              <a:rPr lang="vi-VN" sz="3600" smtClean="0">
                <a:latin typeface="+mj-lt"/>
              </a:rPr>
              <a:t>Giáo viên thực hiện: Nguyễn Thị Trâm</a:t>
            </a:r>
            <a:endParaRPr lang="en-US" sz="3600" dirty="0">
              <a:latin typeface="+mj-lt"/>
            </a:endParaRPr>
          </a:p>
        </p:txBody>
      </p:sp>
    </p:spTree>
  </p:cSld>
  <p:clrMapOvr>
    <a:masterClrMapping/>
  </p:clrMapOvr>
  <p:transition>
    <p:wheel spokes="8"/>
    <p:sndAc>
      <p:stSnd>
        <p:snd r:embed="rId2" name="applaus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83975"/>
                                        </p:tgtEl>
                                        <p:attrNameLst>
                                          <p:attrName>style.visibility</p:attrName>
                                        </p:attrNameLst>
                                      </p:cBhvr>
                                      <p:to>
                                        <p:strVal val="visible"/>
                                      </p:to>
                                    </p:set>
                                    <p:animEffect transition="in" filter="dissolve">
                                      <p:cBhvr>
                                        <p:cTn id="7" dur="500"/>
                                        <p:tgtEl>
                                          <p:spTgt spid="83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668CB38-F200-4C83-8F72-264EB813C4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099" y="525"/>
            <a:ext cx="12115802" cy="685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7">
            <a:extLst>
              <a:ext uri="{FF2B5EF4-FFF2-40B4-BE49-F238E27FC236}">
                <a16:creationId xmlns:a16="http://schemas.microsoft.com/office/drawing/2014/main" xmlns="" id="{9BC71BFF-5517-4D22-A473-881C95A8B49E}"/>
              </a:ext>
            </a:extLst>
          </p:cNvPr>
          <p:cNvGrpSpPr>
            <a:grpSpLocks/>
          </p:cNvGrpSpPr>
          <p:nvPr/>
        </p:nvGrpSpPr>
        <p:grpSpPr bwMode="auto">
          <a:xfrm>
            <a:off x="3771901" y="527494"/>
            <a:ext cx="4968875" cy="2237140"/>
            <a:chOff x="2943333" y="-39334"/>
            <a:chExt cx="4968552" cy="2237184"/>
          </a:xfrm>
        </p:grpSpPr>
        <p:sp>
          <p:nvSpPr>
            <p:cNvPr id="7" name="任意多边形 6">
              <a:extLst>
                <a:ext uri="{FF2B5EF4-FFF2-40B4-BE49-F238E27FC236}">
                  <a16:creationId xmlns:a16="http://schemas.microsoft.com/office/drawing/2014/main" xmlns="" id="{4D11A711-11C9-4901-A107-0440775AD4D8}"/>
                </a:ext>
              </a:extLst>
            </p:cNvPr>
            <p:cNvSpPr/>
            <p:nvPr/>
          </p:nvSpPr>
          <p:spPr>
            <a:xfrm>
              <a:off x="3962442" y="-39334"/>
              <a:ext cx="2338236" cy="1253958"/>
            </a:xfrm>
            <a:custGeom>
              <a:avLst/>
              <a:gdLst>
                <a:gd name="connsiteX0" fmla="*/ 0 w 2338251"/>
                <a:gd name="connsiteY0" fmla="*/ 1254180 h 1254180"/>
                <a:gd name="connsiteX1" fmla="*/ 1188720 w 2338251"/>
                <a:gd name="connsiteY1" fmla="*/ 145 h 1254180"/>
                <a:gd name="connsiteX2" fmla="*/ 2338251 w 2338251"/>
                <a:gd name="connsiteY2" fmla="*/ 1188865 h 1254180"/>
              </a:gdLst>
              <a:ahLst/>
              <a:cxnLst>
                <a:cxn ang="0">
                  <a:pos x="connsiteX0" y="connsiteY0"/>
                </a:cxn>
                <a:cxn ang="0">
                  <a:pos x="connsiteX1" y="connsiteY1"/>
                </a:cxn>
                <a:cxn ang="0">
                  <a:pos x="connsiteX2" y="connsiteY2"/>
                </a:cxn>
              </a:cxnLst>
              <a:rect l="l" t="t" r="r" b="b"/>
              <a:pathLst>
                <a:path w="2338251" h="1254180">
                  <a:moveTo>
                    <a:pt x="0" y="1254180"/>
                  </a:moveTo>
                  <a:cubicBezTo>
                    <a:pt x="399506" y="632605"/>
                    <a:pt x="799012" y="11031"/>
                    <a:pt x="1188720" y="145"/>
                  </a:cubicBezTo>
                  <a:cubicBezTo>
                    <a:pt x="1578428" y="-10741"/>
                    <a:pt x="1958339" y="589062"/>
                    <a:pt x="2338251" y="1188865"/>
                  </a:cubicBezTo>
                </a:path>
              </a:pathLst>
            </a:custGeom>
          </p:spPr>
          <p:style>
            <a:lnRef idx="3">
              <a:schemeClr val="accent3"/>
            </a:lnRef>
            <a:fillRef idx="0">
              <a:schemeClr val="accent3"/>
            </a:fillRef>
            <a:effectRef idx="2">
              <a:schemeClr val="accent3"/>
            </a:effectRef>
            <a:fontRef idx="minor">
              <a:schemeClr val="tx1"/>
            </a:fontRef>
          </p:style>
          <p:txBody>
            <a:bodyPr anchor="ctr"/>
            <a:lstStyle>
              <a:defPPr>
                <a:defRPr lang="en-US"/>
              </a:defPPr>
              <a:lvl1pPr algn="l" rtl="0" eaLnBrk="0" fontAlgn="base" hangingPunct="0">
                <a:spcBef>
                  <a:spcPct val="0"/>
                </a:spcBef>
                <a:spcAft>
                  <a:spcPct val="0"/>
                </a:spcAft>
                <a:defRPr b="1" kern="1200">
                  <a:solidFill>
                    <a:schemeClr val="tx1"/>
                  </a:solidFill>
                  <a:latin typeface="+mn-lt"/>
                  <a:ea typeface="+mn-ea"/>
                  <a:cs typeface="+mn-cs"/>
                </a:defRPr>
              </a:lvl1pPr>
              <a:lvl2pPr marL="457200" algn="l" rtl="0" eaLnBrk="0" fontAlgn="base" hangingPunct="0">
                <a:spcBef>
                  <a:spcPct val="0"/>
                </a:spcBef>
                <a:spcAft>
                  <a:spcPct val="0"/>
                </a:spcAft>
                <a:defRPr b="1" kern="1200">
                  <a:solidFill>
                    <a:schemeClr val="tx1"/>
                  </a:solidFill>
                  <a:latin typeface="+mn-lt"/>
                  <a:ea typeface="+mn-ea"/>
                  <a:cs typeface="+mn-cs"/>
                </a:defRPr>
              </a:lvl2pPr>
              <a:lvl3pPr marL="914400" algn="l" rtl="0" eaLnBrk="0" fontAlgn="base" hangingPunct="0">
                <a:spcBef>
                  <a:spcPct val="0"/>
                </a:spcBef>
                <a:spcAft>
                  <a:spcPct val="0"/>
                </a:spcAft>
                <a:defRPr b="1" kern="1200">
                  <a:solidFill>
                    <a:schemeClr val="tx1"/>
                  </a:solidFill>
                  <a:latin typeface="+mn-lt"/>
                  <a:ea typeface="+mn-ea"/>
                  <a:cs typeface="+mn-cs"/>
                </a:defRPr>
              </a:lvl3pPr>
              <a:lvl4pPr marL="1371600" algn="l" rtl="0" eaLnBrk="0" fontAlgn="base" hangingPunct="0">
                <a:spcBef>
                  <a:spcPct val="0"/>
                </a:spcBef>
                <a:spcAft>
                  <a:spcPct val="0"/>
                </a:spcAft>
                <a:defRPr b="1" kern="1200">
                  <a:solidFill>
                    <a:schemeClr val="tx1"/>
                  </a:solidFill>
                  <a:latin typeface="+mn-lt"/>
                  <a:ea typeface="+mn-ea"/>
                  <a:cs typeface="+mn-cs"/>
                </a:defRPr>
              </a:lvl4pPr>
              <a:lvl5pPr marL="1828800" algn="l" rtl="0" eaLnBrk="0" fontAlgn="base" hangingPunct="0">
                <a:spcBef>
                  <a:spcPct val="0"/>
                </a:spcBef>
                <a:spcAft>
                  <a:spcPct val="0"/>
                </a:spcAft>
                <a:defRPr b="1" kern="1200">
                  <a:solidFill>
                    <a:schemeClr val="tx1"/>
                  </a:solidFill>
                  <a:latin typeface="+mn-lt"/>
                  <a:ea typeface="+mn-ea"/>
                  <a:cs typeface="+mn-cs"/>
                </a:defRPr>
              </a:lvl5pPr>
              <a:lvl6pPr marL="2286000" algn="l" defTabSz="914400" rtl="0" eaLnBrk="1" latinLnBrk="0" hangingPunct="1">
                <a:defRPr b="1" kern="1200">
                  <a:solidFill>
                    <a:schemeClr val="tx1"/>
                  </a:solidFill>
                  <a:latin typeface="+mn-lt"/>
                  <a:ea typeface="+mn-ea"/>
                  <a:cs typeface="+mn-cs"/>
                </a:defRPr>
              </a:lvl6pPr>
              <a:lvl7pPr marL="2743200" algn="l" defTabSz="914400" rtl="0" eaLnBrk="1" latinLnBrk="0" hangingPunct="1">
                <a:defRPr b="1" kern="1200">
                  <a:solidFill>
                    <a:schemeClr val="tx1"/>
                  </a:solidFill>
                  <a:latin typeface="+mn-lt"/>
                  <a:ea typeface="+mn-ea"/>
                  <a:cs typeface="+mn-cs"/>
                </a:defRPr>
              </a:lvl7pPr>
              <a:lvl8pPr marL="3200400" algn="l" defTabSz="914400" rtl="0" eaLnBrk="1" latinLnBrk="0" hangingPunct="1">
                <a:defRPr b="1" kern="1200">
                  <a:solidFill>
                    <a:schemeClr val="tx1"/>
                  </a:solidFill>
                  <a:latin typeface="+mn-lt"/>
                  <a:ea typeface="+mn-ea"/>
                  <a:cs typeface="+mn-cs"/>
                </a:defRPr>
              </a:lvl8pPr>
              <a:lvl9pPr marL="3657600" algn="l" defTabSz="914400" rtl="0" eaLnBrk="1" latinLnBrk="0" hangingPunct="1">
                <a:defRPr b="1" kern="1200">
                  <a:solidFill>
                    <a:schemeClr val="tx1"/>
                  </a:solidFill>
                  <a:latin typeface="+mn-lt"/>
                  <a:ea typeface="+mn-ea"/>
                  <a:cs typeface="+mn-cs"/>
                </a:defRPr>
              </a:lvl9pPr>
            </a:lstStyle>
            <a:p>
              <a:pPr algn="ctr" defTabSz="1088519">
                <a:defRPr/>
              </a:pPr>
              <a:endParaRPr lang="zh-CN" altLang="en-US" sz="4867">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sp>
          <p:nvSpPr>
            <p:cNvPr id="8" name="矩形 3">
              <a:extLst>
                <a:ext uri="{FF2B5EF4-FFF2-40B4-BE49-F238E27FC236}">
                  <a16:creationId xmlns:a16="http://schemas.microsoft.com/office/drawing/2014/main" xmlns="" id="{5121B052-49AE-49C6-9442-1A37E67C5687}"/>
                </a:ext>
              </a:extLst>
            </p:cNvPr>
            <p:cNvSpPr/>
            <p:nvPr/>
          </p:nvSpPr>
          <p:spPr>
            <a:xfrm>
              <a:off x="2943333" y="1228911"/>
              <a:ext cx="4968552" cy="968939"/>
            </a:xfrm>
            <a:prstGeom prst="rect">
              <a:avLst/>
            </a:prstGeom>
            <a:solidFill>
              <a:schemeClr val="accent2">
                <a:lumMod val="20000"/>
                <a:lumOff val="80000"/>
              </a:schemeClr>
            </a:solidFill>
            <a:ln>
              <a:solidFill>
                <a:schemeClr val="accent1"/>
              </a:solidFill>
            </a:ln>
          </p:spPr>
          <p:style>
            <a:lnRef idx="0">
              <a:schemeClr val="accent3"/>
            </a:lnRef>
            <a:fillRef idx="3">
              <a:schemeClr val="accent3"/>
            </a:fillRef>
            <a:effectRef idx="3">
              <a:schemeClr val="accent3"/>
            </a:effectRef>
            <a:fontRef idx="minor">
              <a:schemeClr val="lt1"/>
            </a:fontRef>
          </p:style>
          <p:txBody>
            <a:bodyPr>
              <a:spAutoFit/>
            </a:bodyPr>
            <a:lstStyle>
              <a:defPPr>
                <a:defRPr lang="en-US"/>
              </a:defPPr>
              <a:lvl1pPr algn="l" rtl="0" eaLnBrk="0" fontAlgn="base" hangingPunct="0">
                <a:spcBef>
                  <a:spcPct val="0"/>
                </a:spcBef>
                <a:spcAft>
                  <a:spcPct val="0"/>
                </a:spcAft>
                <a:defRPr b="1" kern="1200">
                  <a:solidFill>
                    <a:schemeClr val="lt1"/>
                  </a:solidFill>
                  <a:latin typeface="+mn-lt"/>
                  <a:ea typeface="+mn-ea"/>
                  <a:cs typeface="+mn-cs"/>
                </a:defRPr>
              </a:lvl1pPr>
              <a:lvl2pPr marL="457200" algn="l" rtl="0" eaLnBrk="0" fontAlgn="base" hangingPunct="0">
                <a:spcBef>
                  <a:spcPct val="0"/>
                </a:spcBef>
                <a:spcAft>
                  <a:spcPct val="0"/>
                </a:spcAft>
                <a:defRPr b="1" kern="1200">
                  <a:solidFill>
                    <a:schemeClr val="lt1"/>
                  </a:solidFill>
                  <a:latin typeface="+mn-lt"/>
                  <a:ea typeface="+mn-ea"/>
                  <a:cs typeface="+mn-cs"/>
                </a:defRPr>
              </a:lvl2pPr>
              <a:lvl3pPr marL="914400" algn="l" rtl="0" eaLnBrk="0" fontAlgn="base" hangingPunct="0">
                <a:spcBef>
                  <a:spcPct val="0"/>
                </a:spcBef>
                <a:spcAft>
                  <a:spcPct val="0"/>
                </a:spcAft>
                <a:defRPr b="1" kern="1200">
                  <a:solidFill>
                    <a:schemeClr val="lt1"/>
                  </a:solidFill>
                  <a:latin typeface="+mn-lt"/>
                  <a:ea typeface="+mn-ea"/>
                  <a:cs typeface="+mn-cs"/>
                </a:defRPr>
              </a:lvl3pPr>
              <a:lvl4pPr marL="1371600" algn="l" rtl="0" eaLnBrk="0" fontAlgn="base" hangingPunct="0">
                <a:spcBef>
                  <a:spcPct val="0"/>
                </a:spcBef>
                <a:spcAft>
                  <a:spcPct val="0"/>
                </a:spcAft>
                <a:defRPr b="1" kern="1200">
                  <a:solidFill>
                    <a:schemeClr val="lt1"/>
                  </a:solidFill>
                  <a:latin typeface="+mn-lt"/>
                  <a:ea typeface="+mn-ea"/>
                  <a:cs typeface="+mn-cs"/>
                </a:defRPr>
              </a:lvl4pPr>
              <a:lvl5pPr marL="1828800" algn="l" rtl="0" eaLnBrk="0" fontAlgn="base" hangingPunct="0">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defTabSz="1088519">
                <a:lnSpc>
                  <a:spcPct val="130000"/>
                </a:lnSpc>
                <a:defRPr/>
              </a:pPr>
              <a:r>
                <a:rPr lang="en-US" altLang="zh-CN" sz="4867" kern="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KHỞI ĐỘNG</a:t>
              </a:r>
              <a:endParaRPr lang="zh-CN" altLang="en-US" sz="4867" kern="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sp>
          <p:nvSpPr>
            <p:cNvPr id="9" name="椭圆 4">
              <a:extLst>
                <a:ext uri="{FF2B5EF4-FFF2-40B4-BE49-F238E27FC236}">
                  <a16:creationId xmlns:a16="http://schemas.microsoft.com/office/drawing/2014/main" xmlns="" id="{3DE8DF38-A3EC-458A-8F16-841E0E963B3B}"/>
                </a:ext>
              </a:extLst>
            </p:cNvPr>
            <p:cNvSpPr/>
            <p:nvPr/>
          </p:nvSpPr>
          <p:spPr>
            <a:xfrm>
              <a:off x="3868786" y="1113038"/>
              <a:ext cx="215886" cy="215871"/>
            </a:xfrm>
            <a:prstGeom prst="ellipse">
              <a:avLst/>
            </a:prstGeom>
          </p:spPr>
          <p:style>
            <a:lnRef idx="3">
              <a:schemeClr val="lt1"/>
            </a:lnRef>
            <a:fillRef idx="1">
              <a:schemeClr val="accent3"/>
            </a:fillRef>
            <a:effectRef idx="1">
              <a:schemeClr val="accent3"/>
            </a:effectRef>
            <a:fontRef idx="minor">
              <a:schemeClr val="lt1"/>
            </a:fontRef>
          </p:style>
          <p:txBody>
            <a:bodyPr anchor="ctr"/>
            <a:lstStyle>
              <a:defPPr>
                <a:defRPr lang="en-US"/>
              </a:defPPr>
              <a:lvl1pPr algn="l" rtl="0" eaLnBrk="0" fontAlgn="base" hangingPunct="0">
                <a:spcBef>
                  <a:spcPct val="0"/>
                </a:spcBef>
                <a:spcAft>
                  <a:spcPct val="0"/>
                </a:spcAft>
                <a:defRPr b="1" kern="1200">
                  <a:solidFill>
                    <a:schemeClr val="lt1"/>
                  </a:solidFill>
                  <a:latin typeface="+mn-lt"/>
                  <a:ea typeface="+mn-ea"/>
                  <a:cs typeface="+mn-cs"/>
                </a:defRPr>
              </a:lvl1pPr>
              <a:lvl2pPr marL="457200" algn="l" rtl="0" eaLnBrk="0" fontAlgn="base" hangingPunct="0">
                <a:spcBef>
                  <a:spcPct val="0"/>
                </a:spcBef>
                <a:spcAft>
                  <a:spcPct val="0"/>
                </a:spcAft>
                <a:defRPr b="1" kern="1200">
                  <a:solidFill>
                    <a:schemeClr val="lt1"/>
                  </a:solidFill>
                  <a:latin typeface="+mn-lt"/>
                  <a:ea typeface="+mn-ea"/>
                  <a:cs typeface="+mn-cs"/>
                </a:defRPr>
              </a:lvl2pPr>
              <a:lvl3pPr marL="914400" algn="l" rtl="0" eaLnBrk="0" fontAlgn="base" hangingPunct="0">
                <a:spcBef>
                  <a:spcPct val="0"/>
                </a:spcBef>
                <a:spcAft>
                  <a:spcPct val="0"/>
                </a:spcAft>
                <a:defRPr b="1" kern="1200">
                  <a:solidFill>
                    <a:schemeClr val="lt1"/>
                  </a:solidFill>
                  <a:latin typeface="+mn-lt"/>
                  <a:ea typeface="+mn-ea"/>
                  <a:cs typeface="+mn-cs"/>
                </a:defRPr>
              </a:lvl3pPr>
              <a:lvl4pPr marL="1371600" algn="l" rtl="0" eaLnBrk="0" fontAlgn="base" hangingPunct="0">
                <a:spcBef>
                  <a:spcPct val="0"/>
                </a:spcBef>
                <a:spcAft>
                  <a:spcPct val="0"/>
                </a:spcAft>
                <a:defRPr b="1" kern="1200">
                  <a:solidFill>
                    <a:schemeClr val="lt1"/>
                  </a:solidFill>
                  <a:latin typeface="+mn-lt"/>
                  <a:ea typeface="+mn-ea"/>
                  <a:cs typeface="+mn-cs"/>
                </a:defRPr>
              </a:lvl4pPr>
              <a:lvl5pPr marL="1828800" algn="l" rtl="0" eaLnBrk="0" fontAlgn="base" hangingPunct="0">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defTabSz="1088519">
                <a:defRPr/>
              </a:pPr>
              <a:endParaRPr lang="zh-CN" altLang="en-US" sz="4867">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sp>
          <p:nvSpPr>
            <p:cNvPr id="10" name="椭圆 5">
              <a:extLst>
                <a:ext uri="{FF2B5EF4-FFF2-40B4-BE49-F238E27FC236}">
                  <a16:creationId xmlns:a16="http://schemas.microsoft.com/office/drawing/2014/main" xmlns="" id="{C2221553-973C-4935-B7E7-DAEE2EBF664F}"/>
                </a:ext>
              </a:extLst>
            </p:cNvPr>
            <p:cNvSpPr/>
            <p:nvPr/>
          </p:nvSpPr>
          <p:spPr>
            <a:xfrm>
              <a:off x="6232419" y="1106688"/>
              <a:ext cx="215886" cy="215871"/>
            </a:xfrm>
            <a:prstGeom prst="ellipse">
              <a:avLst/>
            </a:prstGeom>
          </p:spPr>
          <p:style>
            <a:lnRef idx="3">
              <a:schemeClr val="lt1"/>
            </a:lnRef>
            <a:fillRef idx="1">
              <a:schemeClr val="accent3"/>
            </a:fillRef>
            <a:effectRef idx="1">
              <a:schemeClr val="accent3"/>
            </a:effectRef>
            <a:fontRef idx="minor">
              <a:schemeClr val="lt1"/>
            </a:fontRef>
          </p:style>
          <p:txBody>
            <a:bodyPr anchor="ctr"/>
            <a:lstStyle>
              <a:defPPr>
                <a:defRPr lang="en-US"/>
              </a:defPPr>
              <a:lvl1pPr algn="l" rtl="0" eaLnBrk="0" fontAlgn="base" hangingPunct="0">
                <a:spcBef>
                  <a:spcPct val="0"/>
                </a:spcBef>
                <a:spcAft>
                  <a:spcPct val="0"/>
                </a:spcAft>
                <a:defRPr b="1" kern="1200">
                  <a:solidFill>
                    <a:schemeClr val="lt1"/>
                  </a:solidFill>
                  <a:latin typeface="+mn-lt"/>
                  <a:ea typeface="+mn-ea"/>
                  <a:cs typeface="+mn-cs"/>
                </a:defRPr>
              </a:lvl1pPr>
              <a:lvl2pPr marL="457200" algn="l" rtl="0" eaLnBrk="0" fontAlgn="base" hangingPunct="0">
                <a:spcBef>
                  <a:spcPct val="0"/>
                </a:spcBef>
                <a:spcAft>
                  <a:spcPct val="0"/>
                </a:spcAft>
                <a:defRPr b="1" kern="1200">
                  <a:solidFill>
                    <a:schemeClr val="lt1"/>
                  </a:solidFill>
                  <a:latin typeface="+mn-lt"/>
                  <a:ea typeface="+mn-ea"/>
                  <a:cs typeface="+mn-cs"/>
                </a:defRPr>
              </a:lvl2pPr>
              <a:lvl3pPr marL="914400" algn="l" rtl="0" eaLnBrk="0" fontAlgn="base" hangingPunct="0">
                <a:spcBef>
                  <a:spcPct val="0"/>
                </a:spcBef>
                <a:spcAft>
                  <a:spcPct val="0"/>
                </a:spcAft>
                <a:defRPr b="1" kern="1200">
                  <a:solidFill>
                    <a:schemeClr val="lt1"/>
                  </a:solidFill>
                  <a:latin typeface="+mn-lt"/>
                  <a:ea typeface="+mn-ea"/>
                  <a:cs typeface="+mn-cs"/>
                </a:defRPr>
              </a:lvl3pPr>
              <a:lvl4pPr marL="1371600" algn="l" rtl="0" eaLnBrk="0" fontAlgn="base" hangingPunct="0">
                <a:spcBef>
                  <a:spcPct val="0"/>
                </a:spcBef>
                <a:spcAft>
                  <a:spcPct val="0"/>
                </a:spcAft>
                <a:defRPr b="1" kern="1200">
                  <a:solidFill>
                    <a:schemeClr val="lt1"/>
                  </a:solidFill>
                  <a:latin typeface="+mn-lt"/>
                  <a:ea typeface="+mn-ea"/>
                  <a:cs typeface="+mn-cs"/>
                </a:defRPr>
              </a:lvl4pPr>
              <a:lvl5pPr marL="1828800" algn="l" rtl="0" eaLnBrk="0" fontAlgn="base" hangingPunct="0">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defTabSz="1088519">
                <a:defRPr/>
              </a:pPr>
              <a:endParaRPr lang="zh-CN" altLang="en-US" sz="4867">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pic>
        <p:nvPicPr>
          <p:cNvPr id="6" name="图片 2">
            <a:extLst>
              <a:ext uri="{FF2B5EF4-FFF2-40B4-BE49-F238E27FC236}">
                <a16:creationId xmlns:a16="http://schemas.microsoft.com/office/drawing/2014/main" xmlns="" id="{17DD3DEC-A869-4175-99A4-7F269FD873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33700" y="3733754"/>
            <a:ext cx="6246813" cy="278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xmlns="" id="{F668CB38-F200-4C83-8F72-264EB813C4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1" y="38108"/>
            <a:ext cx="12115802" cy="6856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组合 7">
            <a:extLst>
              <a:ext uri="{FF2B5EF4-FFF2-40B4-BE49-F238E27FC236}">
                <a16:creationId xmlns:a16="http://schemas.microsoft.com/office/drawing/2014/main" xmlns="" id="{9BC71BFF-5517-4D22-A473-881C95A8B49E}"/>
              </a:ext>
            </a:extLst>
          </p:cNvPr>
          <p:cNvGrpSpPr>
            <a:grpSpLocks/>
          </p:cNvGrpSpPr>
          <p:nvPr/>
        </p:nvGrpSpPr>
        <p:grpSpPr bwMode="auto">
          <a:xfrm>
            <a:off x="3249385" y="679872"/>
            <a:ext cx="6144985" cy="2222853"/>
            <a:chOff x="2268463" y="-39334"/>
            <a:chExt cx="6144586" cy="2222898"/>
          </a:xfrm>
        </p:grpSpPr>
        <p:sp>
          <p:nvSpPr>
            <p:cNvPr id="14" name="任意多边形 6">
              <a:extLst>
                <a:ext uri="{FF2B5EF4-FFF2-40B4-BE49-F238E27FC236}">
                  <a16:creationId xmlns:a16="http://schemas.microsoft.com/office/drawing/2014/main" xmlns="" id="{4D11A711-11C9-4901-A107-0440775AD4D8}"/>
                </a:ext>
              </a:extLst>
            </p:cNvPr>
            <p:cNvSpPr/>
            <p:nvPr/>
          </p:nvSpPr>
          <p:spPr>
            <a:xfrm>
              <a:off x="3962442" y="-39334"/>
              <a:ext cx="2338236" cy="1253958"/>
            </a:xfrm>
            <a:custGeom>
              <a:avLst/>
              <a:gdLst>
                <a:gd name="connsiteX0" fmla="*/ 0 w 2338251"/>
                <a:gd name="connsiteY0" fmla="*/ 1254180 h 1254180"/>
                <a:gd name="connsiteX1" fmla="*/ 1188720 w 2338251"/>
                <a:gd name="connsiteY1" fmla="*/ 145 h 1254180"/>
                <a:gd name="connsiteX2" fmla="*/ 2338251 w 2338251"/>
                <a:gd name="connsiteY2" fmla="*/ 1188865 h 1254180"/>
              </a:gdLst>
              <a:ahLst/>
              <a:cxnLst>
                <a:cxn ang="0">
                  <a:pos x="connsiteX0" y="connsiteY0"/>
                </a:cxn>
                <a:cxn ang="0">
                  <a:pos x="connsiteX1" y="connsiteY1"/>
                </a:cxn>
                <a:cxn ang="0">
                  <a:pos x="connsiteX2" y="connsiteY2"/>
                </a:cxn>
              </a:cxnLst>
              <a:rect l="l" t="t" r="r" b="b"/>
              <a:pathLst>
                <a:path w="2338251" h="1254180">
                  <a:moveTo>
                    <a:pt x="0" y="1254180"/>
                  </a:moveTo>
                  <a:cubicBezTo>
                    <a:pt x="399506" y="632605"/>
                    <a:pt x="799012" y="11031"/>
                    <a:pt x="1188720" y="145"/>
                  </a:cubicBezTo>
                  <a:cubicBezTo>
                    <a:pt x="1578428" y="-10741"/>
                    <a:pt x="1958339" y="589062"/>
                    <a:pt x="2338251" y="1188865"/>
                  </a:cubicBezTo>
                </a:path>
              </a:pathLst>
            </a:custGeom>
          </p:spPr>
          <p:style>
            <a:lnRef idx="3">
              <a:schemeClr val="accent3"/>
            </a:lnRef>
            <a:fillRef idx="0">
              <a:schemeClr val="accent3"/>
            </a:fillRef>
            <a:effectRef idx="2">
              <a:schemeClr val="accent3"/>
            </a:effectRef>
            <a:fontRef idx="minor">
              <a:schemeClr val="tx1"/>
            </a:fontRef>
          </p:style>
          <p:txBody>
            <a:bodyPr anchor="ctr"/>
            <a:lstStyle>
              <a:defPPr>
                <a:defRPr lang="en-US"/>
              </a:defPPr>
              <a:lvl1pPr algn="l" rtl="0" eaLnBrk="0" fontAlgn="base" hangingPunct="0">
                <a:spcBef>
                  <a:spcPct val="0"/>
                </a:spcBef>
                <a:spcAft>
                  <a:spcPct val="0"/>
                </a:spcAft>
                <a:defRPr b="1" kern="1200">
                  <a:solidFill>
                    <a:schemeClr val="tx1"/>
                  </a:solidFill>
                  <a:latin typeface="+mn-lt"/>
                  <a:ea typeface="+mn-ea"/>
                  <a:cs typeface="+mn-cs"/>
                </a:defRPr>
              </a:lvl1pPr>
              <a:lvl2pPr marL="457200" algn="l" rtl="0" eaLnBrk="0" fontAlgn="base" hangingPunct="0">
                <a:spcBef>
                  <a:spcPct val="0"/>
                </a:spcBef>
                <a:spcAft>
                  <a:spcPct val="0"/>
                </a:spcAft>
                <a:defRPr b="1" kern="1200">
                  <a:solidFill>
                    <a:schemeClr val="tx1"/>
                  </a:solidFill>
                  <a:latin typeface="+mn-lt"/>
                  <a:ea typeface="+mn-ea"/>
                  <a:cs typeface="+mn-cs"/>
                </a:defRPr>
              </a:lvl2pPr>
              <a:lvl3pPr marL="914400" algn="l" rtl="0" eaLnBrk="0" fontAlgn="base" hangingPunct="0">
                <a:spcBef>
                  <a:spcPct val="0"/>
                </a:spcBef>
                <a:spcAft>
                  <a:spcPct val="0"/>
                </a:spcAft>
                <a:defRPr b="1" kern="1200">
                  <a:solidFill>
                    <a:schemeClr val="tx1"/>
                  </a:solidFill>
                  <a:latin typeface="+mn-lt"/>
                  <a:ea typeface="+mn-ea"/>
                  <a:cs typeface="+mn-cs"/>
                </a:defRPr>
              </a:lvl3pPr>
              <a:lvl4pPr marL="1371600" algn="l" rtl="0" eaLnBrk="0" fontAlgn="base" hangingPunct="0">
                <a:spcBef>
                  <a:spcPct val="0"/>
                </a:spcBef>
                <a:spcAft>
                  <a:spcPct val="0"/>
                </a:spcAft>
                <a:defRPr b="1" kern="1200">
                  <a:solidFill>
                    <a:schemeClr val="tx1"/>
                  </a:solidFill>
                  <a:latin typeface="+mn-lt"/>
                  <a:ea typeface="+mn-ea"/>
                  <a:cs typeface="+mn-cs"/>
                </a:defRPr>
              </a:lvl4pPr>
              <a:lvl5pPr marL="1828800" algn="l" rtl="0" eaLnBrk="0" fontAlgn="base" hangingPunct="0">
                <a:spcBef>
                  <a:spcPct val="0"/>
                </a:spcBef>
                <a:spcAft>
                  <a:spcPct val="0"/>
                </a:spcAft>
                <a:defRPr b="1" kern="1200">
                  <a:solidFill>
                    <a:schemeClr val="tx1"/>
                  </a:solidFill>
                  <a:latin typeface="+mn-lt"/>
                  <a:ea typeface="+mn-ea"/>
                  <a:cs typeface="+mn-cs"/>
                </a:defRPr>
              </a:lvl5pPr>
              <a:lvl6pPr marL="2286000" algn="l" defTabSz="914400" rtl="0" eaLnBrk="1" latinLnBrk="0" hangingPunct="1">
                <a:defRPr b="1" kern="1200">
                  <a:solidFill>
                    <a:schemeClr val="tx1"/>
                  </a:solidFill>
                  <a:latin typeface="+mn-lt"/>
                  <a:ea typeface="+mn-ea"/>
                  <a:cs typeface="+mn-cs"/>
                </a:defRPr>
              </a:lvl6pPr>
              <a:lvl7pPr marL="2743200" algn="l" defTabSz="914400" rtl="0" eaLnBrk="1" latinLnBrk="0" hangingPunct="1">
                <a:defRPr b="1" kern="1200">
                  <a:solidFill>
                    <a:schemeClr val="tx1"/>
                  </a:solidFill>
                  <a:latin typeface="+mn-lt"/>
                  <a:ea typeface="+mn-ea"/>
                  <a:cs typeface="+mn-cs"/>
                </a:defRPr>
              </a:lvl7pPr>
              <a:lvl8pPr marL="3200400" algn="l" defTabSz="914400" rtl="0" eaLnBrk="1" latinLnBrk="0" hangingPunct="1">
                <a:defRPr b="1" kern="1200">
                  <a:solidFill>
                    <a:schemeClr val="tx1"/>
                  </a:solidFill>
                  <a:latin typeface="+mn-lt"/>
                  <a:ea typeface="+mn-ea"/>
                  <a:cs typeface="+mn-cs"/>
                </a:defRPr>
              </a:lvl8pPr>
              <a:lvl9pPr marL="3657600" algn="l" defTabSz="914400" rtl="0" eaLnBrk="1" latinLnBrk="0" hangingPunct="1">
                <a:defRPr b="1" kern="1200">
                  <a:solidFill>
                    <a:schemeClr val="tx1"/>
                  </a:solidFill>
                  <a:latin typeface="+mn-lt"/>
                  <a:ea typeface="+mn-ea"/>
                  <a:cs typeface="+mn-cs"/>
                </a:defRPr>
              </a:lvl9pPr>
            </a:lstStyle>
            <a:p>
              <a:pPr algn="ctr" defTabSz="1088519">
                <a:defRPr/>
              </a:pPr>
              <a:endParaRPr lang="zh-CN" altLang="en-US" sz="4867">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sp>
          <p:nvSpPr>
            <p:cNvPr id="15" name="矩形 3">
              <a:extLst>
                <a:ext uri="{FF2B5EF4-FFF2-40B4-BE49-F238E27FC236}">
                  <a16:creationId xmlns:a16="http://schemas.microsoft.com/office/drawing/2014/main" xmlns="" id="{5121B052-49AE-49C6-9442-1A37E67C5687}"/>
                </a:ext>
              </a:extLst>
            </p:cNvPr>
            <p:cNvSpPr/>
            <p:nvPr/>
          </p:nvSpPr>
          <p:spPr>
            <a:xfrm>
              <a:off x="2268463" y="1214624"/>
              <a:ext cx="6144586" cy="968940"/>
            </a:xfrm>
            <a:prstGeom prst="rect">
              <a:avLst/>
            </a:prstGeom>
            <a:solidFill>
              <a:schemeClr val="accent2">
                <a:lumMod val="20000"/>
                <a:lumOff val="80000"/>
              </a:schemeClr>
            </a:solidFill>
            <a:ln>
              <a:solidFill>
                <a:schemeClr val="accent1"/>
              </a:solidFill>
            </a:ln>
          </p:spPr>
          <p:style>
            <a:lnRef idx="0">
              <a:schemeClr val="accent3"/>
            </a:lnRef>
            <a:fillRef idx="3">
              <a:schemeClr val="accent3"/>
            </a:fillRef>
            <a:effectRef idx="3">
              <a:schemeClr val="accent3"/>
            </a:effectRef>
            <a:fontRef idx="minor">
              <a:schemeClr val="lt1"/>
            </a:fontRef>
          </p:style>
          <p:txBody>
            <a:bodyPr wrap="square">
              <a:spAutoFit/>
            </a:bodyPr>
            <a:lstStyle>
              <a:defPPr>
                <a:defRPr lang="en-US"/>
              </a:defPPr>
              <a:lvl1pPr algn="l" rtl="0" eaLnBrk="0" fontAlgn="base" hangingPunct="0">
                <a:spcBef>
                  <a:spcPct val="0"/>
                </a:spcBef>
                <a:spcAft>
                  <a:spcPct val="0"/>
                </a:spcAft>
                <a:defRPr b="1" kern="1200">
                  <a:solidFill>
                    <a:schemeClr val="lt1"/>
                  </a:solidFill>
                  <a:latin typeface="+mn-lt"/>
                  <a:ea typeface="+mn-ea"/>
                  <a:cs typeface="+mn-cs"/>
                </a:defRPr>
              </a:lvl1pPr>
              <a:lvl2pPr marL="457200" algn="l" rtl="0" eaLnBrk="0" fontAlgn="base" hangingPunct="0">
                <a:spcBef>
                  <a:spcPct val="0"/>
                </a:spcBef>
                <a:spcAft>
                  <a:spcPct val="0"/>
                </a:spcAft>
                <a:defRPr b="1" kern="1200">
                  <a:solidFill>
                    <a:schemeClr val="lt1"/>
                  </a:solidFill>
                  <a:latin typeface="+mn-lt"/>
                  <a:ea typeface="+mn-ea"/>
                  <a:cs typeface="+mn-cs"/>
                </a:defRPr>
              </a:lvl2pPr>
              <a:lvl3pPr marL="914400" algn="l" rtl="0" eaLnBrk="0" fontAlgn="base" hangingPunct="0">
                <a:spcBef>
                  <a:spcPct val="0"/>
                </a:spcBef>
                <a:spcAft>
                  <a:spcPct val="0"/>
                </a:spcAft>
                <a:defRPr b="1" kern="1200">
                  <a:solidFill>
                    <a:schemeClr val="lt1"/>
                  </a:solidFill>
                  <a:latin typeface="+mn-lt"/>
                  <a:ea typeface="+mn-ea"/>
                  <a:cs typeface="+mn-cs"/>
                </a:defRPr>
              </a:lvl3pPr>
              <a:lvl4pPr marL="1371600" algn="l" rtl="0" eaLnBrk="0" fontAlgn="base" hangingPunct="0">
                <a:spcBef>
                  <a:spcPct val="0"/>
                </a:spcBef>
                <a:spcAft>
                  <a:spcPct val="0"/>
                </a:spcAft>
                <a:defRPr b="1" kern="1200">
                  <a:solidFill>
                    <a:schemeClr val="lt1"/>
                  </a:solidFill>
                  <a:latin typeface="+mn-lt"/>
                  <a:ea typeface="+mn-ea"/>
                  <a:cs typeface="+mn-cs"/>
                </a:defRPr>
              </a:lvl4pPr>
              <a:lvl5pPr marL="1828800" algn="l" rtl="0" eaLnBrk="0" fontAlgn="base" hangingPunct="0">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defTabSz="1088519">
                <a:lnSpc>
                  <a:spcPct val="130000"/>
                </a:lnSpc>
                <a:defRPr/>
              </a:pPr>
              <a:r>
                <a:rPr lang="vi-VN" altLang="zh-CN" sz="4867" kern="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THẢO LUẬN NHÓM</a:t>
              </a:r>
              <a:endParaRPr lang="zh-CN" altLang="en-US" sz="4867" kern="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sp>
          <p:nvSpPr>
            <p:cNvPr id="16" name="椭圆 4">
              <a:extLst>
                <a:ext uri="{FF2B5EF4-FFF2-40B4-BE49-F238E27FC236}">
                  <a16:creationId xmlns:a16="http://schemas.microsoft.com/office/drawing/2014/main" xmlns="" id="{3DE8DF38-A3EC-458A-8F16-841E0E963B3B}"/>
                </a:ext>
              </a:extLst>
            </p:cNvPr>
            <p:cNvSpPr/>
            <p:nvPr/>
          </p:nvSpPr>
          <p:spPr>
            <a:xfrm>
              <a:off x="3868786" y="1113038"/>
              <a:ext cx="215886" cy="215871"/>
            </a:xfrm>
            <a:prstGeom prst="ellipse">
              <a:avLst/>
            </a:prstGeom>
          </p:spPr>
          <p:style>
            <a:lnRef idx="3">
              <a:schemeClr val="lt1"/>
            </a:lnRef>
            <a:fillRef idx="1">
              <a:schemeClr val="accent3"/>
            </a:fillRef>
            <a:effectRef idx="1">
              <a:schemeClr val="accent3"/>
            </a:effectRef>
            <a:fontRef idx="minor">
              <a:schemeClr val="lt1"/>
            </a:fontRef>
          </p:style>
          <p:txBody>
            <a:bodyPr anchor="ctr"/>
            <a:lstStyle>
              <a:defPPr>
                <a:defRPr lang="en-US"/>
              </a:defPPr>
              <a:lvl1pPr algn="l" rtl="0" eaLnBrk="0" fontAlgn="base" hangingPunct="0">
                <a:spcBef>
                  <a:spcPct val="0"/>
                </a:spcBef>
                <a:spcAft>
                  <a:spcPct val="0"/>
                </a:spcAft>
                <a:defRPr b="1" kern="1200">
                  <a:solidFill>
                    <a:schemeClr val="lt1"/>
                  </a:solidFill>
                  <a:latin typeface="+mn-lt"/>
                  <a:ea typeface="+mn-ea"/>
                  <a:cs typeface="+mn-cs"/>
                </a:defRPr>
              </a:lvl1pPr>
              <a:lvl2pPr marL="457200" algn="l" rtl="0" eaLnBrk="0" fontAlgn="base" hangingPunct="0">
                <a:spcBef>
                  <a:spcPct val="0"/>
                </a:spcBef>
                <a:spcAft>
                  <a:spcPct val="0"/>
                </a:spcAft>
                <a:defRPr b="1" kern="1200">
                  <a:solidFill>
                    <a:schemeClr val="lt1"/>
                  </a:solidFill>
                  <a:latin typeface="+mn-lt"/>
                  <a:ea typeface="+mn-ea"/>
                  <a:cs typeface="+mn-cs"/>
                </a:defRPr>
              </a:lvl2pPr>
              <a:lvl3pPr marL="914400" algn="l" rtl="0" eaLnBrk="0" fontAlgn="base" hangingPunct="0">
                <a:spcBef>
                  <a:spcPct val="0"/>
                </a:spcBef>
                <a:spcAft>
                  <a:spcPct val="0"/>
                </a:spcAft>
                <a:defRPr b="1" kern="1200">
                  <a:solidFill>
                    <a:schemeClr val="lt1"/>
                  </a:solidFill>
                  <a:latin typeface="+mn-lt"/>
                  <a:ea typeface="+mn-ea"/>
                  <a:cs typeface="+mn-cs"/>
                </a:defRPr>
              </a:lvl3pPr>
              <a:lvl4pPr marL="1371600" algn="l" rtl="0" eaLnBrk="0" fontAlgn="base" hangingPunct="0">
                <a:spcBef>
                  <a:spcPct val="0"/>
                </a:spcBef>
                <a:spcAft>
                  <a:spcPct val="0"/>
                </a:spcAft>
                <a:defRPr b="1" kern="1200">
                  <a:solidFill>
                    <a:schemeClr val="lt1"/>
                  </a:solidFill>
                  <a:latin typeface="+mn-lt"/>
                  <a:ea typeface="+mn-ea"/>
                  <a:cs typeface="+mn-cs"/>
                </a:defRPr>
              </a:lvl4pPr>
              <a:lvl5pPr marL="1828800" algn="l" rtl="0" eaLnBrk="0" fontAlgn="base" hangingPunct="0">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defTabSz="1088519">
                <a:defRPr/>
              </a:pPr>
              <a:endParaRPr lang="zh-CN" altLang="en-US" sz="4867">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sp>
          <p:nvSpPr>
            <p:cNvPr id="17" name="椭圆 5">
              <a:extLst>
                <a:ext uri="{FF2B5EF4-FFF2-40B4-BE49-F238E27FC236}">
                  <a16:creationId xmlns:a16="http://schemas.microsoft.com/office/drawing/2014/main" xmlns="" id="{C2221553-973C-4935-B7E7-DAEE2EBF664F}"/>
                </a:ext>
              </a:extLst>
            </p:cNvPr>
            <p:cNvSpPr/>
            <p:nvPr/>
          </p:nvSpPr>
          <p:spPr>
            <a:xfrm>
              <a:off x="6232419" y="1106688"/>
              <a:ext cx="215886" cy="215871"/>
            </a:xfrm>
            <a:prstGeom prst="ellipse">
              <a:avLst/>
            </a:prstGeom>
          </p:spPr>
          <p:style>
            <a:lnRef idx="3">
              <a:schemeClr val="lt1"/>
            </a:lnRef>
            <a:fillRef idx="1">
              <a:schemeClr val="accent3"/>
            </a:fillRef>
            <a:effectRef idx="1">
              <a:schemeClr val="accent3"/>
            </a:effectRef>
            <a:fontRef idx="minor">
              <a:schemeClr val="lt1"/>
            </a:fontRef>
          </p:style>
          <p:txBody>
            <a:bodyPr anchor="ctr"/>
            <a:lstStyle>
              <a:defPPr>
                <a:defRPr lang="en-US"/>
              </a:defPPr>
              <a:lvl1pPr algn="l" rtl="0" eaLnBrk="0" fontAlgn="base" hangingPunct="0">
                <a:spcBef>
                  <a:spcPct val="0"/>
                </a:spcBef>
                <a:spcAft>
                  <a:spcPct val="0"/>
                </a:spcAft>
                <a:defRPr b="1" kern="1200">
                  <a:solidFill>
                    <a:schemeClr val="lt1"/>
                  </a:solidFill>
                  <a:latin typeface="+mn-lt"/>
                  <a:ea typeface="+mn-ea"/>
                  <a:cs typeface="+mn-cs"/>
                </a:defRPr>
              </a:lvl1pPr>
              <a:lvl2pPr marL="457200" algn="l" rtl="0" eaLnBrk="0" fontAlgn="base" hangingPunct="0">
                <a:spcBef>
                  <a:spcPct val="0"/>
                </a:spcBef>
                <a:spcAft>
                  <a:spcPct val="0"/>
                </a:spcAft>
                <a:defRPr b="1" kern="1200">
                  <a:solidFill>
                    <a:schemeClr val="lt1"/>
                  </a:solidFill>
                  <a:latin typeface="+mn-lt"/>
                  <a:ea typeface="+mn-ea"/>
                  <a:cs typeface="+mn-cs"/>
                </a:defRPr>
              </a:lvl2pPr>
              <a:lvl3pPr marL="914400" algn="l" rtl="0" eaLnBrk="0" fontAlgn="base" hangingPunct="0">
                <a:spcBef>
                  <a:spcPct val="0"/>
                </a:spcBef>
                <a:spcAft>
                  <a:spcPct val="0"/>
                </a:spcAft>
                <a:defRPr b="1" kern="1200">
                  <a:solidFill>
                    <a:schemeClr val="lt1"/>
                  </a:solidFill>
                  <a:latin typeface="+mn-lt"/>
                  <a:ea typeface="+mn-ea"/>
                  <a:cs typeface="+mn-cs"/>
                </a:defRPr>
              </a:lvl3pPr>
              <a:lvl4pPr marL="1371600" algn="l" rtl="0" eaLnBrk="0" fontAlgn="base" hangingPunct="0">
                <a:spcBef>
                  <a:spcPct val="0"/>
                </a:spcBef>
                <a:spcAft>
                  <a:spcPct val="0"/>
                </a:spcAft>
                <a:defRPr b="1" kern="1200">
                  <a:solidFill>
                    <a:schemeClr val="lt1"/>
                  </a:solidFill>
                  <a:latin typeface="+mn-lt"/>
                  <a:ea typeface="+mn-ea"/>
                  <a:cs typeface="+mn-cs"/>
                </a:defRPr>
              </a:lvl4pPr>
              <a:lvl5pPr marL="1828800" algn="l" rtl="0" eaLnBrk="0" fontAlgn="base" hangingPunct="0">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defTabSz="1088519">
                <a:defRPr/>
              </a:pPr>
              <a:endParaRPr lang="zh-CN" altLang="en-US" sz="4867">
                <a:solidFill>
                  <a:srgbClr val="FF0000"/>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pic>
        <p:nvPicPr>
          <p:cNvPr id="13" name="图片 2">
            <a:extLst>
              <a:ext uri="{FF2B5EF4-FFF2-40B4-BE49-F238E27FC236}">
                <a16:creationId xmlns:a16="http://schemas.microsoft.com/office/drawing/2014/main" xmlns="" id="{17DD3DEC-A869-4175-99A4-7F269FD873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6100" y="3886131"/>
            <a:ext cx="6246813" cy="278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81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3643F967-C336-50E0-E915-D828CF5322B3}"/>
              </a:ext>
            </a:extLst>
          </p:cNvPr>
          <p:cNvSpPr>
            <a:spLocks noChangeArrowheads="1"/>
          </p:cNvSpPr>
          <p:nvPr/>
        </p:nvSpPr>
        <p:spPr bwMode="auto">
          <a:xfrm>
            <a:off x="-10160" y="554990"/>
            <a:ext cx="289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2" tIns="65311" rIns="130622" bIns="65311"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Tiếng việt:</a:t>
            </a:r>
          </a:p>
        </p:txBody>
      </p:sp>
      <p:sp>
        <p:nvSpPr>
          <p:cNvPr id="3" name="Oval 13">
            <a:extLst>
              <a:ext uri="{FF2B5EF4-FFF2-40B4-BE49-F238E27FC236}">
                <a16:creationId xmlns:a16="http://schemas.microsoft.com/office/drawing/2014/main" xmlns="" id="{293CBBD5-7B0C-9C11-EFC1-6D09E3587658}"/>
              </a:ext>
            </a:extLst>
          </p:cNvPr>
          <p:cNvSpPr>
            <a:spLocks noChangeArrowheads="1"/>
          </p:cNvSpPr>
          <p:nvPr/>
        </p:nvSpPr>
        <p:spPr bwMode="auto">
          <a:xfrm>
            <a:off x="3657064" y="734430"/>
            <a:ext cx="4120147" cy="66357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30622" tIns="65311" rIns="130622" bIns="65311"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lang="vi-VN" altLang="en-US" sz="4000" b="1" noProof="0" dirty="0" smtClean="0">
                <a:solidFill>
                  <a:srgbClr val="FF0000"/>
                </a:solidFill>
                <a:latin typeface="Times New Roman" panose="02020603050405020304" pitchFamily="18" charset="0"/>
              </a:rPr>
              <a:t>Ánh sáng của yêu thương</a:t>
            </a:r>
            <a:endParaRPr kumimoji="0" lang="vi-V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lang="vi-VN" altLang="en-US" sz="2400" b="1" dirty="0">
                <a:solidFill>
                  <a:srgbClr val="000000"/>
                </a:solidFill>
                <a:latin typeface="Times New Roman" panose="02020603050405020304" pitchFamily="18" charset="0"/>
              </a:rPr>
              <a:t>Theo </a:t>
            </a:r>
            <a:r>
              <a:rPr lang="vi-VN" altLang="en-US" sz="2400" b="1" dirty="0" smtClean="0">
                <a:solidFill>
                  <a:srgbClr val="000000"/>
                </a:solidFill>
                <a:latin typeface="Times New Roman" panose="02020603050405020304" pitchFamily="18" charset="0"/>
              </a:rPr>
              <a:t>Truyện đọc 2, NXB Giáo dục, 1995</a:t>
            </a:r>
            <a:endParaRPr kumimoji="0" lang="vi-VN" altLang="en-US" sz="2400" b="1" i="0" u="none" strike="noStrike" kern="1200" cap="none" spc="0" normalizeH="0" baseline="0" noProof="0" dirty="0">
              <a:ln>
                <a:noFill/>
              </a:ln>
              <a:solidFill>
                <a:srgbClr val="000000"/>
              </a:solidFill>
              <a:effectLst/>
              <a:uLnTx/>
              <a:uFillTx/>
              <a:latin typeface="Times New Roman" panose="02020603050405020304" pitchFamily="18" charset="0"/>
            </a:endParaRPr>
          </a:p>
        </p:txBody>
      </p:sp>
      <p:sp>
        <p:nvSpPr>
          <p:cNvPr id="4" name="Rectangle 4">
            <a:extLst>
              <a:ext uri="{FF2B5EF4-FFF2-40B4-BE49-F238E27FC236}">
                <a16:creationId xmlns:a16="http://schemas.microsoft.com/office/drawing/2014/main" xmlns="" id="{57AE6F7F-5EFA-886A-F53C-32FE3FF793BA}"/>
              </a:ext>
            </a:extLst>
          </p:cNvPr>
          <p:cNvSpPr>
            <a:spLocks noChangeArrowheads="1"/>
          </p:cNvSpPr>
          <p:nvPr/>
        </p:nvSpPr>
        <p:spPr bwMode="auto">
          <a:xfrm>
            <a:off x="1492885" y="10160"/>
            <a:ext cx="95916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2" tIns="65311" rIns="130622" bIns="65311"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dirty="0" err="1">
                <a:ln>
                  <a:noFill/>
                </a:ln>
                <a:solidFill>
                  <a:srgbClr val="000000"/>
                </a:solidFill>
                <a:effectLst/>
                <a:uLnTx/>
                <a:uFillTx/>
                <a:latin typeface="Times New Roman" panose="02020603050405020304" pitchFamily="18" charset="0"/>
              </a:rPr>
              <a:t>Thứ</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rPr>
              <a:t> </a:t>
            </a:r>
            <a:r>
              <a:rPr lang="vi-VN" altLang="en-US" sz="2800" b="1" noProof="0" dirty="0">
                <a:solidFill>
                  <a:srgbClr val="000000"/>
                </a:solidFill>
                <a:latin typeface="Times New Roman" panose="02020603050405020304" pitchFamily="18" charset="0"/>
              </a:rPr>
              <a:t>hai</a:t>
            </a:r>
            <a:r>
              <a:rPr kumimoji="0" lang="en-US" altLang="en-US" sz="2800" b="1" i="0" u="none" strike="noStrike" kern="120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sz="2800" b="1" i="0" u="none" strike="noStrike" kern="1200" cap="none" spc="0" normalizeH="0" baseline="0" noProof="0" dirty="0" err="1">
                <a:ln>
                  <a:noFill/>
                </a:ln>
                <a:solidFill>
                  <a:srgbClr val="000000"/>
                </a:solidFill>
                <a:effectLst/>
                <a:uLnTx/>
                <a:uFillTx/>
                <a:latin typeface="Times New Roman" panose="02020603050405020304" pitchFamily="18" charset="0"/>
              </a:rPr>
              <a:t>ngày</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rPr>
              <a:t> </a:t>
            </a:r>
            <a:r>
              <a:rPr kumimoji="0" lang="vi-VN" altLang="en-US" sz="2800" b="1" i="0" u="none" strike="noStrike" kern="1200" cap="none" spc="0" normalizeH="0" baseline="0" noProof="0" dirty="0" smtClean="0">
                <a:ln>
                  <a:noFill/>
                </a:ln>
                <a:solidFill>
                  <a:srgbClr val="000000"/>
                </a:solidFill>
                <a:effectLst/>
                <a:uLnTx/>
                <a:uFillTx/>
                <a:latin typeface="Times New Roman" panose="02020603050405020304" pitchFamily="18" charset="0"/>
              </a:rPr>
              <a:t>25</a:t>
            </a:r>
            <a:r>
              <a:rPr kumimoji="0" lang="en-US" altLang="en-US" sz="2800" b="1" i="0" u="none" strike="noStrike" kern="120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sz="2800" b="1" i="0" u="none" strike="noStrike" kern="1200" cap="none" spc="0" normalizeH="0" baseline="0" noProof="0" dirty="0" err="1">
                <a:ln>
                  <a:noFill/>
                </a:ln>
                <a:solidFill>
                  <a:srgbClr val="000000"/>
                </a:solidFill>
                <a:effectLst/>
                <a:uLnTx/>
                <a:uFillTx/>
                <a:latin typeface="Times New Roman" panose="02020603050405020304" pitchFamily="18" charset="0"/>
              </a:rPr>
              <a:t>tháng</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rPr>
              <a:t> </a:t>
            </a:r>
            <a:r>
              <a:rPr kumimoji="0" lang="vi-VN" altLang="en-US" sz="2800" b="1" i="0" u="none" strike="noStrike" kern="1200" cap="none" spc="0" normalizeH="0" baseline="0" noProof="0" dirty="0" smtClean="0">
                <a:ln>
                  <a:noFill/>
                </a:ln>
                <a:solidFill>
                  <a:srgbClr val="000000"/>
                </a:solidFill>
                <a:effectLst/>
                <a:uLnTx/>
                <a:uFillTx/>
                <a:latin typeface="Times New Roman" panose="02020603050405020304" pitchFamily="18" charset="0"/>
              </a:rPr>
              <a:t>12</a:t>
            </a:r>
            <a:r>
              <a:rPr kumimoji="0" lang="en-US" altLang="en-US" sz="2800" b="1" i="0" u="none" strike="noStrike" kern="120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sz="2800" b="1" i="0" u="none" strike="noStrike" kern="1200" cap="none" spc="0" normalizeH="0" baseline="0" noProof="0" dirty="0" err="1">
                <a:ln>
                  <a:noFill/>
                </a:ln>
                <a:solidFill>
                  <a:srgbClr val="000000"/>
                </a:solidFill>
                <a:effectLst/>
                <a:uLnTx/>
                <a:uFillTx/>
                <a:latin typeface="Times New Roman" panose="02020603050405020304" pitchFamily="18" charset="0"/>
              </a:rPr>
              <a:t>năm</a:t>
            </a:r>
            <a:r>
              <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rPr>
              <a:t> </a:t>
            </a:r>
            <a:r>
              <a:rPr kumimoji="0" lang="vi-VN" altLang="en-US" sz="2800" b="1" i="0" u="none" strike="noStrike" kern="1200" cap="none" spc="0" normalizeH="0" baseline="0" noProof="0" dirty="0" smtClean="0">
                <a:ln>
                  <a:noFill/>
                </a:ln>
                <a:solidFill>
                  <a:srgbClr val="000000"/>
                </a:solidFill>
                <a:effectLst/>
                <a:uLnTx/>
                <a:uFillTx/>
                <a:latin typeface="Times New Roman" panose="02020603050405020304" pitchFamily="18" charset="0"/>
              </a:rPr>
              <a:t>2023</a:t>
            </a:r>
            <a:endParaRPr kumimoji="0" lang="en-US" altLang="en-US" sz="2800" b="1" i="0" u="none" strike="noStrike" kern="1200" cap="none" spc="0" normalizeH="0" baseline="0" noProof="0" dirty="0">
              <a:ln>
                <a:noFill/>
              </a:ln>
              <a:solidFill>
                <a:srgbClr val="000000"/>
              </a:solidFill>
              <a:effectLst/>
              <a:uLnTx/>
              <a:uFillTx/>
              <a:latin typeface="Times New Roman" panose="02020603050405020304" pitchFamily="18" charset="0"/>
            </a:endParaRPr>
          </a:p>
        </p:txBody>
      </p:sp>
      <p:pic>
        <p:nvPicPr>
          <p:cNvPr id="1026" name="Picture 2" descr="Giải Bài 31: Đọc: Ánh sáng của yêu thương SGK Tiếng Việt 2 tập 1 Kết nối  tri thức với cuộc sống | Tiếng Việt 2 - Kết nối tri thứ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41171"/>
            <a:ext cx="12185650" cy="5015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71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3330343" y="-27397"/>
            <a:ext cx="5694145" cy="646331"/>
          </a:xfrm>
          <a:prstGeom prst="rect">
            <a:avLst/>
          </a:prstGeom>
          <a:noFill/>
        </p:spPr>
        <p:txBody>
          <a:bodyPr wrap="square" rtlCol="0">
            <a:spAutoFit/>
          </a:bodyPr>
          <a:lstStyle/>
          <a:p>
            <a:r>
              <a:rPr lang="vi-VN" sz="3600" smtClean="0">
                <a:ln/>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rPr>
              <a:t>Ánh sáng của yêu thương</a:t>
            </a:r>
            <a:endParaRPr lang="en-US" sz="3600" dirty="0">
              <a:ln/>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endParaRPr>
          </a:p>
        </p:txBody>
      </p:sp>
      <p:sp>
        <p:nvSpPr>
          <p:cNvPr id="10" name="Cloud 9"/>
          <p:cNvSpPr/>
          <p:nvPr/>
        </p:nvSpPr>
        <p:spPr>
          <a:xfrm>
            <a:off x="9111615" y="32656"/>
            <a:ext cx="2819400" cy="776514"/>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Đọc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mẫu</a:t>
            </a:r>
            <a:endParaRPr lang="en-US" sz="32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3F8F8AF6-87A4-59D6-A890-81989192372E}"/>
              </a:ext>
            </a:extLst>
          </p:cNvPr>
          <p:cNvSpPr txBox="1"/>
          <p:nvPr/>
        </p:nvSpPr>
        <p:spPr>
          <a:xfrm>
            <a:off x="272144" y="729343"/>
            <a:ext cx="11713301" cy="954107"/>
          </a:xfrm>
          <a:prstGeom prst="rect">
            <a:avLst/>
          </a:prstGeom>
          <a:noFill/>
        </p:spPr>
        <p:txBody>
          <a:bodyPr wrap="square" rtlCol="0">
            <a:spAutoFit/>
          </a:bodyPr>
          <a:lstStyle/>
          <a:p>
            <a:r>
              <a:rPr lang="vi-VN" sz="2800" dirty="0">
                <a:latin typeface="+mj-lt"/>
              </a:rPr>
              <a:t>      </a:t>
            </a:r>
            <a:r>
              <a:rPr lang="vi-VN" sz="2800" dirty="0" smtClean="0">
                <a:latin typeface="+mj-lt"/>
              </a:rPr>
              <a:t>Hôm ấy, bố vắng nhà, mẹ bị đau bụng dữ dội</a:t>
            </a:r>
            <a:r>
              <a:rPr lang="en-US" sz="2800" dirty="0" smtClean="0">
                <a:latin typeface="+mj-lt"/>
              </a:rPr>
              <a:t>. </a:t>
            </a:r>
            <a:r>
              <a:rPr lang="vi-VN" sz="2800" dirty="0" smtClean="0">
                <a:latin typeface="+mj-lt"/>
              </a:rPr>
              <a:t>Ê-đi-xơn liền chạy đi mời bác sĩ</a:t>
            </a:r>
            <a:r>
              <a:rPr lang="vi-VN" sz="2800" dirty="0" smtClean="0">
                <a:latin typeface="+mj-lt"/>
              </a:rPr>
              <a:t>.</a:t>
            </a:r>
            <a:endParaRPr lang="en-US" sz="2800" dirty="0">
              <a:latin typeface="+mj-lt"/>
            </a:endParaRPr>
          </a:p>
        </p:txBody>
      </p:sp>
      <p:sp>
        <p:nvSpPr>
          <p:cNvPr id="8" name="TextBox 7">
            <a:extLst>
              <a:ext uri="{FF2B5EF4-FFF2-40B4-BE49-F238E27FC236}">
                <a16:creationId xmlns:a16="http://schemas.microsoft.com/office/drawing/2014/main" xmlns="" id="{C7740461-0AC0-D523-0716-F2984CC62BCD}"/>
              </a:ext>
            </a:extLst>
          </p:cNvPr>
          <p:cNvSpPr txBox="1"/>
          <p:nvPr/>
        </p:nvSpPr>
        <p:spPr>
          <a:xfrm>
            <a:off x="370114" y="1505441"/>
            <a:ext cx="11713301" cy="1815882"/>
          </a:xfrm>
          <a:prstGeom prst="rect">
            <a:avLst/>
          </a:prstGeom>
          <a:noFill/>
        </p:spPr>
        <p:txBody>
          <a:bodyPr wrap="square" rtlCol="0">
            <a:spAutoFit/>
          </a:bodyPr>
          <a:lstStyle/>
          <a:p>
            <a:r>
              <a:rPr lang="vi-VN" sz="2800" dirty="0">
                <a:latin typeface="+mj-lt"/>
              </a:rPr>
              <a:t>    </a:t>
            </a:r>
            <a:r>
              <a:rPr lang="vi-VN" sz="2800" dirty="0" smtClean="0">
                <a:latin typeface="+mj-lt"/>
              </a:rPr>
              <a:t>Bác sĩ đến khám bệnh và cho biết mẹ của Ê-di-xơn đau ruột thừa, phải mổ gấp. Nhưng trời cứ tối dần, với ánh đèn dầu tù mù, chẳng thể làm gì được. Ê-đi-xơn lo lắng. Thấy mẹ đau đớn, cậu mếu máo: “Xin bác sĩ cứu mẹ cháu!”. Bác sĩ ái ngại nói: “Đủ ánh sáng, bác mới mổ được cháu ạ!”</a:t>
            </a:r>
            <a:endParaRPr lang="en-US" sz="2800" dirty="0">
              <a:latin typeface="+mj-lt"/>
            </a:endParaRPr>
          </a:p>
        </p:txBody>
      </p:sp>
      <p:sp>
        <p:nvSpPr>
          <p:cNvPr id="9" name="TextBox 8">
            <a:extLst>
              <a:ext uri="{FF2B5EF4-FFF2-40B4-BE49-F238E27FC236}">
                <a16:creationId xmlns:a16="http://schemas.microsoft.com/office/drawing/2014/main" xmlns="" id="{B4353D41-E02B-B5F0-EC91-8AFD4DEFAFD3}"/>
              </a:ext>
            </a:extLst>
          </p:cNvPr>
          <p:cNvSpPr txBox="1"/>
          <p:nvPr/>
        </p:nvSpPr>
        <p:spPr>
          <a:xfrm>
            <a:off x="370114" y="3239018"/>
            <a:ext cx="11713301" cy="2246769"/>
          </a:xfrm>
          <a:prstGeom prst="rect">
            <a:avLst/>
          </a:prstGeom>
          <a:noFill/>
        </p:spPr>
        <p:txBody>
          <a:bodyPr wrap="square" rtlCol="0">
            <a:spAutoFit/>
          </a:bodyPr>
          <a:lstStyle/>
          <a:p>
            <a:r>
              <a:rPr lang="vi-VN" sz="2800" dirty="0">
                <a:latin typeface="+mj-lt"/>
              </a:rPr>
              <a:t>     </a:t>
            </a:r>
            <a:r>
              <a:rPr lang="vi-VN" sz="2800" dirty="0" smtClean="0">
                <a:latin typeface="+mj-lt"/>
              </a:rPr>
              <a:t>Thương mẹ, Ê-đi-xơn ôm đầu suy nghĩ. Làm thế nào để cứu mẹ bây giờ? Đột nhiên cậu trông thấy ánh sáng của ngọn đèn hắt lại từ mảnh sắt tây trên tủ. Nét mặt cậu rạng rỡ hẳn lên. Ê-đi-xơn vội chạy sang nhà hàng xóm, mượn về một tấm gương. Lát sau, đèn nến trong nhà được cậu thắp lên và đặt trước gương. Căn phòng bỗng ngập tràn ánh sáng</a:t>
            </a:r>
            <a:r>
              <a:rPr lang="vi-VN" sz="2800" dirty="0" smtClean="0">
                <a:latin typeface="+mj-lt"/>
              </a:rPr>
              <a:t>.</a:t>
            </a:r>
            <a:endParaRPr lang="en-US" sz="2800" dirty="0">
              <a:latin typeface="+mj-lt"/>
            </a:endParaRPr>
          </a:p>
        </p:txBody>
      </p:sp>
      <p:sp>
        <p:nvSpPr>
          <p:cNvPr id="11" name="TextBox 10">
            <a:extLst>
              <a:ext uri="{FF2B5EF4-FFF2-40B4-BE49-F238E27FC236}">
                <a16:creationId xmlns:a16="http://schemas.microsoft.com/office/drawing/2014/main" xmlns="" id="{EA19A386-F2CC-3B9E-747D-D8749EDAFA34}"/>
              </a:ext>
            </a:extLst>
          </p:cNvPr>
          <p:cNvSpPr txBox="1"/>
          <p:nvPr/>
        </p:nvSpPr>
        <p:spPr>
          <a:xfrm>
            <a:off x="370114" y="5415368"/>
            <a:ext cx="11713301" cy="954107"/>
          </a:xfrm>
          <a:prstGeom prst="rect">
            <a:avLst/>
          </a:prstGeom>
          <a:noFill/>
        </p:spPr>
        <p:txBody>
          <a:bodyPr wrap="square" rtlCol="0">
            <a:spAutoFit/>
          </a:bodyPr>
          <a:lstStyle/>
          <a:p>
            <a:r>
              <a:rPr lang="vi-VN" sz="2800" dirty="0">
                <a:latin typeface="+mj-lt"/>
              </a:rPr>
              <a:t>    </a:t>
            </a:r>
            <a:r>
              <a:rPr lang="vi-VN" sz="2800" dirty="0" smtClean="0">
                <a:latin typeface="+mj-lt"/>
              </a:rPr>
              <a:t>Nhìn căn phòng sáng trưng, bác sĩ rất ngạc nhiên, bắt tay ngay vào việc. Ca mổ thành công, mẹ của Ê-đi-xơn đã được cứu sống.</a:t>
            </a:r>
            <a:endParaRPr lang="en-US" sz="2800" dirty="0">
              <a:latin typeface="+mj-lt"/>
            </a:endParaRPr>
          </a:p>
        </p:txBody>
      </p:sp>
      <p:sp>
        <p:nvSpPr>
          <p:cNvPr id="2" name="TextBox 1">
            <a:extLst>
              <a:ext uri="{FF2B5EF4-FFF2-40B4-BE49-F238E27FC236}">
                <a16:creationId xmlns:a16="http://schemas.microsoft.com/office/drawing/2014/main" xmlns="" id="{6F941B58-AE15-FC3E-AFBE-1EC87097F875}"/>
              </a:ext>
            </a:extLst>
          </p:cNvPr>
          <p:cNvSpPr txBox="1"/>
          <p:nvPr/>
        </p:nvSpPr>
        <p:spPr>
          <a:xfrm>
            <a:off x="5766161" y="6368144"/>
            <a:ext cx="6713850" cy="523220"/>
          </a:xfrm>
          <a:prstGeom prst="rect">
            <a:avLst/>
          </a:prstGeom>
          <a:noFill/>
        </p:spPr>
        <p:txBody>
          <a:bodyPr wrap="square" rtlCol="0">
            <a:spAutoFit/>
          </a:bodyPr>
          <a:lstStyle/>
          <a:p>
            <a:r>
              <a:rPr lang="vi-VN" sz="2800" b="1" smtClean="0">
                <a:latin typeface="+mj-lt"/>
              </a:rPr>
              <a:t>Theo Truyện đọc 2, NXB Giáo dục, 1995 </a:t>
            </a:r>
            <a:endParaRPr lang="en-US" sz="2800" b="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2" nodeType="clickEffect">
                                  <p:stCondLst>
                                    <p:cond delay="0"/>
                                  </p:stCondLst>
                                  <p:childTnLst>
                                    <p:animEffect transition="out" filter="blinds(horizontal)">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grpId="0" nodeType="clickEffect">
                                  <p:stCondLst>
                                    <p:cond delay="0"/>
                                  </p:stCondLst>
                                  <p:childTnLst>
                                    <p:animClr clrSpc="rgb" dir="cw">
                                      <p:cBhvr override="childStyle">
                                        <p:cTn id="16" dur="2000" fill="hold"/>
                                        <p:tgtEl>
                                          <p:spTgt spid="7"/>
                                        </p:tgtEl>
                                        <p:attrNameLst>
                                          <p:attrName>style.color</p:attrName>
                                        </p:attrNameLst>
                                      </p:cBhvr>
                                      <p:to>
                                        <a:srgbClr val="FF0000"/>
                                      </p:to>
                                    </p:animClr>
                                  </p:childTnLst>
                                </p:cTn>
                              </p:par>
                              <p:par>
                                <p:cTn id="17" presetID="3" presetClass="emph" presetSubtype="2" fill="hold" grpId="0" nodeType="withEffect">
                                  <p:stCondLst>
                                    <p:cond delay="0"/>
                                  </p:stCondLst>
                                  <p:childTnLst>
                                    <p:animClr clrSpc="rgb" dir="cw">
                                      <p:cBhvr override="childStyle">
                                        <p:cTn id="18" dur="2000" fill="hold"/>
                                        <p:tgtEl>
                                          <p:spTgt spid="8"/>
                                        </p:tgtEl>
                                        <p:attrNameLst>
                                          <p:attrName>style.color</p:attrName>
                                        </p:attrNameLst>
                                      </p:cBhvr>
                                      <p:to>
                                        <a:srgbClr val="00B050"/>
                                      </p:to>
                                    </p:animClr>
                                  </p:childTnLst>
                                </p:cTn>
                              </p:par>
                              <p:par>
                                <p:cTn id="19" presetID="3" presetClass="emph" presetSubtype="2" fill="hold" grpId="0" nodeType="withEffect">
                                  <p:stCondLst>
                                    <p:cond delay="0"/>
                                  </p:stCondLst>
                                  <p:childTnLst>
                                    <p:animClr clrSpc="rgb" dir="cw">
                                      <p:cBhvr override="childStyle">
                                        <p:cTn id="20" dur="2000" fill="hold"/>
                                        <p:tgtEl>
                                          <p:spTgt spid="9"/>
                                        </p:tgtEl>
                                        <p:attrNameLst>
                                          <p:attrName>style.color</p:attrName>
                                        </p:attrNameLst>
                                      </p:cBhvr>
                                      <p:to>
                                        <a:srgbClr val="00B0F0"/>
                                      </p:to>
                                    </p:animClr>
                                  </p:childTnLst>
                                </p:cTn>
                              </p:par>
                              <p:par>
                                <p:cTn id="21" presetID="3" presetClass="emph" presetSubtype="2" fill="hold" grpId="0" nodeType="withEffect">
                                  <p:stCondLst>
                                    <p:cond delay="0"/>
                                  </p:stCondLst>
                                  <p:childTnLst>
                                    <p:animClr clrSpc="rgb" dir="cw">
                                      <p:cBhvr override="childStyle">
                                        <p:cTn id="22" dur="2000" fill="hold"/>
                                        <p:tgtEl>
                                          <p:spTgt spid="11"/>
                                        </p:tgtEl>
                                        <p:attrNameLst>
                                          <p:attrName>style.color</p:attrName>
                                        </p:attrNameLst>
                                      </p:cBhvr>
                                      <p:to>
                                        <a:srgbClr val="F7964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0" grpId="2" animBg="1"/>
      <p:bldP spid="7" grpId="0"/>
      <p:bldP spid="8" grpId="0"/>
      <p:bldP spid="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5B4A1D34-5618-2663-3247-B216CEE84597}"/>
              </a:ext>
            </a:extLst>
          </p:cNvPr>
          <p:cNvSpPr txBox="1">
            <a:spLocks noChangeArrowheads="1"/>
          </p:cNvSpPr>
          <p:nvPr/>
        </p:nvSpPr>
        <p:spPr bwMode="auto">
          <a:xfrm>
            <a:off x="2092325" y="1859868"/>
            <a:ext cx="2219325"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52" tIns="54426" rIns="108852" bIns="54426">
            <a:spAutoFit/>
          </a:bodyPr>
          <a:lstStyle/>
          <a:p>
            <a:r>
              <a:rPr lang="en-US" altLang="en-US" sz="3600" u="sng" dirty="0" err="1">
                <a:latin typeface="Times New Roman" panose="02020603050405020304" pitchFamily="18" charset="0"/>
                <a:cs typeface="Times New Roman" panose="02020603050405020304" pitchFamily="18" charset="0"/>
              </a:rPr>
              <a:t>Luyện</a:t>
            </a:r>
            <a:r>
              <a:rPr lang="en-US" altLang="en-US" sz="3600" u="sng" dirty="0">
                <a:latin typeface="Times New Roman" panose="02020603050405020304" pitchFamily="18" charset="0"/>
                <a:cs typeface="Times New Roman" panose="02020603050405020304" pitchFamily="18" charset="0"/>
              </a:rPr>
              <a:t> </a:t>
            </a:r>
            <a:r>
              <a:rPr lang="en-US" altLang="en-US" sz="3600" u="sng" dirty="0" err="1">
                <a:latin typeface="Times New Roman" panose="02020603050405020304" pitchFamily="18" charset="0"/>
                <a:cs typeface="Times New Roman" panose="02020603050405020304" pitchFamily="18" charset="0"/>
              </a:rPr>
              <a:t>đọc</a:t>
            </a:r>
            <a:endParaRPr lang="en-US" altLang="en-US" sz="3600" u="sng"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81466349-7BFD-7C1B-29A8-3727D4CA6CE2}"/>
              </a:ext>
            </a:extLst>
          </p:cNvPr>
          <p:cNvSpPr txBox="1">
            <a:spLocks noChangeArrowheads="1"/>
          </p:cNvSpPr>
          <p:nvPr/>
        </p:nvSpPr>
        <p:spPr bwMode="auto">
          <a:xfrm>
            <a:off x="6794500" y="1923368"/>
            <a:ext cx="2624138"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52" tIns="54426" rIns="108852" bIns="54426">
            <a:spAutoFit/>
          </a:bodyPr>
          <a:lstStyle/>
          <a:p>
            <a:r>
              <a:rPr lang="en-US" altLang="en-US" sz="3600" u="sng" dirty="0" err="1">
                <a:latin typeface="Times New Roman" panose="02020603050405020304" pitchFamily="18" charset="0"/>
                <a:cs typeface="Times New Roman" panose="02020603050405020304" pitchFamily="18" charset="0"/>
              </a:rPr>
              <a:t>Tìm</a:t>
            </a:r>
            <a:r>
              <a:rPr lang="en-US" altLang="en-US" sz="3600" u="sng" dirty="0">
                <a:latin typeface="Times New Roman" panose="02020603050405020304" pitchFamily="18" charset="0"/>
                <a:cs typeface="Times New Roman" panose="02020603050405020304" pitchFamily="18" charset="0"/>
              </a:rPr>
              <a:t> </a:t>
            </a:r>
            <a:r>
              <a:rPr lang="en-US" altLang="en-US" sz="3600" u="sng" dirty="0" err="1">
                <a:latin typeface="Times New Roman" panose="02020603050405020304" pitchFamily="18" charset="0"/>
                <a:cs typeface="Times New Roman" panose="02020603050405020304" pitchFamily="18" charset="0"/>
              </a:rPr>
              <a:t>hiểu</a:t>
            </a:r>
            <a:r>
              <a:rPr lang="en-US" altLang="en-US" sz="3600" u="sng" dirty="0">
                <a:latin typeface="Times New Roman" panose="02020603050405020304" pitchFamily="18" charset="0"/>
                <a:cs typeface="Times New Roman" panose="02020603050405020304" pitchFamily="18" charset="0"/>
              </a:rPr>
              <a:t> </a:t>
            </a:r>
            <a:r>
              <a:rPr lang="en-US" altLang="en-US" sz="3600" u="sng" dirty="0" err="1">
                <a:latin typeface="Times New Roman" panose="02020603050405020304" pitchFamily="18" charset="0"/>
                <a:cs typeface="Times New Roman" panose="02020603050405020304" pitchFamily="18" charset="0"/>
              </a:rPr>
              <a:t>bài</a:t>
            </a:r>
            <a:endParaRPr lang="en-US" altLang="en-US" sz="3600" u="sng" dirty="0">
              <a:latin typeface="Times New Roman" panose="02020603050405020304" pitchFamily="18" charset="0"/>
              <a:cs typeface="Times New Roman" panose="02020603050405020304" pitchFamily="18" charset="0"/>
            </a:endParaRPr>
          </a:p>
        </p:txBody>
      </p:sp>
      <p:cxnSp>
        <p:nvCxnSpPr>
          <p:cNvPr id="9" name="Straight Connector 8">
            <a:extLst>
              <a:ext uri="{FF2B5EF4-FFF2-40B4-BE49-F238E27FC236}">
                <a16:creationId xmlns:a16="http://schemas.microsoft.com/office/drawing/2014/main" xmlns="" id="{E10B121B-C682-FE8D-C0E9-BEBC5B8B8F8B}"/>
              </a:ext>
            </a:extLst>
          </p:cNvPr>
          <p:cNvCxnSpPr>
            <a:cxnSpLocks/>
          </p:cNvCxnSpPr>
          <p:nvPr/>
        </p:nvCxnSpPr>
        <p:spPr>
          <a:xfrm>
            <a:off x="5867400" y="2003695"/>
            <a:ext cx="76200" cy="2448562"/>
          </a:xfrm>
          <a:prstGeom prst="line">
            <a:avLst/>
          </a:prstGeom>
          <a:ln>
            <a:solidFill>
              <a:schemeClr val="tx1"/>
            </a:solidFill>
          </a:ln>
        </p:spPr>
        <p:style>
          <a:lnRef idx="3">
            <a:schemeClr val="accent3"/>
          </a:lnRef>
          <a:fillRef idx="0">
            <a:schemeClr val="accent3"/>
          </a:fillRef>
          <a:effectRef idx="2">
            <a:schemeClr val="accent3"/>
          </a:effectRef>
          <a:fontRef idx="minor">
            <a:schemeClr val="tx1"/>
          </a:fontRef>
        </p:style>
      </p:cxnSp>
      <p:sp>
        <p:nvSpPr>
          <p:cNvPr id="13" name="Content Placeholder 2">
            <a:extLst>
              <a:ext uri="{FF2B5EF4-FFF2-40B4-BE49-F238E27FC236}">
                <a16:creationId xmlns:a16="http://schemas.microsoft.com/office/drawing/2014/main" xmlns="" id="{14B12D13-2882-8445-E6FC-13A33B438BC8}"/>
              </a:ext>
            </a:extLst>
          </p:cNvPr>
          <p:cNvSpPr>
            <a:spLocks noGrp="1"/>
          </p:cNvSpPr>
          <p:nvPr>
            <p:ph idx="1"/>
          </p:nvPr>
        </p:nvSpPr>
        <p:spPr>
          <a:xfrm>
            <a:off x="609599" y="4606474"/>
            <a:ext cx="9111343" cy="1082057"/>
          </a:xfrm>
        </p:spPr>
        <p:txBody>
          <a:bodyPr>
            <a:normAutofit/>
          </a:bodyPr>
          <a:lstStyle/>
          <a:p>
            <a:pPr marL="0" indent="0">
              <a:buNone/>
            </a:pPr>
            <a:r>
              <a:rPr lang="vi-VN" dirty="0">
                <a:latin typeface="Times New Roman" panose="02020603050405020304" pitchFamily="18" charset="0"/>
                <a:cs typeface="Times New Roman" panose="02020603050405020304" pitchFamily="18" charset="0"/>
              </a:rPr>
              <a:t>    </a:t>
            </a:r>
            <a:r>
              <a:rPr lang="vi-VN" dirty="0" smtClean="0">
                <a:latin typeface="Times New Roman" panose="02020603050405020304" pitchFamily="18" charset="0"/>
                <a:cs typeface="Times New Roman" panose="02020603050405020304" pitchFamily="18" charset="0"/>
              </a:rPr>
              <a:t>Đột nhiên, cậu trông thấy ánh sáng của ngọn đèn hắt lại từ mảnh sắt tây trên tủ</a:t>
            </a:r>
            <a:r>
              <a:rPr lang="en-US" dirty="0" smtClean="0">
                <a:latin typeface="Times New Roman" panose="02020603050405020304" pitchFamily="18" charset="0"/>
                <a:cs typeface="Times New Roman" panose="02020603050405020304" pitchFamily="18" charset="0"/>
              </a:rPr>
              <a:t>. </a:t>
            </a:r>
            <a:endParaRPr lang="vi-VN"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xmlns="" id="{2A22CBF6-56F5-C2E3-4568-8CBBC446169A}"/>
              </a:ext>
            </a:extLst>
          </p:cNvPr>
          <p:cNvSpPr txBox="1"/>
          <p:nvPr/>
        </p:nvSpPr>
        <p:spPr>
          <a:xfrm>
            <a:off x="1861457" y="2688771"/>
            <a:ext cx="2547252" cy="1569660"/>
          </a:xfrm>
          <a:prstGeom prst="rect">
            <a:avLst/>
          </a:prstGeom>
          <a:noFill/>
        </p:spPr>
        <p:txBody>
          <a:bodyPr wrap="square" rtlCol="0">
            <a:spAutoFit/>
          </a:bodyPr>
          <a:lstStyle/>
          <a:p>
            <a:r>
              <a:rPr lang="vi-VN" sz="3200" dirty="0">
                <a:latin typeface="+mj-lt"/>
              </a:rPr>
              <a:t>r</a:t>
            </a:r>
            <a:r>
              <a:rPr lang="vi-VN" sz="3200" dirty="0" smtClean="0">
                <a:latin typeface="+mj-lt"/>
              </a:rPr>
              <a:t>uột thừa</a:t>
            </a:r>
            <a:endParaRPr lang="vi-VN" sz="3200" dirty="0">
              <a:latin typeface="+mj-lt"/>
            </a:endParaRPr>
          </a:p>
          <a:p>
            <a:r>
              <a:rPr lang="vi-VN" sz="3200" dirty="0">
                <a:latin typeface="+mj-lt"/>
              </a:rPr>
              <a:t>m</a:t>
            </a:r>
            <a:r>
              <a:rPr lang="vi-VN" sz="3200" dirty="0" smtClean="0">
                <a:latin typeface="+mj-lt"/>
              </a:rPr>
              <a:t>ổ gấp</a:t>
            </a:r>
            <a:endParaRPr lang="vi-VN" sz="3200" dirty="0">
              <a:latin typeface="+mj-lt"/>
            </a:endParaRPr>
          </a:p>
          <a:p>
            <a:r>
              <a:rPr lang="vi-VN" sz="3200" dirty="0">
                <a:latin typeface="+mj-lt"/>
              </a:rPr>
              <a:t>đ</a:t>
            </a:r>
            <a:r>
              <a:rPr lang="vi-VN" sz="3200" dirty="0" smtClean="0">
                <a:latin typeface="+mj-lt"/>
              </a:rPr>
              <a:t>ột nhiên</a:t>
            </a:r>
            <a:endParaRPr lang="en-US" sz="3200" dirty="0">
              <a:latin typeface="+mj-lt"/>
            </a:endParaRPr>
          </a:p>
        </p:txBody>
      </p:sp>
      <p:sp>
        <p:nvSpPr>
          <p:cNvPr id="2" name="TextBox 1">
            <a:extLst>
              <a:ext uri="{FF2B5EF4-FFF2-40B4-BE49-F238E27FC236}">
                <a16:creationId xmlns:a16="http://schemas.microsoft.com/office/drawing/2014/main" xmlns="" id="{9FA312EC-60D6-939E-D883-D5CF993E01A2}"/>
              </a:ext>
            </a:extLst>
          </p:cNvPr>
          <p:cNvSpPr txBox="1"/>
          <p:nvPr/>
        </p:nvSpPr>
        <p:spPr>
          <a:xfrm>
            <a:off x="6770911" y="2699653"/>
            <a:ext cx="2547252" cy="2062103"/>
          </a:xfrm>
          <a:prstGeom prst="rect">
            <a:avLst/>
          </a:prstGeom>
          <a:noFill/>
        </p:spPr>
        <p:txBody>
          <a:bodyPr wrap="square" rtlCol="0">
            <a:spAutoFit/>
          </a:bodyPr>
          <a:lstStyle/>
          <a:p>
            <a:r>
              <a:rPr lang="vi-VN" sz="3200" dirty="0" smtClean="0">
                <a:latin typeface="+mj-lt"/>
              </a:rPr>
              <a:t>Ê-đi-xơn</a:t>
            </a:r>
          </a:p>
          <a:p>
            <a:r>
              <a:rPr lang="vi-VN" sz="3200" dirty="0">
                <a:latin typeface="+mj-lt"/>
              </a:rPr>
              <a:t>á</a:t>
            </a:r>
            <a:r>
              <a:rPr lang="vi-VN" sz="3200" dirty="0" smtClean="0">
                <a:latin typeface="+mj-lt"/>
              </a:rPr>
              <a:t>i ngại</a:t>
            </a:r>
          </a:p>
          <a:p>
            <a:r>
              <a:rPr lang="vi-VN" sz="3200" dirty="0" smtClean="0">
                <a:latin typeface="+mj-lt"/>
              </a:rPr>
              <a:t>ắt tây</a:t>
            </a:r>
            <a:endParaRPr lang="vi-VN" sz="3200" dirty="0">
              <a:latin typeface="+mj-lt"/>
            </a:endParaRPr>
          </a:p>
          <a:p>
            <a:endParaRPr lang="en-US" sz="3200" dirty="0">
              <a:latin typeface="+mj-lt"/>
            </a:endParaRPr>
          </a:p>
        </p:txBody>
      </p:sp>
      <p:sp>
        <p:nvSpPr>
          <p:cNvPr id="25" name="Rectangle 4">
            <a:extLst>
              <a:ext uri="{FF2B5EF4-FFF2-40B4-BE49-F238E27FC236}">
                <a16:creationId xmlns:a16="http://schemas.microsoft.com/office/drawing/2014/main" xmlns="" id="{3643F967-C336-50E0-E915-D828CF5322B3}"/>
              </a:ext>
            </a:extLst>
          </p:cNvPr>
          <p:cNvSpPr>
            <a:spLocks noChangeArrowheads="1"/>
          </p:cNvSpPr>
          <p:nvPr/>
        </p:nvSpPr>
        <p:spPr bwMode="auto">
          <a:xfrm>
            <a:off x="-10160" y="699367"/>
            <a:ext cx="2895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2" tIns="65311" rIns="130622" bIns="65311"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600" b="1" i="0" u="sng"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Tiếng việt:</a:t>
            </a:r>
          </a:p>
        </p:txBody>
      </p:sp>
      <p:sp>
        <p:nvSpPr>
          <p:cNvPr id="26" name="Oval 13">
            <a:extLst>
              <a:ext uri="{FF2B5EF4-FFF2-40B4-BE49-F238E27FC236}">
                <a16:creationId xmlns:a16="http://schemas.microsoft.com/office/drawing/2014/main" xmlns="" id="{293CBBD5-7B0C-9C11-EFC1-6D09E3587658}"/>
              </a:ext>
            </a:extLst>
          </p:cNvPr>
          <p:cNvSpPr>
            <a:spLocks noChangeArrowheads="1"/>
          </p:cNvSpPr>
          <p:nvPr/>
        </p:nvSpPr>
        <p:spPr bwMode="auto">
          <a:xfrm>
            <a:off x="3657064" y="878807"/>
            <a:ext cx="4120147" cy="66357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30622" tIns="65311" rIns="130622" bIns="65311"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lang="vi-VN" altLang="en-US" sz="4000" b="1" noProof="0" dirty="0" smtClean="0">
                <a:solidFill>
                  <a:srgbClr val="FF0000"/>
                </a:solidFill>
                <a:latin typeface="Times New Roman" panose="02020603050405020304" pitchFamily="18" charset="0"/>
              </a:rPr>
              <a:t>Ánh sáng của yêu thương</a:t>
            </a:r>
            <a:endParaRPr kumimoji="0" lang="vi-VN" alt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lang="vi-VN" altLang="en-US" sz="2400" b="1" dirty="0">
                <a:solidFill>
                  <a:srgbClr val="000000"/>
                </a:solidFill>
                <a:latin typeface="Times New Roman" panose="02020603050405020304" pitchFamily="18" charset="0"/>
              </a:rPr>
              <a:t>Theo </a:t>
            </a:r>
            <a:r>
              <a:rPr lang="vi-VN" altLang="en-US" sz="2400" b="1" dirty="0" smtClean="0">
                <a:solidFill>
                  <a:srgbClr val="000000"/>
                </a:solidFill>
                <a:latin typeface="Times New Roman" panose="02020603050405020304" pitchFamily="18" charset="0"/>
              </a:rPr>
              <a:t>Truyện đọc 2, NXB Giáo dục, 1995</a:t>
            </a:r>
            <a:endParaRPr kumimoji="0" lang="vi-VN" altLang="en-US" sz="2400" b="1" i="0" u="none" strike="noStrike" kern="1200" cap="none" spc="0" normalizeH="0" baseline="0" noProof="0" dirty="0">
              <a:ln>
                <a:noFill/>
              </a:ln>
              <a:solidFill>
                <a:srgbClr val="000000"/>
              </a:solidFill>
              <a:effectLst/>
              <a:uLnTx/>
              <a:uFillTx/>
              <a:latin typeface="Times New Roman" panose="02020603050405020304" pitchFamily="18" charset="0"/>
            </a:endParaRPr>
          </a:p>
        </p:txBody>
      </p:sp>
      <p:sp>
        <p:nvSpPr>
          <p:cNvPr id="27" name="Rectangle 4">
            <a:extLst>
              <a:ext uri="{FF2B5EF4-FFF2-40B4-BE49-F238E27FC236}">
                <a16:creationId xmlns:a16="http://schemas.microsoft.com/office/drawing/2014/main" xmlns="" id="{57AE6F7F-5EFA-886A-F53C-32FE3FF793BA}"/>
              </a:ext>
            </a:extLst>
          </p:cNvPr>
          <p:cNvSpPr>
            <a:spLocks noChangeArrowheads="1"/>
          </p:cNvSpPr>
          <p:nvPr/>
        </p:nvSpPr>
        <p:spPr bwMode="auto">
          <a:xfrm>
            <a:off x="1492885" y="154537"/>
            <a:ext cx="95916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2" tIns="65311" rIns="130622" bIns="65311"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i="0" u="none" strike="noStrike" kern="1200" cap="none" spc="0" normalizeH="0" baseline="0" noProof="0" dirty="0" err="1">
                <a:ln>
                  <a:noFill/>
                </a:ln>
                <a:solidFill>
                  <a:srgbClr val="000000"/>
                </a:solidFill>
                <a:effectLst/>
                <a:uLnTx/>
                <a:uFillTx/>
                <a:latin typeface="Times New Roman" panose="02020603050405020304" pitchFamily="18" charset="0"/>
              </a:rPr>
              <a:t>Thứ</a:t>
            </a:r>
            <a:r>
              <a:rPr kumimoji="0" lang="en-US" altLang="en-US" sz="2800" i="0" u="none" strike="noStrike" kern="1200" cap="none" spc="0" normalizeH="0" baseline="0" noProof="0" dirty="0">
                <a:ln>
                  <a:noFill/>
                </a:ln>
                <a:solidFill>
                  <a:srgbClr val="000000"/>
                </a:solidFill>
                <a:effectLst/>
                <a:uLnTx/>
                <a:uFillTx/>
                <a:latin typeface="Times New Roman" panose="02020603050405020304" pitchFamily="18" charset="0"/>
              </a:rPr>
              <a:t> </a:t>
            </a:r>
            <a:r>
              <a:rPr lang="vi-VN" altLang="en-US" sz="2800" noProof="0" dirty="0">
                <a:solidFill>
                  <a:srgbClr val="000000"/>
                </a:solidFill>
                <a:latin typeface="Times New Roman" panose="02020603050405020304" pitchFamily="18" charset="0"/>
              </a:rPr>
              <a:t>hai</a:t>
            </a:r>
            <a:r>
              <a:rPr kumimoji="0" lang="en-US" altLang="en-US" sz="2800" i="0" u="none" strike="noStrike" kern="120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sz="2800" i="0" u="none" strike="noStrike" kern="1200" cap="none" spc="0" normalizeH="0" baseline="0" noProof="0" dirty="0" err="1">
                <a:ln>
                  <a:noFill/>
                </a:ln>
                <a:solidFill>
                  <a:srgbClr val="000000"/>
                </a:solidFill>
                <a:effectLst/>
                <a:uLnTx/>
                <a:uFillTx/>
                <a:latin typeface="Times New Roman" panose="02020603050405020304" pitchFamily="18" charset="0"/>
              </a:rPr>
              <a:t>ngày</a:t>
            </a:r>
            <a:r>
              <a:rPr kumimoji="0" lang="en-US" altLang="en-US" sz="2800" i="0" u="none" strike="noStrike" kern="1200" cap="none" spc="0" normalizeH="0" baseline="0" noProof="0" dirty="0">
                <a:ln>
                  <a:noFill/>
                </a:ln>
                <a:solidFill>
                  <a:srgbClr val="000000"/>
                </a:solidFill>
                <a:effectLst/>
                <a:uLnTx/>
                <a:uFillTx/>
                <a:latin typeface="Times New Roman" panose="02020603050405020304" pitchFamily="18" charset="0"/>
              </a:rPr>
              <a:t> </a:t>
            </a:r>
            <a:r>
              <a:rPr kumimoji="0" lang="vi-VN" altLang="en-US" sz="2800" i="0" u="none" strike="noStrike" kern="1200" cap="none" spc="0" normalizeH="0" baseline="0" noProof="0" dirty="0" smtClean="0">
                <a:ln>
                  <a:noFill/>
                </a:ln>
                <a:solidFill>
                  <a:srgbClr val="000000"/>
                </a:solidFill>
                <a:effectLst/>
                <a:uLnTx/>
                <a:uFillTx/>
                <a:latin typeface="Times New Roman" panose="02020603050405020304" pitchFamily="18" charset="0"/>
              </a:rPr>
              <a:t>25</a:t>
            </a:r>
            <a:r>
              <a:rPr kumimoji="0" lang="en-US" altLang="en-US" sz="2800" i="0" u="none" strike="noStrike" kern="120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sz="2800" i="0" u="none" strike="noStrike" kern="1200" cap="none" spc="0" normalizeH="0" baseline="0" noProof="0" dirty="0" err="1">
                <a:ln>
                  <a:noFill/>
                </a:ln>
                <a:solidFill>
                  <a:srgbClr val="000000"/>
                </a:solidFill>
                <a:effectLst/>
                <a:uLnTx/>
                <a:uFillTx/>
                <a:latin typeface="Times New Roman" panose="02020603050405020304" pitchFamily="18" charset="0"/>
              </a:rPr>
              <a:t>tháng</a:t>
            </a:r>
            <a:r>
              <a:rPr kumimoji="0" lang="en-US" altLang="en-US" sz="2800" i="0" u="none" strike="noStrike" kern="1200" cap="none" spc="0" normalizeH="0" baseline="0" noProof="0" dirty="0">
                <a:ln>
                  <a:noFill/>
                </a:ln>
                <a:solidFill>
                  <a:srgbClr val="000000"/>
                </a:solidFill>
                <a:effectLst/>
                <a:uLnTx/>
                <a:uFillTx/>
                <a:latin typeface="Times New Roman" panose="02020603050405020304" pitchFamily="18" charset="0"/>
              </a:rPr>
              <a:t> </a:t>
            </a:r>
            <a:r>
              <a:rPr kumimoji="0" lang="vi-VN" altLang="en-US" sz="2800" i="0" u="none" strike="noStrike" kern="1200" cap="none" spc="0" normalizeH="0" baseline="0" noProof="0" dirty="0" smtClean="0">
                <a:ln>
                  <a:noFill/>
                </a:ln>
                <a:solidFill>
                  <a:srgbClr val="000000"/>
                </a:solidFill>
                <a:effectLst/>
                <a:uLnTx/>
                <a:uFillTx/>
                <a:latin typeface="Times New Roman" panose="02020603050405020304" pitchFamily="18" charset="0"/>
              </a:rPr>
              <a:t>12</a:t>
            </a:r>
            <a:r>
              <a:rPr kumimoji="0" lang="en-US" altLang="en-US" sz="2800" i="0" u="none" strike="noStrike" kern="1200" cap="none" spc="0" normalizeH="0" baseline="0" noProof="0" dirty="0" smtClean="0">
                <a:ln>
                  <a:noFill/>
                </a:ln>
                <a:solidFill>
                  <a:srgbClr val="000000"/>
                </a:solidFill>
                <a:effectLst/>
                <a:uLnTx/>
                <a:uFillTx/>
                <a:latin typeface="Times New Roman" panose="02020603050405020304" pitchFamily="18" charset="0"/>
              </a:rPr>
              <a:t> </a:t>
            </a:r>
            <a:r>
              <a:rPr kumimoji="0" lang="en-US" altLang="en-US" sz="2800" i="0" u="none" strike="noStrike" kern="1200" cap="none" spc="0" normalizeH="0" baseline="0" noProof="0" dirty="0" err="1">
                <a:ln>
                  <a:noFill/>
                </a:ln>
                <a:solidFill>
                  <a:srgbClr val="000000"/>
                </a:solidFill>
                <a:effectLst/>
                <a:uLnTx/>
                <a:uFillTx/>
                <a:latin typeface="Times New Roman" panose="02020603050405020304" pitchFamily="18" charset="0"/>
              </a:rPr>
              <a:t>năm</a:t>
            </a:r>
            <a:r>
              <a:rPr kumimoji="0" lang="en-US" altLang="en-US" sz="2800" i="0" u="none" strike="noStrike" kern="1200" cap="none" spc="0" normalizeH="0" baseline="0" noProof="0" dirty="0">
                <a:ln>
                  <a:noFill/>
                </a:ln>
                <a:solidFill>
                  <a:srgbClr val="000000"/>
                </a:solidFill>
                <a:effectLst/>
                <a:uLnTx/>
                <a:uFillTx/>
                <a:latin typeface="Times New Roman" panose="02020603050405020304" pitchFamily="18" charset="0"/>
              </a:rPr>
              <a:t> </a:t>
            </a:r>
            <a:r>
              <a:rPr kumimoji="0" lang="vi-VN" altLang="en-US" sz="2800" i="0" u="none" strike="noStrike" kern="1200" cap="none" spc="0" normalizeH="0" baseline="0" noProof="0" dirty="0" smtClean="0">
                <a:ln>
                  <a:noFill/>
                </a:ln>
                <a:solidFill>
                  <a:srgbClr val="000000"/>
                </a:solidFill>
                <a:effectLst/>
                <a:uLnTx/>
                <a:uFillTx/>
                <a:latin typeface="Times New Roman" panose="02020603050405020304" pitchFamily="18" charset="0"/>
              </a:rPr>
              <a:t>2023</a:t>
            </a:r>
            <a:endParaRPr kumimoji="0" lang="en-US" altLang="en-US" sz="2800" i="0" u="none" strike="noStrike" kern="1200" cap="none" spc="0" normalizeH="0" baseline="0" noProof="0" dirty="0">
              <a:ln>
                <a:noFill/>
              </a:ln>
              <a:solidFill>
                <a:srgbClr val="000000"/>
              </a:solidFill>
              <a:effectLst/>
              <a:uLnTx/>
              <a:uFillTx/>
              <a:latin typeface="Times New Roman" panose="02020603050405020304" pitchFamily="18" charset="0"/>
            </a:endParaRPr>
          </a:p>
        </p:txBody>
      </p:sp>
      <p:cxnSp>
        <p:nvCxnSpPr>
          <p:cNvPr id="31" name="Straight Connector 30"/>
          <p:cNvCxnSpPr/>
          <p:nvPr/>
        </p:nvCxnSpPr>
        <p:spPr>
          <a:xfrm flipH="1">
            <a:off x="5245768" y="4761756"/>
            <a:ext cx="115504" cy="330008"/>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32" name="Straight Connector 31"/>
          <p:cNvCxnSpPr/>
          <p:nvPr/>
        </p:nvCxnSpPr>
        <p:spPr>
          <a:xfrm flipH="1">
            <a:off x="2818587" y="4750525"/>
            <a:ext cx="115504" cy="330008"/>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33" name="Straight Connector 32"/>
          <p:cNvCxnSpPr/>
          <p:nvPr/>
        </p:nvCxnSpPr>
        <p:spPr>
          <a:xfrm flipH="1">
            <a:off x="9094279" y="4760153"/>
            <a:ext cx="115504" cy="330008"/>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34" name="Straight Connector 33"/>
          <p:cNvCxnSpPr/>
          <p:nvPr/>
        </p:nvCxnSpPr>
        <p:spPr>
          <a:xfrm flipH="1">
            <a:off x="1702059" y="5251043"/>
            <a:ext cx="115504" cy="330008"/>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1000"/>
                                        <p:tgtEl>
                                          <p:spTgt spid="33"/>
                                        </p:tgtEl>
                                      </p:cBhvr>
                                    </p:animEffect>
                                    <p:anim calcmode="lin" valueType="num">
                                      <p:cBhvr>
                                        <p:cTn id="28" dur="1000" fill="hold"/>
                                        <p:tgtEl>
                                          <p:spTgt spid="33"/>
                                        </p:tgtEl>
                                        <p:attrNameLst>
                                          <p:attrName>ppt_x</p:attrName>
                                        </p:attrNameLst>
                                      </p:cBhvr>
                                      <p:tavLst>
                                        <p:tav tm="0">
                                          <p:val>
                                            <p:strVal val="#ppt_x"/>
                                          </p:val>
                                        </p:tav>
                                        <p:tav tm="100000">
                                          <p:val>
                                            <p:strVal val="#ppt_x"/>
                                          </p:val>
                                        </p:tav>
                                      </p:tavLst>
                                    </p:anim>
                                    <p:anim calcmode="lin" valueType="num">
                                      <p:cBhvr>
                                        <p:cTn id="29" dur="1000" fill="hold"/>
                                        <p:tgtEl>
                                          <p:spTgt spid="3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t="12668"/>
          <a:stretch/>
        </p:blipFill>
        <p:spPr>
          <a:xfrm>
            <a:off x="0" y="0"/>
            <a:ext cx="12193057" cy="6878858"/>
          </a:xfrm>
          <a:prstGeom prst="rect">
            <a:avLst/>
          </a:prstGeom>
        </p:spPr>
      </p:pic>
      <p:sp>
        <p:nvSpPr>
          <p:cNvPr id="25602" name="Text Box 23"/>
          <p:cNvSpPr txBox="1">
            <a:spLocks noChangeArrowheads="1"/>
          </p:cNvSpPr>
          <p:nvPr/>
        </p:nvSpPr>
        <p:spPr bwMode="auto">
          <a:xfrm>
            <a:off x="690563" y="4456113"/>
            <a:ext cx="2460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9" rIns="121917" bIns="60959">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5603" name="WordArt 25"/>
          <p:cNvSpPr>
            <a:spLocks noChangeArrowheads="1" noChangeShapeType="1" noTextEdit="1"/>
          </p:cNvSpPr>
          <p:nvPr/>
        </p:nvSpPr>
        <p:spPr bwMode="auto">
          <a:xfrm>
            <a:off x="1524000" y="2819400"/>
            <a:ext cx="8089900" cy="1905000"/>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0" cap="none" spc="0" normalizeH="0" baseline="0" noProof="0">
              <a:ln w="9525">
                <a:solidFill>
                  <a:srgbClr val="FF0000"/>
                </a:solidFill>
                <a:round/>
                <a:headEnd/>
                <a:tailEnd/>
              </a:ln>
              <a:solidFill>
                <a:srgbClr val="FF0000"/>
              </a:solidFill>
              <a:effectLst>
                <a:outerShdw dist="45791" dir="2021404" algn="ctr" rotWithShape="0">
                  <a:srgbClr val="B2B2B2">
                    <a:alpha val="79999"/>
                  </a:srgbClr>
                </a:outerShdw>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3516924" y="1328323"/>
            <a:ext cx="4941277" cy="82375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LUYỆN ĐỌC NHÓM</a:t>
            </a:r>
          </a:p>
        </p:txBody>
      </p:sp>
      <p:pic>
        <p:nvPicPr>
          <p:cNvPr id="7" name="bensound-goodtogether">
            <a:hlinkClick r:id="" action="ppaction://media"/>
          </p:cNvPr>
          <p:cNvPicPr>
            <a:picLocks noChangeAspect="1"/>
          </p:cNvPicPr>
          <p:nvPr>
            <a:audioFile r:link="rId1"/>
            <p:extLst>
              <p:ext uri="{DAA4B4D4-6D71-4841-9C94-3DE7FCFB9230}">
                <p14:media xmlns:p14="http://schemas.microsoft.com/office/powerpoint/2010/main" r:embed="rId2">
                  <p14:trim end="107816.2916"/>
                </p14:media>
              </p:ext>
            </p:extLst>
          </p:nvPr>
        </p:nvPicPr>
        <p:blipFill>
          <a:blip r:embed="rId5"/>
          <a:stretch>
            <a:fillRect/>
          </a:stretch>
        </p:blipFill>
        <p:spPr>
          <a:xfrm>
            <a:off x="-1059006" y="-12413"/>
            <a:ext cx="609600" cy="609600"/>
          </a:xfrm>
          <a:prstGeom prst="rect">
            <a:avLst/>
          </a:prstGeom>
        </p:spPr>
      </p:pic>
    </p:spTree>
    <p:extLst>
      <p:ext uri="{BB962C8B-B14F-4D97-AF65-F5344CB8AC3E}">
        <p14:creationId xmlns:p14="http://schemas.microsoft.com/office/powerpoint/2010/main" val="177491085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3330343" y="-27397"/>
            <a:ext cx="5694145" cy="646331"/>
          </a:xfrm>
          <a:prstGeom prst="rect">
            <a:avLst/>
          </a:prstGeom>
          <a:noFill/>
        </p:spPr>
        <p:txBody>
          <a:bodyPr wrap="square" rtlCol="0">
            <a:spAutoFit/>
          </a:bodyPr>
          <a:lstStyle/>
          <a:p>
            <a:r>
              <a:rPr lang="vi-VN" sz="3600" smtClean="0">
                <a:ln/>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rPr>
              <a:t>Ánh sáng của yêu thương</a:t>
            </a:r>
            <a:endParaRPr lang="en-US" sz="3600" dirty="0">
              <a:ln/>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endParaRPr>
          </a:p>
        </p:txBody>
      </p:sp>
      <p:sp>
        <p:nvSpPr>
          <p:cNvPr id="7" name="TextBox 6">
            <a:extLst>
              <a:ext uri="{FF2B5EF4-FFF2-40B4-BE49-F238E27FC236}">
                <a16:creationId xmlns:a16="http://schemas.microsoft.com/office/drawing/2014/main" xmlns="" id="{3F8F8AF6-87A4-59D6-A890-81989192372E}"/>
              </a:ext>
            </a:extLst>
          </p:cNvPr>
          <p:cNvSpPr txBox="1"/>
          <p:nvPr/>
        </p:nvSpPr>
        <p:spPr>
          <a:xfrm>
            <a:off x="272144" y="729343"/>
            <a:ext cx="11713301" cy="954107"/>
          </a:xfrm>
          <a:prstGeom prst="rect">
            <a:avLst/>
          </a:prstGeom>
          <a:noFill/>
        </p:spPr>
        <p:txBody>
          <a:bodyPr wrap="square" rtlCol="0">
            <a:spAutoFit/>
          </a:bodyPr>
          <a:lstStyle/>
          <a:p>
            <a:r>
              <a:rPr lang="vi-VN" sz="2800" dirty="0">
                <a:solidFill>
                  <a:prstClr val="black"/>
                </a:solidFill>
                <a:latin typeface="Times New Roman" panose="02020603050405020304" pitchFamily="18" charset="0"/>
              </a:rPr>
              <a:t>      </a:t>
            </a:r>
            <a:r>
              <a:rPr lang="vi-VN" sz="2800" dirty="0" smtClean="0">
                <a:solidFill>
                  <a:prstClr val="black"/>
                </a:solidFill>
                <a:latin typeface="Times New Roman" panose="02020603050405020304" pitchFamily="18" charset="0"/>
              </a:rPr>
              <a:t>Hôm ấy, bố vắng nhà, mẹ bị đau bụng dữ dội</a:t>
            </a:r>
            <a:r>
              <a:rPr lang="en-US" sz="2800" dirty="0" smtClean="0">
                <a:solidFill>
                  <a:prstClr val="black"/>
                </a:solidFill>
              </a:rPr>
              <a:t>. </a:t>
            </a:r>
            <a:r>
              <a:rPr lang="vi-VN" sz="2800" dirty="0" smtClean="0">
                <a:solidFill>
                  <a:prstClr val="black"/>
                </a:solidFill>
                <a:latin typeface="Times New Roman" panose="02020603050405020304" pitchFamily="18" charset="0"/>
              </a:rPr>
              <a:t>Ê-đi-xơn liền chạy đi mời bác sĩ.</a:t>
            </a:r>
            <a:endParaRPr lang="en-US" sz="2800" dirty="0">
              <a:solidFill>
                <a:prstClr val="black"/>
              </a:solidFill>
            </a:endParaRPr>
          </a:p>
        </p:txBody>
      </p:sp>
      <p:sp>
        <p:nvSpPr>
          <p:cNvPr id="8" name="TextBox 7">
            <a:extLst>
              <a:ext uri="{FF2B5EF4-FFF2-40B4-BE49-F238E27FC236}">
                <a16:creationId xmlns:a16="http://schemas.microsoft.com/office/drawing/2014/main" xmlns="" id="{C7740461-0AC0-D523-0716-F2984CC62BCD}"/>
              </a:ext>
            </a:extLst>
          </p:cNvPr>
          <p:cNvSpPr txBox="1"/>
          <p:nvPr/>
        </p:nvSpPr>
        <p:spPr>
          <a:xfrm>
            <a:off x="370114" y="1505441"/>
            <a:ext cx="11713301" cy="1815882"/>
          </a:xfrm>
          <a:prstGeom prst="rect">
            <a:avLst/>
          </a:prstGeom>
          <a:noFill/>
        </p:spPr>
        <p:txBody>
          <a:bodyPr wrap="square" rtlCol="0">
            <a:spAutoFit/>
          </a:bodyPr>
          <a:lstStyle/>
          <a:p>
            <a:r>
              <a:rPr lang="vi-VN" sz="2800" dirty="0">
                <a:solidFill>
                  <a:prstClr val="black"/>
                </a:solidFill>
                <a:latin typeface="Times New Roman" panose="02020603050405020304" pitchFamily="18" charset="0"/>
              </a:rPr>
              <a:t>    </a:t>
            </a:r>
            <a:r>
              <a:rPr lang="vi-VN" sz="2800" dirty="0" smtClean="0">
                <a:solidFill>
                  <a:prstClr val="black"/>
                </a:solidFill>
                <a:latin typeface="Times New Roman" panose="02020603050405020304" pitchFamily="18" charset="0"/>
              </a:rPr>
              <a:t>Bác sĩ đến khám bệnh và cho biết mẹ của Ê-di-xơn đau ruột thừa, phải mổ gấp. Nhưng trời cứ tối dần, với ánh đèn dầu tù mù, chẳng thể làm gì được. Ê-đi-xơn lo lắng. Thấy mẹ đau đớn, cậu mếu máo: “Xin bác sĩ cứu mẹ cháu!”. Bác sĩ ái ngại nói: “Đủ ánh sáng, bác mới mổ được cháu ạ!”</a:t>
            </a:r>
            <a:endParaRPr lang="en-US" sz="2800" dirty="0">
              <a:solidFill>
                <a:prstClr val="black"/>
              </a:solidFill>
            </a:endParaRPr>
          </a:p>
        </p:txBody>
      </p:sp>
      <p:sp>
        <p:nvSpPr>
          <p:cNvPr id="9" name="TextBox 8">
            <a:extLst>
              <a:ext uri="{FF2B5EF4-FFF2-40B4-BE49-F238E27FC236}">
                <a16:creationId xmlns:a16="http://schemas.microsoft.com/office/drawing/2014/main" xmlns="" id="{B4353D41-E02B-B5F0-EC91-8AFD4DEFAFD3}"/>
              </a:ext>
            </a:extLst>
          </p:cNvPr>
          <p:cNvSpPr txBox="1"/>
          <p:nvPr/>
        </p:nvSpPr>
        <p:spPr>
          <a:xfrm>
            <a:off x="370114" y="3239018"/>
            <a:ext cx="11713301" cy="2246769"/>
          </a:xfrm>
          <a:prstGeom prst="rect">
            <a:avLst/>
          </a:prstGeom>
          <a:noFill/>
        </p:spPr>
        <p:txBody>
          <a:bodyPr wrap="square" rtlCol="0">
            <a:spAutoFit/>
          </a:bodyPr>
          <a:lstStyle/>
          <a:p>
            <a:r>
              <a:rPr lang="vi-VN" sz="2800" dirty="0">
                <a:solidFill>
                  <a:prstClr val="black"/>
                </a:solidFill>
                <a:latin typeface="Times New Roman" panose="02020603050405020304" pitchFamily="18" charset="0"/>
              </a:rPr>
              <a:t>     </a:t>
            </a:r>
            <a:r>
              <a:rPr lang="vi-VN" sz="2800" dirty="0" smtClean="0">
                <a:solidFill>
                  <a:prstClr val="black"/>
                </a:solidFill>
                <a:latin typeface="Times New Roman" panose="02020603050405020304" pitchFamily="18" charset="0"/>
              </a:rPr>
              <a:t>Thương mẹ, Ê-đi-xơn ôm đầu suy nghĩ. Làm thế nào để cứu mẹ bây giờ? Đột nhiên cậu trông thấy ánh sáng của ngọn đèn hắt lại từ mảnh sắt tây trên tủ. Nét mặt cậu rạng rỡ hẳn lên. Ê-đi-xơn vội chạy sang nhà hàng xóm, mượn về một tấm gương. Lát sau, đèn nến trong nhà được cậu thắp lên và đặt trước gương. Căn phòng bỗng ngập tràn ánh sáng.</a:t>
            </a:r>
            <a:endParaRPr lang="en-US" sz="2800" dirty="0">
              <a:solidFill>
                <a:prstClr val="black"/>
              </a:solidFill>
            </a:endParaRPr>
          </a:p>
        </p:txBody>
      </p:sp>
      <p:sp>
        <p:nvSpPr>
          <p:cNvPr id="11" name="TextBox 10">
            <a:extLst>
              <a:ext uri="{FF2B5EF4-FFF2-40B4-BE49-F238E27FC236}">
                <a16:creationId xmlns:a16="http://schemas.microsoft.com/office/drawing/2014/main" xmlns="" id="{EA19A386-F2CC-3B9E-747D-D8749EDAFA34}"/>
              </a:ext>
            </a:extLst>
          </p:cNvPr>
          <p:cNvSpPr txBox="1"/>
          <p:nvPr/>
        </p:nvSpPr>
        <p:spPr>
          <a:xfrm>
            <a:off x="370114" y="5415368"/>
            <a:ext cx="11713301" cy="954107"/>
          </a:xfrm>
          <a:prstGeom prst="rect">
            <a:avLst/>
          </a:prstGeom>
          <a:noFill/>
        </p:spPr>
        <p:txBody>
          <a:bodyPr wrap="square" rtlCol="0">
            <a:spAutoFit/>
          </a:bodyPr>
          <a:lstStyle/>
          <a:p>
            <a:r>
              <a:rPr lang="vi-VN" sz="2800" dirty="0">
                <a:solidFill>
                  <a:prstClr val="black"/>
                </a:solidFill>
                <a:latin typeface="Times New Roman" panose="02020603050405020304" pitchFamily="18" charset="0"/>
              </a:rPr>
              <a:t>    </a:t>
            </a:r>
            <a:r>
              <a:rPr lang="vi-VN" sz="2800" dirty="0" smtClean="0">
                <a:solidFill>
                  <a:prstClr val="black"/>
                </a:solidFill>
                <a:latin typeface="Times New Roman" panose="02020603050405020304" pitchFamily="18" charset="0"/>
              </a:rPr>
              <a:t>Nhìn căn phòng sáng trưng, bác sĩ rất ngạc nhiên, bắt tay ngay vào việc. Ca mổ thành công, mẹ của Ê-đi-xơn đã được cứu sống.</a:t>
            </a:r>
            <a:endParaRPr lang="en-US" sz="2800" dirty="0">
              <a:solidFill>
                <a:prstClr val="black"/>
              </a:solidFill>
            </a:endParaRPr>
          </a:p>
        </p:txBody>
      </p:sp>
      <p:sp>
        <p:nvSpPr>
          <p:cNvPr id="2" name="TextBox 1">
            <a:extLst>
              <a:ext uri="{FF2B5EF4-FFF2-40B4-BE49-F238E27FC236}">
                <a16:creationId xmlns:a16="http://schemas.microsoft.com/office/drawing/2014/main" xmlns="" id="{6F941B58-AE15-FC3E-AFBE-1EC87097F875}"/>
              </a:ext>
            </a:extLst>
          </p:cNvPr>
          <p:cNvSpPr txBox="1"/>
          <p:nvPr/>
        </p:nvSpPr>
        <p:spPr>
          <a:xfrm>
            <a:off x="5766161" y="6368144"/>
            <a:ext cx="6713850" cy="523220"/>
          </a:xfrm>
          <a:prstGeom prst="rect">
            <a:avLst/>
          </a:prstGeom>
          <a:noFill/>
        </p:spPr>
        <p:txBody>
          <a:bodyPr wrap="square" rtlCol="0">
            <a:spAutoFit/>
          </a:bodyPr>
          <a:lstStyle/>
          <a:p>
            <a:r>
              <a:rPr lang="vi-VN" sz="2800" b="1" smtClean="0">
                <a:solidFill>
                  <a:prstClr val="black"/>
                </a:solidFill>
                <a:latin typeface="Times New Roman" panose="02020603050405020304" pitchFamily="18" charset="0"/>
              </a:rPr>
              <a:t>Theo Truyện đọc 2, NXB Giáo dục, 1995 </a:t>
            </a:r>
            <a:endParaRPr lang="en-US" sz="2800" b="1" dirty="0">
              <a:solidFill>
                <a:prstClr val="black"/>
              </a:solidFill>
            </a:endParaRPr>
          </a:p>
        </p:txBody>
      </p:sp>
    </p:spTree>
    <p:extLst>
      <p:ext uri="{BB962C8B-B14F-4D97-AF65-F5344CB8AC3E}">
        <p14:creationId xmlns:p14="http://schemas.microsoft.com/office/powerpoint/2010/main" val="309169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7"/>
                                        </p:tgtEl>
                                        <p:attrNameLst>
                                          <p:attrName>style.color</p:attrName>
                                        </p:attrNameLst>
                                      </p:cBhvr>
                                      <p:to>
                                        <a:srgbClr val="FF0000"/>
                                      </p:to>
                                    </p:animClr>
                                  </p:childTnLst>
                                </p:cTn>
                              </p:par>
                              <p:par>
                                <p:cTn id="7" presetID="3" presetClass="emph" presetSubtype="2" fill="hold" grpId="0" nodeType="withEffect">
                                  <p:stCondLst>
                                    <p:cond delay="0"/>
                                  </p:stCondLst>
                                  <p:childTnLst>
                                    <p:animClr clrSpc="rgb" dir="cw">
                                      <p:cBhvr override="childStyle">
                                        <p:cTn id="8" dur="2000" fill="hold"/>
                                        <p:tgtEl>
                                          <p:spTgt spid="8"/>
                                        </p:tgtEl>
                                        <p:attrNameLst>
                                          <p:attrName>style.color</p:attrName>
                                        </p:attrNameLst>
                                      </p:cBhvr>
                                      <p:to>
                                        <a:srgbClr val="00B050"/>
                                      </p:to>
                                    </p:animClr>
                                  </p:childTnLst>
                                </p:cTn>
                              </p:par>
                              <p:par>
                                <p:cTn id="9" presetID="3" presetClass="emph" presetSubtype="2" fill="hold" grpId="0" nodeType="withEffect">
                                  <p:stCondLst>
                                    <p:cond delay="0"/>
                                  </p:stCondLst>
                                  <p:childTnLst>
                                    <p:animClr clrSpc="rgb" dir="cw">
                                      <p:cBhvr override="childStyle">
                                        <p:cTn id="10" dur="2000" fill="hold"/>
                                        <p:tgtEl>
                                          <p:spTgt spid="9"/>
                                        </p:tgtEl>
                                        <p:attrNameLst>
                                          <p:attrName>style.color</p:attrName>
                                        </p:attrNameLst>
                                      </p:cBhvr>
                                      <p:to>
                                        <a:srgbClr val="00B0F0"/>
                                      </p:to>
                                    </p:animClr>
                                  </p:childTnLst>
                                </p:cTn>
                              </p:par>
                              <p:par>
                                <p:cTn id="11" presetID="3" presetClass="emph" presetSubtype="2" fill="hold" grpId="0" nodeType="withEffect">
                                  <p:stCondLst>
                                    <p:cond delay="0"/>
                                  </p:stCondLst>
                                  <p:childTnLst>
                                    <p:animClr clrSpc="rgb" dir="cw">
                                      <p:cBhvr override="childStyle">
                                        <p:cTn id="12" dur="2000" fill="hold"/>
                                        <p:tgtEl>
                                          <p:spTgt spid="11"/>
                                        </p:tgtEl>
                                        <p:attrNameLst>
                                          <p:attrName>style.color</p:attrName>
                                        </p:attrNameLst>
                                      </p:cBhvr>
                                      <p:to>
                                        <a:srgbClr val="F7964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7" name="Picture 6" descr="Cheer Up GIFs | Teno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69950" y="809625"/>
            <a:ext cx="2003425"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8" descr="Transparent Background Milk Gif Transparent Milk And Mocha Bear Png -  Novocom.to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891945">
            <a:off x="9164638" y="788988"/>
            <a:ext cx="20447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p:cNvPicPr>
            <a:picLocks noChangeAspect="1"/>
          </p:cNvPicPr>
          <p:nvPr/>
        </p:nvPicPr>
        <p:blipFill>
          <a:blip r:embed="rId4"/>
          <a:srcRect/>
          <a:stretch>
            <a:fillRect/>
          </a:stretch>
        </p:blipFill>
        <p:spPr>
          <a:xfrm>
            <a:off x="-229114" y="-105504"/>
            <a:ext cx="12544738" cy="7081505"/>
          </a:xfrm>
          <a:custGeom>
            <a:avLst/>
            <a:gdLst>
              <a:gd name="connsiteX0" fmla="*/ 680466 w 12193057"/>
              <a:gd name="connsiteY0" fmla="*/ 416936 h 6882981"/>
              <a:gd name="connsiteX1" fmla="*/ 680466 w 12193057"/>
              <a:gd name="connsiteY1" fmla="*/ 6466044 h 6882981"/>
              <a:gd name="connsiteX2" fmla="*/ 11512589 w 12193057"/>
              <a:gd name="connsiteY2" fmla="*/ 6466044 h 6882981"/>
              <a:gd name="connsiteX3" fmla="*/ 11512589 w 12193057"/>
              <a:gd name="connsiteY3" fmla="*/ 416936 h 6882981"/>
              <a:gd name="connsiteX4" fmla="*/ 0 w 12193057"/>
              <a:gd name="connsiteY4" fmla="*/ 0 h 6882981"/>
              <a:gd name="connsiteX5" fmla="*/ 12193057 w 12193057"/>
              <a:gd name="connsiteY5" fmla="*/ 0 h 6882981"/>
              <a:gd name="connsiteX6" fmla="*/ 12193057 w 12193057"/>
              <a:gd name="connsiteY6" fmla="*/ 6882981 h 6882981"/>
              <a:gd name="connsiteX7" fmla="*/ 0 w 12193057"/>
              <a:gd name="connsiteY7" fmla="*/ 6882981 h 688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057" h="6882981">
                <a:moveTo>
                  <a:pt x="680466" y="416936"/>
                </a:moveTo>
                <a:lnTo>
                  <a:pt x="680466" y="6466044"/>
                </a:lnTo>
                <a:lnTo>
                  <a:pt x="11512589" y="6466044"/>
                </a:lnTo>
                <a:lnTo>
                  <a:pt x="11512589" y="416936"/>
                </a:lnTo>
                <a:close/>
                <a:moveTo>
                  <a:pt x="0" y="0"/>
                </a:moveTo>
                <a:lnTo>
                  <a:pt x="12193057" y="0"/>
                </a:lnTo>
                <a:lnTo>
                  <a:pt x="12193057" y="6882981"/>
                </a:lnTo>
                <a:lnTo>
                  <a:pt x="0" y="6882981"/>
                </a:lnTo>
                <a:close/>
              </a:path>
            </a:pathLst>
          </a:custGeom>
        </p:spPr>
      </p:pic>
      <p:sp>
        <p:nvSpPr>
          <p:cNvPr id="7" name="TextBox 6"/>
          <p:cNvSpPr txBox="1"/>
          <p:nvPr/>
        </p:nvSpPr>
        <p:spPr>
          <a:xfrm>
            <a:off x="2458175" y="3092809"/>
            <a:ext cx="7170160" cy="1200329"/>
          </a:xfrm>
          <a:prstGeom prst="rect">
            <a:avLst/>
          </a:prstGeom>
          <a:noFill/>
        </p:spPr>
        <p:txBody>
          <a:bodyPr spcFirstLastPara="1">
            <a:prstTxWarp prst="textArchUp">
              <a:avLst/>
            </a:prstTxWarp>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THI ĐỌC NHÓM</a:t>
            </a:r>
          </a:p>
        </p:txBody>
      </p:sp>
    </p:spTree>
    <p:extLst>
      <p:ext uri="{BB962C8B-B14F-4D97-AF65-F5344CB8AC3E}">
        <p14:creationId xmlns:p14="http://schemas.microsoft.com/office/powerpoint/2010/main" val="4252965331"/>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9214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rcRect/>
          <a:stretch>
            <a:fillRect/>
          </a:stretch>
        </p:blipFill>
        <p:spPr>
          <a:xfrm>
            <a:off x="-229114" y="-105504"/>
            <a:ext cx="12544738" cy="7081505"/>
          </a:xfrm>
          <a:custGeom>
            <a:avLst/>
            <a:gdLst>
              <a:gd name="connsiteX0" fmla="*/ 680466 w 12193057"/>
              <a:gd name="connsiteY0" fmla="*/ 416936 h 6882981"/>
              <a:gd name="connsiteX1" fmla="*/ 680466 w 12193057"/>
              <a:gd name="connsiteY1" fmla="*/ 6466044 h 6882981"/>
              <a:gd name="connsiteX2" fmla="*/ 11512589 w 12193057"/>
              <a:gd name="connsiteY2" fmla="*/ 6466044 h 6882981"/>
              <a:gd name="connsiteX3" fmla="*/ 11512589 w 12193057"/>
              <a:gd name="connsiteY3" fmla="*/ 416936 h 6882981"/>
              <a:gd name="connsiteX4" fmla="*/ 0 w 12193057"/>
              <a:gd name="connsiteY4" fmla="*/ 0 h 6882981"/>
              <a:gd name="connsiteX5" fmla="*/ 12193057 w 12193057"/>
              <a:gd name="connsiteY5" fmla="*/ 0 h 6882981"/>
              <a:gd name="connsiteX6" fmla="*/ 12193057 w 12193057"/>
              <a:gd name="connsiteY6" fmla="*/ 6882981 h 6882981"/>
              <a:gd name="connsiteX7" fmla="*/ 0 w 12193057"/>
              <a:gd name="connsiteY7" fmla="*/ 6882981 h 688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057" h="6882981">
                <a:moveTo>
                  <a:pt x="680466" y="416936"/>
                </a:moveTo>
                <a:lnTo>
                  <a:pt x="680466" y="6466044"/>
                </a:lnTo>
                <a:lnTo>
                  <a:pt x="11512589" y="6466044"/>
                </a:lnTo>
                <a:lnTo>
                  <a:pt x="11512589" y="416936"/>
                </a:lnTo>
                <a:close/>
                <a:moveTo>
                  <a:pt x="0" y="0"/>
                </a:moveTo>
                <a:lnTo>
                  <a:pt x="12193057" y="0"/>
                </a:lnTo>
                <a:lnTo>
                  <a:pt x="12193057" y="6882981"/>
                </a:lnTo>
                <a:lnTo>
                  <a:pt x="0" y="6882981"/>
                </a:lnTo>
                <a:close/>
              </a:path>
            </a:pathLst>
          </a:custGeom>
        </p:spPr>
      </p:pic>
      <p:grpSp>
        <p:nvGrpSpPr>
          <p:cNvPr id="6" name="Group 5"/>
          <p:cNvGrpSpPr/>
          <p:nvPr/>
        </p:nvGrpSpPr>
        <p:grpSpPr>
          <a:xfrm>
            <a:off x="3782728" y="654518"/>
            <a:ext cx="5958038" cy="2666197"/>
            <a:chOff x="3782728" y="654518"/>
            <a:chExt cx="5958038" cy="2666197"/>
          </a:xfrm>
        </p:grpSpPr>
        <p:sp>
          <p:nvSpPr>
            <p:cNvPr id="8" name="Cloud Callout 7"/>
            <p:cNvSpPr/>
            <p:nvPr/>
          </p:nvSpPr>
          <p:spPr>
            <a:xfrm>
              <a:off x="3782728" y="654518"/>
              <a:ext cx="5958038" cy="2666197"/>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smtClean="0"/>
                <a:t>11KHI</a:t>
              </a:r>
              <a:endParaRPr lang="en-US" dirty="0"/>
            </a:p>
          </p:txBody>
        </p:sp>
        <p:sp>
          <p:nvSpPr>
            <p:cNvPr id="9" name="TextBox 8"/>
            <p:cNvSpPr txBox="1"/>
            <p:nvPr/>
          </p:nvSpPr>
          <p:spPr>
            <a:xfrm>
              <a:off x="4514248" y="1183908"/>
              <a:ext cx="4466123" cy="1569660"/>
            </a:xfrm>
            <a:prstGeom prst="rect">
              <a:avLst/>
            </a:prstGeom>
            <a:noFill/>
          </p:spPr>
          <p:txBody>
            <a:bodyPr wrap="square" rtlCol="0">
              <a:spAutoFit/>
            </a:bodyPr>
            <a:lstStyle/>
            <a:p>
              <a:pPr algn="ctr"/>
              <a:r>
                <a:rPr lang="vi-VN" sz="3200" dirty="0" smtClean="0">
                  <a:latin typeface="+mj-lt"/>
                </a:rPr>
                <a:t>1. Khi thấy mẹ đau bụng dữ dội Ê-đi-xơn đã làm gì?</a:t>
              </a:r>
              <a:endParaRPr lang="en-US" sz="3200" dirty="0">
                <a:latin typeface="+mj-lt"/>
              </a:endParaRPr>
            </a:p>
          </p:txBody>
        </p:sp>
      </p:grpSp>
      <p:grpSp>
        <p:nvGrpSpPr>
          <p:cNvPr id="10" name="Group 9"/>
          <p:cNvGrpSpPr/>
          <p:nvPr/>
        </p:nvGrpSpPr>
        <p:grpSpPr>
          <a:xfrm>
            <a:off x="1029903" y="3532472"/>
            <a:ext cx="6304548" cy="3026182"/>
            <a:chOff x="1029903" y="3532472"/>
            <a:chExt cx="6304548" cy="3026182"/>
          </a:xfrm>
        </p:grpSpPr>
        <p:sp>
          <p:nvSpPr>
            <p:cNvPr id="11" name="Cloud 10"/>
            <p:cNvSpPr/>
            <p:nvPr/>
          </p:nvSpPr>
          <p:spPr>
            <a:xfrm>
              <a:off x="1029903" y="3532472"/>
              <a:ext cx="6304548" cy="3026182"/>
            </a:xfrm>
            <a:prstGeom prst="cloud">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848051" y="4004109"/>
              <a:ext cx="4649002" cy="2062103"/>
            </a:xfrm>
            <a:prstGeom prst="rect">
              <a:avLst/>
            </a:prstGeom>
            <a:noFill/>
          </p:spPr>
          <p:txBody>
            <a:bodyPr wrap="square" rtlCol="0">
              <a:spAutoFit/>
            </a:bodyPr>
            <a:lstStyle/>
            <a:p>
              <a:pPr algn="ctr"/>
              <a:r>
                <a:rPr lang="vi-VN" sz="3200" dirty="0" smtClean="0">
                  <a:solidFill>
                    <a:srgbClr val="0000FF"/>
                  </a:solidFill>
                  <a:latin typeface="+mj-lt"/>
                </a:rPr>
                <a:t>Khi thấy mẹ đau bụng dữ dội, Ê-đi-xơn đã chạy đi mời bác sĩ đến khám bệnh cho mẹ.</a:t>
              </a:r>
              <a:endParaRPr lang="en-US" sz="3200" dirty="0">
                <a:solidFill>
                  <a:srgbClr val="0000FF"/>
                </a:solidFill>
                <a:latin typeface="+mj-lt"/>
              </a:endParaRPr>
            </a:p>
          </p:txBody>
        </p:sp>
      </p:grpSp>
    </p:spTree>
    <p:extLst>
      <p:ext uri="{BB962C8B-B14F-4D97-AF65-F5344CB8AC3E}">
        <p14:creationId xmlns:p14="http://schemas.microsoft.com/office/powerpoint/2010/main" val="3148240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ounded Rectangular Callout 3"/>
          <p:cNvSpPr/>
          <p:nvPr/>
        </p:nvSpPr>
        <p:spPr>
          <a:xfrm>
            <a:off x="3346450" y="1549099"/>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r>
              <a:rPr lang="vi-VN" sz="3200" dirty="0" smtClean="0">
                <a:latin typeface="Arial-Rounded" panose="020B0500000000000000" pitchFamily="34" charset="0"/>
                <a:cs typeface="Arial-Rounded" panose="020B0500000000000000" pitchFamily="34" charset="0"/>
              </a:rPr>
              <a:t>      </a:t>
            </a:r>
            <a:r>
              <a:rPr lang="vi-VN" sz="3200" dirty="0" smtClean="0">
                <a:latin typeface="+mj-lt"/>
                <a:cs typeface="Arial-Rounded" panose="020B0500000000000000" pitchFamily="34" charset="0"/>
              </a:rPr>
              <a:t>Khi thấy có người đau ốm bất thường, các em phải làm gì?</a:t>
            </a:r>
            <a:endParaRPr lang="en-US" sz="3200" dirty="0">
              <a:latin typeface="+mj-lt"/>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857117BA-048C-86A6-0BF2-86D52F0D7BDE}"/>
              </a:ext>
            </a:extLst>
          </p:cNvPr>
          <p:cNvSpPr>
            <a:spLocks noChangeArrowheads="1"/>
          </p:cNvSpPr>
          <p:nvPr/>
        </p:nvSpPr>
        <p:spPr bwMode="auto">
          <a:xfrm>
            <a:off x="-71120" y="622935"/>
            <a:ext cx="2895600"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2" tIns="65311" rIns="130622" bIns="65311"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Tiếng việt:</a:t>
            </a:r>
          </a:p>
        </p:txBody>
      </p:sp>
      <p:sp>
        <p:nvSpPr>
          <p:cNvPr id="3" name="Rectangle 4">
            <a:extLst>
              <a:ext uri="{FF2B5EF4-FFF2-40B4-BE49-F238E27FC236}">
                <a16:creationId xmlns:a16="http://schemas.microsoft.com/office/drawing/2014/main" xmlns="" id="{29A6A411-7A30-5C61-1022-DAA9D84A48BB}"/>
              </a:ext>
            </a:extLst>
          </p:cNvPr>
          <p:cNvSpPr>
            <a:spLocks noChangeArrowheads="1"/>
          </p:cNvSpPr>
          <p:nvPr/>
        </p:nvSpPr>
        <p:spPr bwMode="auto">
          <a:xfrm>
            <a:off x="2153285" y="20320"/>
            <a:ext cx="7732395"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0622" tIns="65311" rIns="130622" bIns="65311"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mn-cs"/>
              </a:rPr>
              <a:t>Thứ</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mn-cs"/>
              </a:rPr>
              <a:t> </a:t>
            </a:r>
            <a:r>
              <a:rPr lang="vi-VN" altLang="en-US" sz="3200" b="1" noProof="0" dirty="0">
                <a:latin typeface="Times New Roman" panose="02020603050405020304" pitchFamily="18" charset="0"/>
              </a:rPr>
              <a:t>hai</a:t>
            </a:r>
            <a:r>
              <a:rPr kumimoji="0" lang="en-US" altLang="en-US" sz="3200" b="1" i="0" u="none" strike="noStrike" kern="1200" cap="none" spc="0" normalizeH="0" baseline="0" noProof="0" dirty="0" smtClean="0">
                <a:ln>
                  <a:noFill/>
                </a:ln>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mn-cs"/>
              </a:rPr>
              <a:t>ngày</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mn-cs"/>
              </a:rPr>
              <a:t> </a:t>
            </a:r>
            <a:r>
              <a:rPr lang="vi-VN" altLang="en-US" sz="3200" b="1" noProof="0" dirty="0">
                <a:latin typeface="Times New Roman" panose="02020603050405020304" pitchFamily="18" charset="0"/>
              </a:rPr>
              <a:t>25</a:t>
            </a:r>
            <a:r>
              <a:rPr kumimoji="0" lang="en-US" altLang="en-US" sz="3200" b="1" i="0" u="none" strike="noStrike" kern="1200" cap="none" spc="0" normalizeH="0" baseline="0" noProof="0" dirty="0" smtClean="0">
                <a:ln>
                  <a:noFill/>
                </a:ln>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mn-cs"/>
              </a:rPr>
              <a:t>tháng</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mn-cs"/>
              </a:rPr>
              <a:t> </a:t>
            </a:r>
            <a:r>
              <a:rPr kumimoji="0" lang="vi-VN" altLang="en-US" sz="3200" b="1" i="0" u="none" strike="noStrike" kern="1200" cap="none" spc="0" normalizeH="0" baseline="0" noProof="0" dirty="0" smtClean="0">
                <a:ln>
                  <a:noFill/>
                </a:ln>
                <a:effectLst/>
                <a:uLnTx/>
                <a:uFillTx/>
                <a:latin typeface="Times New Roman" panose="02020603050405020304" pitchFamily="18" charset="0"/>
                <a:ea typeface="+mn-ea"/>
                <a:cs typeface="+mn-cs"/>
              </a:rPr>
              <a:t>12</a:t>
            </a:r>
            <a:r>
              <a:rPr kumimoji="0" lang="en-US" altLang="en-US" sz="3200" b="1" i="0" u="none" strike="noStrike" kern="1200" cap="none" spc="0" normalizeH="0" baseline="0" noProof="0" dirty="0" smtClean="0">
                <a:ln>
                  <a:noFill/>
                </a:ln>
                <a:effectLst/>
                <a:uLnTx/>
                <a:uFillTx/>
                <a:latin typeface="Times New Roman" panose="02020603050405020304" pitchFamily="18" charset="0"/>
                <a:ea typeface="+mn-ea"/>
                <a:cs typeface="+mn-cs"/>
              </a:rPr>
              <a:t> </a:t>
            </a:r>
            <a:r>
              <a:rPr kumimoji="0" lang="en-US" altLang="en-US" sz="3200" b="1" i="0" u="none" strike="noStrike" kern="1200" cap="none" spc="0" normalizeH="0" baseline="0" noProof="0" dirty="0" err="1">
                <a:ln>
                  <a:noFill/>
                </a:ln>
                <a:effectLst/>
                <a:uLnTx/>
                <a:uFillTx/>
                <a:latin typeface="Times New Roman" panose="02020603050405020304" pitchFamily="18" charset="0"/>
                <a:ea typeface="+mn-ea"/>
                <a:cs typeface="+mn-cs"/>
              </a:rPr>
              <a:t>năm</a:t>
            </a:r>
            <a:r>
              <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mn-cs"/>
              </a:rPr>
              <a:t> </a:t>
            </a:r>
            <a:r>
              <a:rPr kumimoji="0" lang="vi-VN" altLang="en-US" sz="3200" b="1" i="0" u="none" strike="noStrike" kern="1200" cap="none" spc="0" normalizeH="0" baseline="0" noProof="0" dirty="0" smtClean="0">
                <a:ln>
                  <a:noFill/>
                </a:ln>
                <a:effectLst/>
                <a:uLnTx/>
                <a:uFillTx/>
                <a:latin typeface="Times New Roman" panose="02020603050405020304" pitchFamily="18" charset="0"/>
                <a:ea typeface="+mn-ea"/>
                <a:cs typeface="+mn-cs"/>
              </a:rPr>
              <a:t>2023</a:t>
            </a:r>
            <a:endParaRPr kumimoji="0" lang="en-US" altLang="en-US" sz="3200" b="1" i="0" u="none" strike="noStrike" kern="1200" cap="none" spc="0" normalizeH="0" baseline="0" noProof="0" dirty="0">
              <a:ln>
                <a:noFill/>
              </a:ln>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995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86552" y="510142"/>
            <a:ext cx="9865896" cy="1077218"/>
          </a:xfrm>
          <a:prstGeom prst="rect">
            <a:avLst/>
          </a:prstGeom>
          <a:noFill/>
        </p:spPr>
        <p:txBody>
          <a:bodyPr wrap="square" rtlCol="0">
            <a:spAutoFit/>
          </a:bodyPr>
          <a:lstStyle/>
          <a:p>
            <a:pPr algn="ctr"/>
            <a:r>
              <a:rPr lang="en-US" sz="3200" dirty="0" smtClean="0">
                <a:latin typeface="Times New Roman" panose="02020603050405020304" pitchFamily="18" charset="0"/>
                <a:cs typeface="Times New Roman" panose="02020603050405020304" pitchFamily="18" charset="0"/>
              </a:rPr>
              <a:t>2. </a:t>
            </a:r>
            <a:r>
              <a:rPr lang="vi-VN" sz="3200" dirty="0" smtClean="0">
                <a:latin typeface="Times New Roman" panose="02020603050405020304" pitchFamily="18" charset="0"/>
                <a:cs typeface="Times New Roman" panose="02020603050405020304" pitchFamily="18" charset="0"/>
              </a:rPr>
              <a:t>Ê-đi-xơn đã làm cách nào để mẹ được phẫu thuật kịp thời?</a:t>
            </a:r>
            <a:endParaRPr lang="en-US" sz="3200" dirty="0">
              <a:latin typeface="Times New Roman" panose="02020603050405020304" pitchFamily="18" charset="0"/>
              <a:cs typeface="Times New Roman" panose="02020603050405020304" pitchFamily="18" charset="0"/>
            </a:endParaRPr>
          </a:p>
        </p:txBody>
      </p:sp>
      <p:pic>
        <p:nvPicPr>
          <p:cNvPr id="2050" name="Picture 2" descr="Giải Bài 31: Đọc: Ánh sáng của yêu thương SGK Tiếng Việt 2 tập 1 Kết nối  tri thức với cuộc sống | Tiếng Việt 2 - Kết nối tri thứ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3553" y="1553609"/>
            <a:ext cx="8104471" cy="339311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0514" y="5062891"/>
            <a:ext cx="11348186" cy="1569660"/>
          </a:xfrm>
          <a:prstGeom prst="rect">
            <a:avLst/>
          </a:prstGeom>
          <a:solidFill>
            <a:schemeClr val="accent5">
              <a:lumMod val="20000"/>
              <a:lumOff val="80000"/>
            </a:schemeClr>
          </a:solidFill>
        </p:spPr>
        <p:txBody>
          <a:bodyPr wrap="square" rtlCol="0">
            <a:spAutoFit/>
          </a:bodyPr>
          <a:lstStyle/>
          <a:p>
            <a:pPr algn="ctr"/>
            <a:r>
              <a:rPr lang="vi-VN" sz="3200" dirty="0" smtClean="0">
                <a:latin typeface="+mj-lt"/>
              </a:rPr>
              <a:t>     Để mẹ được phẫu thuật kịp thời Ê-đi-xơn đã tìm cách làm cho căn phòng đủ ánh sáng. Cậu thắp tất cả đèn nến trong nhà và đặt trước gương.</a:t>
            </a:r>
            <a:endParaRPr lang="en-US" sz="3200" dirty="0">
              <a:latin typeface="+mj-lt"/>
            </a:endParaRPr>
          </a:p>
        </p:txBody>
      </p:sp>
    </p:spTree>
    <p:extLst>
      <p:ext uri="{BB962C8B-B14F-4D97-AF65-F5344CB8AC3E}">
        <p14:creationId xmlns:p14="http://schemas.microsoft.com/office/powerpoint/2010/main" val="96116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ounded Rectangular Callout 3"/>
          <p:cNvSpPr/>
          <p:nvPr/>
        </p:nvSpPr>
        <p:spPr>
          <a:xfrm>
            <a:off x="3346450" y="2193990"/>
            <a:ext cx="5913755" cy="226441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l"/>
            <a:endParaRPr lang="en-US" sz="3200" dirty="0">
              <a:latin typeface="Arial-Rounded" panose="020B0500000000000000" pitchFamily="34" charset="0"/>
              <a:cs typeface="Arial-Rounded" panose="020B0500000000000000" pitchFamily="34" charset="0"/>
            </a:endParaRPr>
          </a:p>
        </p:txBody>
      </p:sp>
      <p:sp>
        <p:nvSpPr>
          <p:cNvPr id="5" name="TextBox 4"/>
          <p:cNvSpPr txBox="1"/>
          <p:nvPr/>
        </p:nvSpPr>
        <p:spPr>
          <a:xfrm>
            <a:off x="1819175" y="596766"/>
            <a:ext cx="9548261" cy="1077218"/>
          </a:xfrm>
          <a:prstGeom prst="rect">
            <a:avLst/>
          </a:prstGeom>
          <a:noFill/>
        </p:spPr>
        <p:txBody>
          <a:bodyPr wrap="square" rtlCol="0">
            <a:spAutoFit/>
          </a:bodyPr>
          <a:lstStyle/>
          <a:p>
            <a:r>
              <a:rPr lang="vi-VN" sz="3200" dirty="0" smtClean="0">
                <a:latin typeface="+mj-lt"/>
              </a:rPr>
              <a:t>3. Những việc làm của Ê-đi-xơn cho thấy tình cảm của mẹ dành cho cậu như thế nào?</a:t>
            </a:r>
            <a:endParaRPr lang="en-US" sz="3200" dirty="0">
              <a:latin typeface="+mj-lt"/>
            </a:endParaRPr>
          </a:p>
        </p:txBody>
      </p:sp>
      <p:sp>
        <p:nvSpPr>
          <p:cNvPr id="8" name="TextBox 7"/>
          <p:cNvSpPr txBox="1"/>
          <p:nvPr/>
        </p:nvSpPr>
        <p:spPr>
          <a:xfrm>
            <a:off x="4456498" y="2849080"/>
            <a:ext cx="4225491" cy="584775"/>
          </a:xfrm>
          <a:prstGeom prst="rect">
            <a:avLst/>
          </a:prstGeom>
          <a:noFill/>
        </p:spPr>
        <p:txBody>
          <a:bodyPr wrap="square" rtlCol="0">
            <a:spAutoFit/>
          </a:bodyPr>
          <a:lstStyle/>
          <a:p>
            <a:r>
              <a:rPr lang="vi-VN" sz="3200" dirty="0" smtClean="0">
                <a:solidFill>
                  <a:srgbClr val="FF0000"/>
                </a:solidFill>
                <a:latin typeface="+mj-lt"/>
              </a:rPr>
              <a:t>Thảo luận nhóm đôi</a:t>
            </a:r>
            <a:endParaRPr lang="en-US" sz="3200" dirty="0">
              <a:solidFill>
                <a:srgbClr val="FF0000"/>
              </a:solidFill>
              <a:latin typeface="+mj-lt"/>
            </a:endParaRPr>
          </a:p>
        </p:txBody>
      </p:sp>
      <p:sp>
        <p:nvSpPr>
          <p:cNvPr id="7" name="TextBox 6"/>
          <p:cNvSpPr txBox="1"/>
          <p:nvPr/>
        </p:nvSpPr>
        <p:spPr>
          <a:xfrm>
            <a:off x="3619098" y="2415941"/>
            <a:ext cx="5342723" cy="1569660"/>
          </a:xfrm>
          <a:prstGeom prst="rect">
            <a:avLst/>
          </a:prstGeom>
          <a:noFill/>
        </p:spPr>
        <p:txBody>
          <a:bodyPr wrap="square" rtlCol="0">
            <a:spAutoFit/>
          </a:bodyPr>
          <a:lstStyle/>
          <a:p>
            <a:r>
              <a:rPr lang="vi-VN" sz="3200" dirty="0" smtClean="0">
                <a:latin typeface="+mj-lt"/>
              </a:rPr>
              <a:t>    Qua những việc làm của Ê-đi-xơn cho thấy cậu rất yêu thương và hiếu thảo với mẹ.</a:t>
            </a:r>
            <a:endParaRPr lang="en-US" sz="32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p:bldP spid="8" grpId="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76926" y="644891"/>
            <a:ext cx="9432758" cy="1077218"/>
          </a:xfrm>
          <a:prstGeom prst="rect">
            <a:avLst/>
          </a:prstGeom>
          <a:noFill/>
        </p:spPr>
        <p:txBody>
          <a:bodyPr wrap="square" rtlCol="0">
            <a:spAutoFit/>
          </a:bodyPr>
          <a:lstStyle/>
          <a:p>
            <a:r>
              <a:rPr lang="vi-VN" sz="3200" dirty="0" smtClean="0">
                <a:latin typeface="+mj-lt"/>
              </a:rPr>
              <a:t>4. Trong câu chuyện trên, em thích nhân vật nào nhất? Vì sao?</a:t>
            </a:r>
            <a:endParaRPr lang="en-US" sz="3200" dirty="0">
              <a:latin typeface="+mj-lt"/>
            </a:endParaRPr>
          </a:p>
        </p:txBody>
      </p:sp>
      <p:sp>
        <p:nvSpPr>
          <p:cNvPr id="3" name="Right Arrow 2"/>
          <p:cNvSpPr/>
          <p:nvPr/>
        </p:nvSpPr>
        <p:spPr>
          <a:xfrm>
            <a:off x="433137" y="2281187"/>
            <a:ext cx="625642" cy="481264"/>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70535" y="1722109"/>
            <a:ext cx="10010274" cy="1569660"/>
          </a:xfrm>
          <a:prstGeom prst="rect">
            <a:avLst/>
          </a:prstGeom>
          <a:noFill/>
        </p:spPr>
        <p:txBody>
          <a:bodyPr wrap="square" rtlCol="0">
            <a:spAutoFit/>
          </a:bodyPr>
          <a:lstStyle/>
          <a:p>
            <a:r>
              <a:rPr lang="vi-VN" sz="3200" dirty="0" smtClean="0">
                <a:solidFill>
                  <a:srgbClr val="FF0000"/>
                </a:solidFill>
                <a:latin typeface="+mj-lt"/>
              </a:rPr>
              <a:t>Trong câu chuyện trên, em thích nhất nhân vật Ê-đi-xơn. Vì Ê-đi-xơn là một cậu bé rất yêu thương, hiếu thảo với mẹ và cũng rất thông minh, nhanh nhẹn.</a:t>
            </a:r>
            <a:endParaRPr lang="en-US" sz="3200" dirty="0">
              <a:solidFill>
                <a:srgbClr val="FF0000"/>
              </a:solidFill>
              <a:latin typeface="+mj-lt"/>
            </a:endParaRPr>
          </a:p>
        </p:txBody>
      </p:sp>
      <p:sp>
        <p:nvSpPr>
          <p:cNvPr id="5" name="Right Arrow 4"/>
          <p:cNvSpPr/>
          <p:nvPr/>
        </p:nvSpPr>
        <p:spPr>
          <a:xfrm>
            <a:off x="442762" y="4225491"/>
            <a:ext cx="654518" cy="539014"/>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270535" y="3647975"/>
            <a:ext cx="9346130" cy="1569660"/>
          </a:xfrm>
          <a:prstGeom prst="rect">
            <a:avLst/>
          </a:prstGeom>
          <a:noFill/>
        </p:spPr>
        <p:txBody>
          <a:bodyPr wrap="square" rtlCol="0">
            <a:spAutoFit/>
          </a:bodyPr>
          <a:lstStyle/>
          <a:p>
            <a:r>
              <a:rPr lang="vi-VN" sz="3200" dirty="0" smtClean="0">
                <a:solidFill>
                  <a:srgbClr val="FF0000"/>
                </a:solidFill>
                <a:latin typeface="+mj-lt"/>
              </a:rPr>
              <a:t>Trong câu chuyện trên, em thích nhất nhân vật bác sĩ vì em thấy bác sĩ rất nhanh nhẹn, làm việc khẩn trương, giàu tình cảm và rất tài giỏi.</a:t>
            </a:r>
            <a:endParaRPr lang="en-US" sz="3200" dirty="0">
              <a:solidFill>
                <a:srgbClr val="FF0000"/>
              </a:solidFill>
              <a:latin typeface="+mj-lt"/>
            </a:endParaRPr>
          </a:p>
        </p:txBody>
      </p:sp>
    </p:spTree>
    <p:extLst>
      <p:ext uri="{BB962C8B-B14F-4D97-AF65-F5344CB8AC3E}">
        <p14:creationId xmlns:p14="http://schemas.microsoft.com/office/powerpoint/2010/main" val="317399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760396" y="991401"/>
            <a:ext cx="2521819" cy="148229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rgbClr val="FF0000"/>
                </a:solidFill>
                <a:latin typeface="+mj-lt"/>
              </a:rPr>
              <a:t>Bài học giúp em hiểu điều gì?</a:t>
            </a:r>
            <a:endParaRPr lang="en-US" sz="3200" dirty="0">
              <a:solidFill>
                <a:srgbClr val="FF0000"/>
              </a:solidFill>
              <a:latin typeface="+mj-lt"/>
            </a:endParaRPr>
          </a:p>
        </p:txBody>
      </p:sp>
      <p:grpSp>
        <p:nvGrpSpPr>
          <p:cNvPr id="11" name="Group 10"/>
          <p:cNvGrpSpPr/>
          <p:nvPr/>
        </p:nvGrpSpPr>
        <p:grpSpPr>
          <a:xfrm>
            <a:off x="3715351" y="433138"/>
            <a:ext cx="8335477" cy="5447898"/>
            <a:chOff x="3715351" y="433138"/>
            <a:chExt cx="8335477" cy="5447898"/>
          </a:xfrm>
        </p:grpSpPr>
        <p:sp>
          <p:nvSpPr>
            <p:cNvPr id="9" name="Cloud Callout 8"/>
            <p:cNvSpPr/>
            <p:nvPr/>
          </p:nvSpPr>
          <p:spPr>
            <a:xfrm>
              <a:off x="3715351" y="433138"/>
              <a:ext cx="8335477" cy="5447898"/>
            </a:xfrm>
            <a:prstGeom prst="cloudCallout">
              <a:avLst>
                <a:gd name="adj1" fmla="val -55821"/>
                <a:gd name="adj2" fmla="val -22306"/>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00FF"/>
                </a:solidFill>
                <a:latin typeface="+mj-lt"/>
              </a:endParaRPr>
            </a:p>
          </p:txBody>
        </p:sp>
        <p:sp>
          <p:nvSpPr>
            <p:cNvPr id="10" name="TextBox 9"/>
            <p:cNvSpPr txBox="1"/>
            <p:nvPr/>
          </p:nvSpPr>
          <p:spPr>
            <a:xfrm>
              <a:off x="4889634" y="1511168"/>
              <a:ext cx="6718434" cy="3539430"/>
            </a:xfrm>
            <a:prstGeom prst="rect">
              <a:avLst/>
            </a:prstGeom>
            <a:noFill/>
          </p:spPr>
          <p:txBody>
            <a:bodyPr wrap="square" rtlCol="0">
              <a:spAutoFit/>
            </a:bodyPr>
            <a:lstStyle/>
            <a:p>
              <a:r>
                <a:rPr lang="vi-VN" sz="3200" dirty="0">
                  <a:solidFill>
                    <a:srgbClr val="0000FF"/>
                  </a:solidFill>
                  <a:latin typeface="+mj-lt"/>
                </a:rPr>
                <a:t>Bài đọc giúp chúng ta cảm nhận được tình yêu thương, lòng hiếu thảo của Ê-đi-xơn đối với mẹ và chính tình yêu thương mẹ cậu bé Ê-đi-xơn đã nảy ra sáng kiến giúp mẹ phẫu thuật kịp thời, cúu mẹ thoát </a:t>
              </a:r>
              <a:r>
                <a:rPr lang="vi-VN" sz="3200" dirty="0" smtClean="0">
                  <a:solidFill>
                    <a:srgbClr val="0000FF"/>
                  </a:solidFill>
                  <a:latin typeface="+mj-lt"/>
                </a:rPr>
                <a:t>khỏi tay </a:t>
              </a:r>
              <a:r>
                <a:rPr lang="vi-VN" sz="3200" dirty="0">
                  <a:solidFill>
                    <a:srgbClr val="0000FF"/>
                  </a:solidFill>
                  <a:latin typeface="+mj-lt"/>
                </a:rPr>
                <a:t>thần chết,</a:t>
              </a:r>
              <a:endParaRPr lang="en-US" sz="3200" dirty="0">
                <a:solidFill>
                  <a:srgbClr val="0000FF"/>
                </a:solidFill>
                <a:latin typeface="+mj-lt"/>
              </a:endParaRPr>
            </a:p>
            <a:p>
              <a:endParaRPr lang="en-US" sz="3200" dirty="0">
                <a:latin typeface="+mj-lt"/>
              </a:endParaRPr>
            </a:p>
          </p:txBody>
        </p:sp>
      </p:grpSp>
    </p:spTree>
    <p:extLst>
      <p:ext uri="{BB962C8B-B14F-4D97-AF65-F5344CB8AC3E}">
        <p14:creationId xmlns:p14="http://schemas.microsoft.com/office/powerpoint/2010/main" val="319373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rcRect/>
          <a:stretch>
            <a:fillRect/>
          </a:stretch>
        </p:blipFill>
        <p:spPr>
          <a:xfrm>
            <a:off x="-229114" y="-105504"/>
            <a:ext cx="12544738" cy="7081505"/>
          </a:xfrm>
          <a:custGeom>
            <a:avLst/>
            <a:gdLst>
              <a:gd name="connsiteX0" fmla="*/ 680466 w 12193057"/>
              <a:gd name="connsiteY0" fmla="*/ 416936 h 6882981"/>
              <a:gd name="connsiteX1" fmla="*/ 680466 w 12193057"/>
              <a:gd name="connsiteY1" fmla="*/ 6466044 h 6882981"/>
              <a:gd name="connsiteX2" fmla="*/ 11512589 w 12193057"/>
              <a:gd name="connsiteY2" fmla="*/ 6466044 h 6882981"/>
              <a:gd name="connsiteX3" fmla="*/ 11512589 w 12193057"/>
              <a:gd name="connsiteY3" fmla="*/ 416936 h 6882981"/>
              <a:gd name="connsiteX4" fmla="*/ 0 w 12193057"/>
              <a:gd name="connsiteY4" fmla="*/ 0 h 6882981"/>
              <a:gd name="connsiteX5" fmla="*/ 12193057 w 12193057"/>
              <a:gd name="connsiteY5" fmla="*/ 0 h 6882981"/>
              <a:gd name="connsiteX6" fmla="*/ 12193057 w 12193057"/>
              <a:gd name="connsiteY6" fmla="*/ 6882981 h 6882981"/>
              <a:gd name="connsiteX7" fmla="*/ 0 w 12193057"/>
              <a:gd name="connsiteY7" fmla="*/ 6882981 h 6882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057" h="6882981">
                <a:moveTo>
                  <a:pt x="680466" y="416936"/>
                </a:moveTo>
                <a:lnTo>
                  <a:pt x="680466" y="6466044"/>
                </a:lnTo>
                <a:lnTo>
                  <a:pt x="11512589" y="6466044"/>
                </a:lnTo>
                <a:lnTo>
                  <a:pt x="11512589" y="416936"/>
                </a:lnTo>
                <a:close/>
                <a:moveTo>
                  <a:pt x="0" y="0"/>
                </a:moveTo>
                <a:lnTo>
                  <a:pt x="12193057" y="0"/>
                </a:lnTo>
                <a:lnTo>
                  <a:pt x="12193057" y="6882981"/>
                </a:lnTo>
                <a:lnTo>
                  <a:pt x="0" y="6882981"/>
                </a:lnTo>
                <a:close/>
              </a:path>
            </a:pathLst>
          </a:custGeom>
        </p:spPr>
      </p:pic>
      <p:sp>
        <p:nvSpPr>
          <p:cNvPr id="3" name="TextBox 2"/>
          <p:cNvSpPr txBox="1"/>
          <p:nvPr/>
        </p:nvSpPr>
        <p:spPr>
          <a:xfrm>
            <a:off x="3975233" y="2300438"/>
            <a:ext cx="3667226" cy="769441"/>
          </a:xfrm>
          <a:prstGeom prst="rect">
            <a:avLst/>
          </a:prstGeom>
          <a:noFill/>
        </p:spPr>
        <p:txBody>
          <a:bodyPr wrap="square" rtlCol="0">
            <a:spAutoFit/>
          </a:bodyPr>
          <a:lstStyle/>
          <a:p>
            <a:r>
              <a:rPr lang="vi-VN" sz="4400" b="1" dirty="0" smtClean="0">
                <a:solidFill>
                  <a:srgbClr val="FF0000"/>
                </a:solidFill>
                <a:latin typeface="+mj-lt"/>
              </a:rPr>
              <a:t>Luyện đọc lại</a:t>
            </a:r>
            <a:endParaRPr lang="en-US" sz="4400" b="1" dirty="0">
              <a:solidFill>
                <a:srgbClr val="FF0000"/>
              </a:solidFill>
              <a:latin typeface="+mj-lt"/>
            </a:endParaRPr>
          </a:p>
        </p:txBody>
      </p:sp>
    </p:spTree>
    <p:extLst>
      <p:ext uri="{BB962C8B-B14F-4D97-AF65-F5344CB8AC3E}">
        <p14:creationId xmlns:p14="http://schemas.microsoft.com/office/powerpoint/2010/main" val="3233765523"/>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p:nvPr/>
        </p:nvSpPr>
        <p:spPr>
          <a:xfrm>
            <a:off x="3330343" y="-27397"/>
            <a:ext cx="5694145" cy="646331"/>
          </a:xfrm>
          <a:prstGeom prst="rect">
            <a:avLst/>
          </a:prstGeom>
          <a:noFill/>
        </p:spPr>
        <p:txBody>
          <a:bodyPr wrap="square" rtlCol="0">
            <a:spAutoFit/>
          </a:bodyPr>
          <a:lstStyle/>
          <a:p>
            <a:r>
              <a:rPr lang="vi-VN" sz="3600" dirty="0" smtClean="0">
                <a:ln/>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rPr>
              <a:t>Ánh sáng của yêu thương</a:t>
            </a:r>
            <a:endParaRPr lang="en-US" sz="3600" dirty="0">
              <a:ln/>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sym typeface="+mn-ea"/>
            </a:endParaRPr>
          </a:p>
        </p:txBody>
      </p:sp>
      <p:sp>
        <p:nvSpPr>
          <p:cNvPr id="7" name="TextBox 6">
            <a:extLst>
              <a:ext uri="{FF2B5EF4-FFF2-40B4-BE49-F238E27FC236}">
                <a16:creationId xmlns:a16="http://schemas.microsoft.com/office/drawing/2014/main" xmlns="" id="{3F8F8AF6-87A4-59D6-A890-81989192372E}"/>
              </a:ext>
            </a:extLst>
          </p:cNvPr>
          <p:cNvSpPr txBox="1"/>
          <p:nvPr/>
        </p:nvSpPr>
        <p:spPr>
          <a:xfrm>
            <a:off x="272144" y="729343"/>
            <a:ext cx="11713301" cy="954107"/>
          </a:xfrm>
          <a:prstGeom prst="rect">
            <a:avLst/>
          </a:prstGeom>
          <a:noFill/>
        </p:spPr>
        <p:txBody>
          <a:bodyPr wrap="square" rtlCol="0">
            <a:spAutoFit/>
          </a:bodyPr>
          <a:lstStyle/>
          <a:p>
            <a:r>
              <a:rPr lang="vi-VN" sz="2800" dirty="0">
                <a:solidFill>
                  <a:prstClr val="black"/>
                </a:solidFill>
                <a:latin typeface="Times New Roman" panose="02020603050405020304" pitchFamily="18" charset="0"/>
              </a:rPr>
              <a:t>      </a:t>
            </a:r>
            <a:r>
              <a:rPr lang="vi-VN" sz="2800" dirty="0" smtClean="0">
                <a:solidFill>
                  <a:prstClr val="black"/>
                </a:solidFill>
                <a:latin typeface="Times New Roman" panose="02020603050405020304" pitchFamily="18" charset="0"/>
              </a:rPr>
              <a:t>Hôm ấy, bố vắng nhà, mẹ bị đau bụng dữ dội</a:t>
            </a:r>
            <a:r>
              <a:rPr lang="en-US" sz="2800" dirty="0" smtClean="0">
                <a:solidFill>
                  <a:prstClr val="black"/>
                </a:solidFill>
              </a:rPr>
              <a:t>. </a:t>
            </a:r>
            <a:r>
              <a:rPr lang="vi-VN" sz="2800" dirty="0" smtClean="0">
                <a:solidFill>
                  <a:prstClr val="black"/>
                </a:solidFill>
                <a:latin typeface="Times New Roman" panose="02020603050405020304" pitchFamily="18" charset="0"/>
              </a:rPr>
              <a:t>Ê-đi-xơn liền chạy đi mời bác sĩ.</a:t>
            </a:r>
            <a:endParaRPr lang="en-US" sz="2800" dirty="0">
              <a:solidFill>
                <a:prstClr val="black"/>
              </a:solidFill>
            </a:endParaRPr>
          </a:p>
        </p:txBody>
      </p:sp>
      <p:sp>
        <p:nvSpPr>
          <p:cNvPr id="8" name="TextBox 7">
            <a:extLst>
              <a:ext uri="{FF2B5EF4-FFF2-40B4-BE49-F238E27FC236}">
                <a16:creationId xmlns:a16="http://schemas.microsoft.com/office/drawing/2014/main" xmlns="" id="{C7740461-0AC0-D523-0716-F2984CC62BCD}"/>
              </a:ext>
            </a:extLst>
          </p:cNvPr>
          <p:cNvSpPr txBox="1"/>
          <p:nvPr/>
        </p:nvSpPr>
        <p:spPr>
          <a:xfrm>
            <a:off x="370114" y="1505441"/>
            <a:ext cx="11713301" cy="1815882"/>
          </a:xfrm>
          <a:prstGeom prst="rect">
            <a:avLst/>
          </a:prstGeom>
          <a:noFill/>
        </p:spPr>
        <p:txBody>
          <a:bodyPr wrap="square" rtlCol="0">
            <a:spAutoFit/>
          </a:bodyPr>
          <a:lstStyle/>
          <a:p>
            <a:r>
              <a:rPr lang="vi-VN" sz="2800" dirty="0">
                <a:solidFill>
                  <a:prstClr val="black"/>
                </a:solidFill>
                <a:latin typeface="Times New Roman" panose="02020603050405020304" pitchFamily="18" charset="0"/>
              </a:rPr>
              <a:t>    </a:t>
            </a:r>
            <a:r>
              <a:rPr lang="vi-VN" sz="2800" dirty="0" smtClean="0">
                <a:solidFill>
                  <a:prstClr val="black"/>
                </a:solidFill>
                <a:latin typeface="Times New Roman" panose="02020603050405020304" pitchFamily="18" charset="0"/>
              </a:rPr>
              <a:t>Bác sĩ đến khám bệnh và cho biết mẹ của Ê-di-xơn đau ruột thừa, phải mổ gấp. Nhưng trời cứ tối dần, với ánh đèn dầu tù mù, chẳng thể làm gì được. Ê-đi-xơn lo lắng. Thấy mẹ đau đớn, cậu mếu máo: “Xin bác sĩ cứu mẹ cháu!”. Bác sĩ ái ngại nói: “Đủ ánh sáng, bác mới mổ được cháu ạ!”</a:t>
            </a:r>
            <a:endParaRPr lang="en-US" sz="2800" dirty="0">
              <a:solidFill>
                <a:prstClr val="black"/>
              </a:solidFill>
            </a:endParaRPr>
          </a:p>
        </p:txBody>
      </p:sp>
      <p:sp>
        <p:nvSpPr>
          <p:cNvPr id="9" name="TextBox 8">
            <a:extLst>
              <a:ext uri="{FF2B5EF4-FFF2-40B4-BE49-F238E27FC236}">
                <a16:creationId xmlns:a16="http://schemas.microsoft.com/office/drawing/2014/main" xmlns="" id="{B4353D41-E02B-B5F0-EC91-8AFD4DEFAFD3}"/>
              </a:ext>
            </a:extLst>
          </p:cNvPr>
          <p:cNvSpPr txBox="1"/>
          <p:nvPr/>
        </p:nvSpPr>
        <p:spPr>
          <a:xfrm>
            <a:off x="370114" y="3239018"/>
            <a:ext cx="11713301" cy="2246769"/>
          </a:xfrm>
          <a:prstGeom prst="rect">
            <a:avLst/>
          </a:prstGeom>
          <a:noFill/>
        </p:spPr>
        <p:txBody>
          <a:bodyPr wrap="square" rtlCol="0">
            <a:spAutoFit/>
          </a:bodyPr>
          <a:lstStyle/>
          <a:p>
            <a:r>
              <a:rPr lang="vi-VN" sz="2800" dirty="0">
                <a:solidFill>
                  <a:prstClr val="black"/>
                </a:solidFill>
                <a:latin typeface="Times New Roman" panose="02020603050405020304" pitchFamily="18" charset="0"/>
              </a:rPr>
              <a:t>     </a:t>
            </a:r>
            <a:r>
              <a:rPr lang="vi-VN" sz="2800" dirty="0" smtClean="0">
                <a:solidFill>
                  <a:prstClr val="black"/>
                </a:solidFill>
                <a:latin typeface="Times New Roman" panose="02020603050405020304" pitchFamily="18" charset="0"/>
              </a:rPr>
              <a:t>Thương mẹ, Ê-đi-xơn ôm đầu suy nghĩ. Làm thế nào để cứu mẹ bây giờ? Đột nhiên cậu trông thấy ánh sáng của ngọn đèn hắt lại từ mảnh sắt tây trên tủ. Nét mặt cậu rạng rỡ hẳn lên. Ê-đi-xơn vội chạy sang nhà hàng xóm, mượn về một tấm gương. Lát sau, đèn nến trong nhà được cậu thắp lên và đặt trước gương. Căn phòng bỗng ngập tràn ánh sáng.</a:t>
            </a:r>
            <a:endParaRPr lang="en-US" sz="2800" dirty="0">
              <a:solidFill>
                <a:prstClr val="black"/>
              </a:solidFill>
            </a:endParaRPr>
          </a:p>
        </p:txBody>
      </p:sp>
      <p:sp>
        <p:nvSpPr>
          <p:cNvPr id="11" name="TextBox 10">
            <a:extLst>
              <a:ext uri="{FF2B5EF4-FFF2-40B4-BE49-F238E27FC236}">
                <a16:creationId xmlns:a16="http://schemas.microsoft.com/office/drawing/2014/main" xmlns="" id="{EA19A386-F2CC-3B9E-747D-D8749EDAFA34}"/>
              </a:ext>
            </a:extLst>
          </p:cNvPr>
          <p:cNvSpPr txBox="1"/>
          <p:nvPr/>
        </p:nvSpPr>
        <p:spPr>
          <a:xfrm>
            <a:off x="370114" y="5415368"/>
            <a:ext cx="11713301" cy="954107"/>
          </a:xfrm>
          <a:prstGeom prst="rect">
            <a:avLst/>
          </a:prstGeom>
          <a:noFill/>
        </p:spPr>
        <p:txBody>
          <a:bodyPr wrap="square" rtlCol="0">
            <a:spAutoFit/>
          </a:bodyPr>
          <a:lstStyle/>
          <a:p>
            <a:r>
              <a:rPr lang="vi-VN" sz="2800" dirty="0">
                <a:solidFill>
                  <a:prstClr val="black"/>
                </a:solidFill>
                <a:latin typeface="Times New Roman" panose="02020603050405020304" pitchFamily="18" charset="0"/>
              </a:rPr>
              <a:t>    </a:t>
            </a:r>
            <a:r>
              <a:rPr lang="vi-VN" sz="2800" dirty="0" smtClean="0">
                <a:solidFill>
                  <a:prstClr val="black"/>
                </a:solidFill>
                <a:latin typeface="Times New Roman" panose="02020603050405020304" pitchFamily="18" charset="0"/>
              </a:rPr>
              <a:t>Nhìn căn phòng sáng trưng, bác sĩ rất ngạc nhiên, bắt tay ngay vào việc. Ca mổ thành công, mẹ của Ê-đi-xơn đã được cứu sống.</a:t>
            </a:r>
            <a:endParaRPr lang="en-US" sz="2800" dirty="0">
              <a:solidFill>
                <a:prstClr val="black"/>
              </a:solidFill>
            </a:endParaRPr>
          </a:p>
        </p:txBody>
      </p:sp>
      <p:sp>
        <p:nvSpPr>
          <p:cNvPr id="2" name="TextBox 1">
            <a:extLst>
              <a:ext uri="{FF2B5EF4-FFF2-40B4-BE49-F238E27FC236}">
                <a16:creationId xmlns:a16="http://schemas.microsoft.com/office/drawing/2014/main" xmlns="" id="{6F941B58-AE15-FC3E-AFBE-1EC87097F875}"/>
              </a:ext>
            </a:extLst>
          </p:cNvPr>
          <p:cNvSpPr txBox="1"/>
          <p:nvPr/>
        </p:nvSpPr>
        <p:spPr>
          <a:xfrm>
            <a:off x="5766161" y="6368144"/>
            <a:ext cx="6713850" cy="523220"/>
          </a:xfrm>
          <a:prstGeom prst="rect">
            <a:avLst/>
          </a:prstGeom>
          <a:noFill/>
        </p:spPr>
        <p:txBody>
          <a:bodyPr wrap="square" rtlCol="0">
            <a:spAutoFit/>
          </a:bodyPr>
          <a:lstStyle/>
          <a:p>
            <a:r>
              <a:rPr lang="vi-VN" sz="2800" b="1" smtClean="0">
                <a:solidFill>
                  <a:prstClr val="black"/>
                </a:solidFill>
                <a:latin typeface="Times New Roman" panose="02020603050405020304" pitchFamily="18" charset="0"/>
              </a:rPr>
              <a:t>Theo Truyện đọc 2, NXB Giáo dục, 1995 </a:t>
            </a:r>
            <a:endParaRPr lang="en-US" sz="2800" b="1" dirty="0">
              <a:solidFill>
                <a:prstClr val="black"/>
              </a:solidFill>
            </a:endParaRPr>
          </a:p>
        </p:txBody>
      </p:sp>
    </p:spTree>
    <p:extLst>
      <p:ext uri="{BB962C8B-B14F-4D97-AF65-F5344CB8AC3E}">
        <p14:creationId xmlns:p14="http://schemas.microsoft.com/office/powerpoint/2010/main" val="239609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7"/>
                                        </p:tgtEl>
                                        <p:attrNameLst>
                                          <p:attrName>style.color</p:attrName>
                                        </p:attrNameLst>
                                      </p:cBhvr>
                                      <p:to>
                                        <a:srgbClr val="FF0000"/>
                                      </p:to>
                                    </p:animClr>
                                  </p:childTnLst>
                                </p:cTn>
                              </p:par>
                              <p:par>
                                <p:cTn id="7" presetID="3" presetClass="emph" presetSubtype="2" fill="hold" grpId="0" nodeType="withEffect">
                                  <p:stCondLst>
                                    <p:cond delay="0"/>
                                  </p:stCondLst>
                                  <p:childTnLst>
                                    <p:animClr clrSpc="rgb" dir="cw">
                                      <p:cBhvr override="childStyle">
                                        <p:cTn id="8" dur="2000" fill="hold"/>
                                        <p:tgtEl>
                                          <p:spTgt spid="8"/>
                                        </p:tgtEl>
                                        <p:attrNameLst>
                                          <p:attrName>style.color</p:attrName>
                                        </p:attrNameLst>
                                      </p:cBhvr>
                                      <p:to>
                                        <a:srgbClr val="00B050"/>
                                      </p:to>
                                    </p:animClr>
                                  </p:childTnLst>
                                </p:cTn>
                              </p:par>
                              <p:par>
                                <p:cTn id="9" presetID="3" presetClass="emph" presetSubtype="2" fill="hold" grpId="0" nodeType="withEffect">
                                  <p:stCondLst>
                                    <p:cond delay="0"/>
                                  </p:stCondLst>
                                  <p:childTnLst>
                                    <p:animClr clrSpc="rgb" dir="cw">
                                      <p:cBhvr override="childStyle">
                                        <p:cTn id="10" dur="2000" fill="hold"/>
                                        <p:tgtEl>
                                          <p:spTgt spid="9"/>
                                        </p:tgtEl>
                                        <p:attrNameLst>
                                          <p:attrName>style.color</p:attrName>
                                        </p:attrNameLst>
                                      </p:cBhvr>
                                      <p:to>
                                        <a:srgbClr val="00B0F0"/>
                                      </p:to>
                                    </p:animClr>
                                  </p:childTnLst>
                                </p:cTn>
                              </p:par>
                              <p:par>
                                <p:cTn id="11" presetID="3" presetClass="emph" presetSubtype="2" fill="hold" grpId="0" nodeType="withEffect">
                                  <p:stCondLst>
                                    <p:cond delay="0"/>
                                  </p:stCondLst>
                                  <p:childTnLst>
                                    <p:animClr clrSpc="rgb" dir="cw">
                                      <p:cBhvr override="childStyle">
                                        <p:cTn id="12" dur="2000" fill="hold"/>
                                        <p:tgtEl>
                                          <p:spTgt spid="11"/>
                                        </p:tgtEl>
                                        <p:attrNameLst>
                                          <p:attrName>style.color</p:attrName>
                                        </p:attrNameLst>
                                      </p:cBhvr>
                                      <p:to>
                                        <a:srgbClr val="F7964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7301" y="481263"/>
            <a:ext cx="9846644" cy="1077218"/>
          </a:xfrm>
          <a:prstGeom prst="rect">
            <a:avLst/>
          </a:prstGeom>
          <a:noFill/>
        </p:spPr>
        <p:txBody>
          <a:bodyPr wrap="square" rtlCol="0">
            <a:spAutoFit/>
          </a:bodyPr>
          <a:lstStyle/>
          <a:p>
            <a:r>
              <a:rPr lang="vi-VN" sz="3200" dirty="0" smtClean="0">
                <a:latin typeface="+mj-lt"/>
              </a:rPr>
              <a:t>1. Những chi tiết nào cho thấy Ê-đi-xơn rất lo cho sức khỏe của mẹ?</a:t>
            </a:r>
            <a:endParaRPr lang="en-US" sz="3200" dirty="0">
              <a:latin typeface="+mj-lt"/>
            </a:endParaRPr>
          </a:p>
        </p:txBody>
      </p:sp>
      <p:sp>
        <p:nvSpPr>
          <p:cNvPr id="3" name="Oval 2"/>
          <p:cNvSpPr/>
          <p:nvPr/>
        </p:nvSpPr>
        <p:spPr>
          <a:xfrm>
            <a:off x="847023" y="2117557"/>
            <a:ext cx="2916455" cy="309933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srgbClr val="FF0000"/>
                </a:solidFill>
                <a:latin typeface="+mj-lt"/>
              </a:rPr>
              <a:t>Những chi tiết cho thấy Ê-đi-xơn rất lo cho sức khỏe của mẹ là:</a:t>
            </a:r>
            <a:endParaRPr lang="en-US" sz="2800" dirty="0">
              <a:solidFill>
                <a:srgbClr val="FF0000"/>
              </a:solidFill>
              <a:latin typeface="+mj-lt"/>
            </a:endParaRPr>
          </a:p>
        </p:txBody>
      </p:sp>
      <p:cxnSp>
        <p:nvCxnSpPr>
          <p:cNvPr id="5" name="Straight Arrow Connector 4"/>
          <p:cNvCxnSpPr/>
          <p:nvPr/>
        </p:nvCxnSpPr>
        <p:spPr>
          <a:xfrm flipV="1">
            <a:off x="3763478" y="1879333"/>
            <a:ext cx="1665170" cy="15400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438273" y="1395668"/>
            <a:ext cx="5534526" cy="685791"/>
          </a:xfrm>
          <a:prstGeom prst="rect">
            <a:avLst/>
          </a:prstGeom>
          <a:solidFill>
            <a:schemeClr val="bg2">
              <a:lumMod val="9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latin typeface="+mj-lt"/>
              </a:rPr>
              <a:t>Ê-đi-xơn liền chạy đi mời bác sĩ</a:t>
            </a:r>
            <a:r>
              <a:rPr lang="vi-VN" sz="3200" dirty="0" smtClean="0">
                <a:latin typeface="+mj-lt"/>
              </a:rPr>
              <a:t>.</a:t>
            </a:r>
            <a:endParaRPr lang="en-US" sz="3200" dirty="0">
              <a:latin typeface="+mj-lt"/>
            </a:endParaRPr>
          </a:p>
        </p:txBody>
      </p:sp>
      <p:cxnSp>
        <p:nvCxnSpPr>
          <p:cNvPr id="19" name="Straight Arrow Connector 18"/>
          <p:cNvCxnSpPr>
            <a:stCxn id="3" idx="6"/>
          </p:cNvCxnSpPr>
          <p:nvPr/>
        </p:nvCxnSpPr>
        <p:spPr>
          <a:xfrm flipV="1">
            <a:off x="3763478" y="2690564"/>
            <a:ext cx="1665170" cy="9766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436670" y="2233065"/>
            <a:ext cx="5534526" cy="680975"/>
          </a:xfrm>
          <a:prstGeom prst="rect">
            <a:avLst/>
          </a:prstGeom>
          <a:solidFill>
            <a:schemeClr val="tx2">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latin typeface="+mj-lt"/>
              </a:rPr>
              <a:t>Ê-đi-xơn lo lắng.</a:t>
            </a:r>
            <a:endParaRPr lang="en-US" sz="3200" dirty="0">
              <a:solidFill>
                <a:schemeClr val="tx1"/>
              </a:solidFill>
              <a:latin typeface="+mj-lt"/>
            </a:endParaRPr>
          </a:p>
        </p:txBody>
      </p:sp>
      <p:sp>
        <p:nvSpPr>
          <p:cNvPr id="24" name="Rectangle 23"/>
          <p:cNvSpPr/>
          <p:nvPr/>
        </p:nvSpPr>
        <p:spPr>
          <a:xfrm>
            <a:off x="5455919" y="3068859"/>
            <a:ext cx="5534526" cy="981777"/>
          </a:xfrm>
          <a:prstGeom prst="rect">
            <a:avLst/>
          </a:prstGeom>
          <a:solidFill>
            <a:schemeClr val="accent3">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latin typeface="+mj-lt"/>
              </a:rPr>
              <a:t>Cậu mếu máo “Xin bác sĩ cứu mẹ cháu”.</a:t>
            </a:r>
            <a:endParaRPr lang="en-US" sz="3200" dirty="0">
              <a:solidFill>
                <a:schemeClr val="tx1"/>
              </a:solidFill>
              <a:latin typeface="+mj-lt"/>
            </a:endParaRPr>
          </a:p>
        </p:txBody>
      </p:sp>
      <p:sp>
        <p:nvSpPr>
          <p:cNvPr id="25" name="Rectangle 24"/>
          <p:cNvSpPr/>
          <p:nvPr/>
        </p:nvSpPr>
        <p:spPr>
          <a:xfrm>
            <a:off x="5455919" y="4204646"/>
            <a:ext cx="5534526" cy="981777"/>
          </a:xfrm>
          <a:prstGeom prst="rect">
            <a:avLst/>
          </a:prstGeom>
          <a:solidFill>
            <a:schemeClr val="accent4">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latin typeface="+mj-lt"/>
              </a:rPr>
              <a:t>Ê-đi-xơn ôm đầu suy nghĩ, tìm cách cứu mẹ.</a:t>
            </a:r>
            <a:endParaRPr lang="en-US" sz="3200" dirty="0">
              <a:solidFill>
                <a:schemeClr val="tx1"/>
              </a:solidFill>
              <a:latin typeface="+mj-lt"/>
            </a:endParaRPr>
          </a:p>
        </p:txBody>
      </p:sp>
      <p:cxnSp>
        <p:nvCxnSpPr>
          <p:cNvPr id="30" name="Straight Arrow Connector 29"/>
          <p:cNvCxnSpPr>
            <a:endCxn id="24" idx="1"/>
          </p:cNvCxnSpPr>
          <p:nvPr/>
        </p:nvCxnSpPr>
        <p:spPr>
          <a:xfrm flipV="1">
            <a:off x="3763478" y="3559748"/>
            <a:ext cx="1692441" cy="4154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5438273" y="5399784"/>
            <a:ext cx="5534526" cy="981777"/>
          </a:xfrm>
          <a:prstGeom prst="rect">
            <a:avLst/>
          </a:prstGeom>
          <a:solidFill>
            <a:schemeClr val="accent6">
              <a:lumMod val="20000"/>
              <a:lumOff val="8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latin typeface="+mj-lt"/>
              </a:rPr>
              <a:t>Tìm cách chế tạo ánh sáng.</a:t>
            </a:r>
            <a:endParaRPr lang="en-US" sz="3200" dirty="0">
              <a:solidFill>
                <a:schemeClr val="tx1"/>
              </a:solidFill>
              <a:latin typeface="+mj-lt"/>
            </a:endParaRPr>
          </a:p>
        </p:txBody>
      </p:sp>
      <p:cxnSp>
        <p:nvCxnSpPr>
          <p:cNvPr id="34" name="Straight Arrow Connector 33"/>
          <p:cNvCxnSpPr/>
          <p:nvPr/>
        </p:nvCxnSpPr>
        <p:spPr>
          <a:xfrm>
            <a:off x="3736207" y="4068293"/>
            <a:ext cx="1692441" cy="6448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endCxn id="32" idx="1"/>
          </p:cNvCxnSpPr>
          <p:nvPr/>
        </p:nvCxnSpPr>
        <p:spPr>
          <a:xfrm>
            <a:off x="3609474" y="4312933"/>
            <a:ext cx="1828799" cy="15777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173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arn(inVertical)">
                                      <p:cBhvr>
                                        <p:cTn id="35" dur="500"/>
                                        <p:tgtEl>
                                          <p:spTgt spid="3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barn(inVertical)">
                                      <p:cBhvr>
                                        <p:cTn id="43" dur="500"/>
                                        <p:tgtEl>
                                          <p:spTgt spid="3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arn(inVertical)">
                                      <p:cBhvr>
                                        <p:cTn id="51" dur="500"/>
                                        <p:tgtEl>
                                          <p:spTgt spid="36"/>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barn(inVertical)">
                                      <p:cBhvr>
                                        <p:cTn id="5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7" grpId="0" animBg="1"/>
      <p:bldP spid="21" grpId="0" animBg="1"/>
      <p:bldP spid="24" grpId="0" animBg="1"/>
      <p:bldP spid="25" grpId="0" animBg="1"/>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67301" y="481263"/>
            <a:ext cx="9846644" cy="584775"/>
          </a:xfrm>
          <a:prstGeom prst="rect">
            <a:avLst/>
          </a:prstGeom>
          <a:noFill/>
        </p:spPr>
        <p:txBody>
          <a:bodyPr wrap="square" rtlCol="0">
            <a:spAutoFit/>
          </a:bodyPr>
          <a:lstStyle/>
          <a:p>
            <a:r>
              <a:rPr lang="vi-VN" sz="3200" dirty="0">
                <a:solidFill>
                  <a:prstClr val="black"/>
                </a:solidFill>
                <a:latin typeface="Times New Roman" panose="02020603050405020304" pitchFamily="18" charset="0"/>
              </a:rPr>
              <a:t>2</a:t>
            </a:r>
            <a:r>
              <a:rPr lang="vi-VN" sz="3200" dirty="0" smtClean="0">
                <a:solidFill>
                  <a:prstClr val="black"/>
                </a:solidFill>
                <a:latin typeface="Times New Roman" panose="02020603050405020304" pitchFamily="18" charset="0"/>
              </a:rPr>
              <a:t>. Tìm câu văn trong bài phù hợp với bức tranh?</a:t>
            </a:r>
            <a:endParaRPr lang="en-US" sz="3200" dirty="0">
              <a:solidFill>
                <a:prstClr val="black"/>
              </a:solidFill>
            </a:endParaRPr>
          </a:p>
        </p:txBody>
      </p:sp>
      <p:pic>
        <p:nvPicPr>
          <p:cNvPr id="4098" name="Picture 2" descr="Truyện Ánh Sáng Của Yêu Thương - Nội Dung, Ý Nghĩa và Bài Soạ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4539" y="1241659"/>
            <a:ext cx="9500135" cy="4081112"/>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86038" y="5409397"/>
            <a:ext cx="8614610" cy="1077218"/>
          </a:xfrm>
          <a:prstGeom prst="rect">
            <a:avLst/>
          </a:prstGeom>
          <a:noFill/>
        </p:spPr>
        <p:txBody>
          <a:bodyPr wrap="square" rtlCol="0">
            <a:spAutoFit/>
          </a:bodyPr>
          <a:lstStyle/>
          <a:p>
            <a:pPr algn="ctr"/>
            <a:r>
              <a:rPr lang="vi-VN" sz="3200" dirty="0" smtClean="0">
                <a:solidFill>
                  <a:srgbClr val="0000FF"/>
                </a:solidFill>
                <a:latin typeface="+mj-lt"/>
              </a:rPr>
              <a:t>Thương mẹ, Ê-đi-xơn ôm đầu suy nghĩ. Làm thế nào để cứu mẹ bây giờ?</a:t>
            </a:r>
            <a:endParaRPr lang="en-US" sz="3200" dirty="0">
              <a:solidFill>
                <a:srgbClr val="0000FF"/>
              </a:solidFill>
              <a:latin typeface="+mj-lt"/>
            </a:endParaRPr>
          </a:p>
        </p:txBody>
      </p:sp>
    </p:spTree>
    <p:extLst>
      <p:ext uri="{BB962C8B-B14F-4D97-AF65-F5344CB8AC3E}">
        <p14:creationId xmlns:p14="http://schemas.microsoft.com/office/powerpoint/2010/main" val="193899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algn="ctr"/>
            <a:r>
              <a:rPr lang="en-US" sz="8000" b="1" kern="1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09361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4000" b="-14000"/>
          </a:stretch>
        </a:blip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3741" y="2012817"/>
            <a:ext cx="15605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7805469" y="4371656"/>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400" y="1220231"/>
            <a:ext cx="1726453" cy="1585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3382049" y="4572001"/>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4038600" y="40360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5997023" y="2739963"/>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6338365" y="2414760"/>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a:off x="7408609" y="3390368"/>
            <a:ext cx="432444" cy="51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rot="1541070" flipH="1">
            <a:off x="6328037" y="538789"/>
            <a:ext cx="382794" cy="45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descr="C:\Users\ADMIN\Desktop\Tai nguyen thiet ke tro choi\Angry birds epic birds\1505573783630 (2).png">
            <a:hlinkClick r:id="" action="ppaction://hlinkshowjump?jump=nextslide"/>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69437" y="5954052"/>
            <a:ext cx="1887616" cy="9039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75" fill="hold">
                                          <p:stCondLst>
                                            <p:cond delay="0"/>
                                          </p:stCondLst>
                                        </p:cTn>
                                        <p:tgtEl>
                                          <p:spTgt spid="8"/>
                                        </p:tgtEl>
                                        <p:attrNameLst>
                                          <p:attrName>r</p:attrName>
                                        </p:attrNameLst>
                                      </p:cBhvr>
                                    </p:animRot>
                                    <p:animRot by="-240000">
                                      <p:cBhvr>
                                        <p:cTn id="7" dur="750" fill="hold">
                                          <p:stCondLst>
                                            <p:cond delay="750"/>
                                          </p:stCondLst>
                                        </p:cTn>
                                        <p:tgtEl>
                                          <p:spTgt spid="8"/>
                                        </p:tgtEl>
                                        <p:attrNameLst>
                                          <p:attrName>r</p:attrName>
                                        </p:attrNameLst>
                                      </p:cBhvr>
                                    </p:animRot>
                                    <p:animRot by="240000">
                                      <p:cBhvr>
                                        <p:cTn id="8" dur="750" fill="hold">
                                          <p:stCondLst>
                                            <p:cond delay="1500"/>
                                          </p:stCondLst>
                                        </p:cTn>
                                        <p:tgtEl>
                                          <p:spTgt spid="8"/>
                                        </p:tgtEl>
                                        <p:attrNameLst>
                                          <p:attrName>r</p:attrName>
                                        </p:attrNameLst>
                                      </p:cBhvr>
                                    </p:animRot>
                                    <p:animRot by="-240000">
                                      <p:cBhvr>
                                        <p:cTn id="9" dur="750" fill="hold">
                                          <p:stCondLst>
                                            <p:cond delay="2250"/>
                                          </p:stCondLst>
                                        </p:cTn>
                                        <p:tgtEl>
                                          <p:spTgt spid="8"/>
                                        </p:tgtEl>
                                        <p:attrNameLst>
                                          <p:attrName>r</p:attrName>
                                        </p:attrNameLst>
                                      </p:cBhvr>
                                    </p:animRot>
                                    <p:animRot by="120000">
                                      <p:cBhvr>
                                        <p:cTn id="10" dur="750" fill="hold">
                                          <p:stCondLst>
                                            <p:cond delay="30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15"/>
                                        </p:tgtEl>
                                        <p:attrNameLst>
                                          <p:attrName>r</p:attrName>
                                        </p:attrNameLst>
                                      </p:cBhvr>
                                    </p:animRot>
                                    <p:animRot by="-240000">
                                      <p:cBhvr>
                                        <p:cTn id="13" dur="650" fill="hold">
                                          <p:stCondLst>
                                            <p:cond delay="650"/>
                                          </p:stCondLst>
                                        </p:cTn>
                                        <p:tgtEl>
                                          <p:spTgt spid="15"/>
                                        </p:tgtEl>
                                        <p:attrNameLst>
                                          <p:attrName>r</p:attrName>
                                        </p:attrNameLst>
                                      </p:cBhvr>
                                    </p:animRot>
                                    <p:animRot by="240000">
                                      <p:cBhvr>
                                        <p:cTn id="14" dur="650" fill="hold">
                                          <p:stCondLst>
                                            <p:cond delay="1300"/>
                                          </p:stCondLst>
                                        </p:cTn>
                                        <p:tgtEl>
                                          <p:spTgt spid="15"/>
                                        </p:tgtEl>
                                        <p:attrNameLst>
                                          <p:attrName>r</p:attrName>
                                        </p:attrNameLst>
                                      </p:cBhvr>
                                    </p:animRot>
                                    <p:animRot by="-240000">
                                      <p:cBhvr>
                                        <p:cTn id="15" dur="650" fill="hold">
                                          <p:stCondLst>
                                            <p:cond delay="1950"/>
                                          </p:stCondLst>
                                        </p:cTn>
                                        <p:tgtEl>
                                          <p:spTgt spid="15"/>
                                        </p:tgtEl>
                                        <p:attrNameLst>
                                          <p:attrName>r</p:attrName>
                                        </p:attrNameLst>
                                      </p:cBhvr>
                                    </p:animRot>
                                    <p:animRot by="120000">
                                      <p:cBhvr>
                                        <p:cTn id="16" dur="650" fill="hold">
                                          <p:stCondLst>
                                            <p:cond delay="26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25" fill="hold">
                                          <p:stCondLst>
                                            <p:cond delay="0"/>
                                          </p:stCondLst>
                                        </p:cTn>
                                        <p:tgtEl>
                                          <p:spTgt spid="13"/>
                                        </p:tgtEl>
                                        <p:attrNameLst>
                                          <p:attrName>r</p:attrName>
                                        </p:attrNameLst>
                                      </p:cBhvr>
                                    </p:animRot>
                                    <p:animRot by="-240000">
                                      <p:cBhvr>
                                        <p:cTn id="19" dur="650" fill="hold">
                                          <p:stCondLst>
                                            <p:cond delay="650"/>
                                          </p:stCondLst>
                                        </p:cTn>
                                        <p:tgtEl>
                                          <p:spTgt spid="13"/>
                                        </p:tgtEl>
                                        <p:attrNameLst>
                                          <p:attrName>r</p:attrName>
                                        </p:attrNameLst>
                                      </p:cBhvr>
                                    </p:animRot>
                                    <p:animRot by="240000">
                                      <p:cBhvr>
                                        <p:cTn id="20" dur="650" fill="hold">
                                          <p:stCondLst>
                                            <p:cond delay="1300"/>
                                          </p:stCondLst>
                                        </p:cTn>
                                        <p:tgtEl>
                                          <p:spTgt spid="13"/>
                                        </p:tgtEl>
                                        <p:attrNameLst>
                                          <p:attrName>r</p:attrName>
                                        </p:attrNameLst>
                                      </p:cBhvr>
                                    </p:animRot>
                                    <p:animRot by="-240000">
                                      <p:cBhvr>
                                        <p:cTn id="21" dur="650" fill="hold">
                                          <p:stCondLst>
                                            <p:cond delay="1950"/>
                                          </p:stCondLst>
                                        </p:cTn>
                                        <p:tgtEl>
                                          <p:spTgt spid="13"/>
                                        </p:tgtEl>
                                        <p:attrNameLst>
                                          <p:attrName>r</p:attrName>
                                        </p:attrNameLst>
                                      </p:cBhvr>
                                    </p:animRot>
                                    <p:animRot by="120000">
                                      <p:cBhvr>
                                        <p:cTn id="22" dur="650" fill="hold">
                                          <p:stCondLst>
                                            <p:cond delay="2600"/>
                                          </p:stCondLst>
                                        </p:cTn>
                                        <p:tgtEl>
                                          <p:spTgt spid="1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25" fill="hold">
                                          <p:stCondLst>
                                            <p:cond delay="0"/>
                                          </p:stCondLst>
                                        </p:cTn>
                                        <p:tgtEl>
                                          <p:spTgt spid="14"/>
                                        </p:tgtEl>
                                        <p:attrNameLst>
                                          <p:attrName>r</p:attrName>
                                        </p:attrNameLst>
                                      </p:cBhvr>
                                    </p:animRot>
                                    <p:animRot by="-240000">
                                      <p:cBhvr>
                                        <p:cTn id="25" dur="650" fill="hold">
                                          <p:stCondLst>
                                            <p:cond delay="650"/>
                                          </p:stCondLst>
                                        </p:cTn>
                                        <p:tgtEl>
                                          <p:spTgt spid="14"/>
                                        </p:tgtEl>
                                        <p:attrNameLst>
                                          <p:attrName>r</p:attrName>
                                        </p:attrNameLst>
                                      </p:cBhvr>
                                    </p:animRot>
                                    <p:animRot by="240000">
                                      <p:cBhvr>
                                        <p:cTn id="26" dur="650" fill="hold">
                                          <p:stCondLst>
                                            <p:cond delay="1300"/>
                                          </p:stCondLst>
                                        </p:cTn>
                                        <p:tgtEl>
                                          <p:spTgt spid="14"/>
                                        </p:tgtEl>
                                        <p:attrNameLst>
                                          <p:attrName>r</p:attrName>
                                        </p:attrNameLst>
                                      </p:cBhvr>
                                    </p:animRot>
                                    <p:animRot by="-240000">
                                      <p:cBhvr>
                                        <p:cTn id="27" dur="650" fill="hold">
                                          <p:stCondLst>
                                            <p:cond delay="1950"/>
                                          </p:stCondLst>
                                        </p:cTn>
                                        <p:tgtEl>
                                          <p:spTgt spid="14"/>
                                        </p:tgtEl>
                                        <p:attrNameLst>
                                          <p:attrName>r</p:attrName>
                                        </p:attrNameLst>
                                      </p:cBhvr>
                                    </p:animRot>
                                    <p:animRot by="120000">
                                      <p:cBhvr>
                                        <p:cTn id="28" dur="650" fill="hold">
                                          <p:stCondLst>
                                            <p:cond delay="26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25" fill="hold">
                                          <p:stCondLst>
                                            <p:cond delay="0"/>
                                          </p:stCondLst>
                                        </p:cTn>
                                        <p:tgtEl>
                                          <p:spTgt spid="16"/>
                                        </p:tgtEl>
                                        <p:attrNameLst>
                                          <p:attrName>r</p:attrName>
                                        </p:attrNameLst>
                                      </p:cBhvr>
                                    </p:animRot>
                                    <p:animRot by="-240000">
                                      <p:cBhvr>
                                        <p:cTn id="31" dur="650" fill="hold">
                                          <p:stCondLst>
                                            <p:cond delay="650"/>
                                          </p:stCondLst>
                                        </p:cTn>
                                        <p:tgtEl>
                                          <p:spTgt spid="16"/>
                                        </p:tgtEl>
                                        <p:attrNameLst>
                                          <p:attrName>r</p:attrName>
                                        </p:attrNameLst>
                                      </p:cBhvr>
                                    </p:animRot>
                                    <p:animRot by="240000">
                                      <p:cBhvr>
                                        <p:cTn id="32" dur="650" fill="hold">
                                          <p:stCondLst>
                                            <p:cond delay="1300"/>
                                          </p:stCondLst>
                                        </p:cTn>
                                        <p:tgtEl>
                                          <p:spTgt spid="16"/>
                                        </p:tgtEl>
                                        <p:attrNameLst>
                                          <p:attrName>r</p:attrName>
                                        </p:attrNameLst>
                                      </p:cBhvr>
                                    </p:animRot>
                                    <p:animRot by="-240000">
                                      <p:cBhvr>
                                        <p:cTn id="33" dur="650" fill="hold">
                                          <p:stCondLst>
                                            <p:cond delay="1950"/>
                                          </p:stCondLst>
                                        </p:cTn>
                                        <p:tgtEl>
                                          <p:spTgt spid="16"/>
                                        </p:tgtEl>
                                        <p:attrNameLst>
                                          <p:attrName>r</p:attrName>
                                        </p:attrNameLst>
                                      </p:cBhvr>
                                    </p:animRot>
                                    <p:animRot by="120000">
                                      <p:cBhvr>
                                        <p:cTn id="34" dur="650" fill="hold">
                                          <p:stCondLst>
                                            <p:cond delay="2600"/>
                                          </p:stCondLst>
                                        </p:cTn>
                                        <p:tgtEl>
                                          <p:spTgt spid="1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25" fill="hold">
                                          <p:stCondLst>
                                            <p:cond delay="0"/>
                                          </p:stCondLst>
                                        </p:cTn>
                                        <p:tgtEl>
                                          <p:spTgt spid="17"/>
                                        </p:tgtEl>
                                        <p:attrNameLst>
                                          <p:attrName>r</p:attrName>
                                        </p:attrNameLst>
                                      </p:cBhvr>
                                    </p:animRot>
                                    <p:animRot by="-240000">
                                      <p:cBhvr>
                                        <p:cTn id="37" dur="650" fill="hold">
                                          <p:stCondLst>
                                            <p:cond delay="650"/>
                                          </p:stCondLst>
                                        </p:cTn>
                                        <p:tgtEl>
                                          <p:spTgt spid="17"/>
                                        </p:tgtEl>
                                        <p:attrNameLst>
                                          <p:attrName>r</p:attrName>
                                        </p:attrNameLst>
                                      </p:cBhvr>
                                    </p:animRot>
                                    <p:animRot by="240000">
                                      <p:cBhvr>
                                        <p:cTn id="38" dur="650" fill="hold">
                                          <p:stCondLst>
                                            <p:cond delay="1300"/>
                                          </p:stCondLst>
                                        </p:cTn>
                                        <p:tgtEl>
                                          <p:spTgt spid="17"/>
                                        </p:tgtEl>
                                        <p:attrNameLst>
                                          <p:attrName>r</p:attrName>
                                        </p:attrNameLst>
                                      </p:cBhvr>
                                    </p:animRot>
                                    <p:animRot by="-240000">
                                      <p:cBhvr>
                                        <p:cTn id="39" dur="650" fill="hold">
                                          <p:stCondLst>
                                            <p:cond delay="1950"/>
                                          </p:stCondLst>
                                        </p:cTn>
                                        <p:tgtEl>
                                          <p:spTgt spid="17"/>
                                        </p:tgtEl>
                                        <p:attrNameLst>
                                          <p:attrName>r</p:attrName>
                                        </p:attrNameLst>
                                      </p:cBhvr>
                                    </p:animRot>
                                    <p:animRot by="120000">
                                      <p:cBhvr>
                                        <p:cTn id="40" dur="650" fill="hold">
                                          <p:stCondLst>
                                            <p:cond delay="2600"/>
                                          </p:stCondLst>
                                        </p:cTn>
                                        <p:tgtEl>
                                          <p:spTgt spid="1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25" fill="hold">
                                          <p:stCondLst>
                                            <p:cond delay="0"/>
                                          </p:stCondLst>
                                        </p:cTn>
                                        <p:tgtEl>
                                          <p:spTgt spid="18"/>
                                        </p:tgtEl>
                                        <p:attrNameLst>
                                          <p:attrName>r</p:attrName>
                                        </p:attrNameLst>
                                      </p:cBhvr>
                                    </p:animRot>
                                    <p:animRot by="-240000">
                                      <p:cBhvr>
                                        <p:cTn id="43" dur="650" fill="hold">
                                          <p:stCondLst>
                                            <p:cond delay="650"/>
                                          </p:stCondLst>
                                        </p:cTn>
                                        <p:tgtEl>
                                          <p:spTgt spid="18"/>
                                        </p:tgtEl>
                                        <p:attrNameLst>
                                          <p:attrName>r</p:attrName>
                                        </p:attrNameLst>
                                      </p:cBhvr>
                                    </p:animRot>
                                    <p:animRot by="240000">
                                      <p:cBhvr>
                                        <p:cTn id="44" dur="650" fill="hold">
                                          <p:stCondLst>
                                            <p:cond delay="1300"/>
                                          </p:stCondLst>
                                        </p:cTn>
                                        <p:tgtEl>
                                          <p:spTgt spid="18"/>
                                        </p:tgtEl>
                                        <p:attrNameLst>
                                          <p:attrName>r</p:attrName>
                                        </p:attrNameLst>
                                      </p:cBhvr>
                                    </p:animRot>
                                    <p:animRot by="-240000">
                                      <p:cBhvr>
                                        <p:cTn id="45" dur="650" fill="hold">
                                          <p:stCondLst>
                                            <p:cond delay="1950"/>
                                          </p:stCondLst>
                                        </p:cTn>
                                        <p:tgtEl>
                                          <p:spTgt spid="18"/>
                                        </p:tgtEl>
                                        <p:attrNameLst>
                                          <p:attrName>r</p:attrName>
                                        </p:attrNameLst>
                                      </p:cBhvr>
                                    </p:animRot>
                                    <p:animRot by="120000">
                                      <p:cBhvr>
                                        <p:cTn id="46" dur="650" fill="hold">
                                          <p:stCondLst>
                                            <p:cond delay="2600"/>
                                          </p:stCondLst>
                                        </p:cTn>
                                        <p:tgtEl>
                                          <p:spTgt spid="1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2051"/>
                                        </p:tgtEl>
                                        <p:attrNameLst>
                                          <p:attrName>r</p:attrName>
                                        </p:attrNameLst>
                                      </p:cBhvr>
                                    </p:animRot>
                                    <p:animRot by="-240000">
                                      <p:cBhvr>
                                        <p:cTn id="49" dur="200" fill="hold">
                                          <p:stCondLst>
                                            <p:cond delay="200"/>
                                          </p:stCondLst>
                                        </p:cTn>
                                        <p:tgtEl>
                                          <p:spTgt spid="2051"/>
                                        </p:tgtEl>
                                        <p:attrNameLst>
                                          <p:attrName>r</p:attrName>
                                        </p:attrNameLst>
                                      </p:cBhvr>
                                    </p:animRot>
                                    <p:animRot by="240000">
                                      <p:cBhvr>
                                        <p:cTn id="50" dur="200" fill="hold">
                                          <p:stCondLst>
                                            <p:cond delay="400"/>
                                          </p:stCondLst>
                                        </p:cTn>
                                        <p:tgtEl>
                                          <p:spTgt spid="2051"/>
                                        </p:tgtEl>
                                        <p:attrNameLst>
                                          <p:attrName>r</p:attrName>
                                        </p:attrNameLst>
                                      </p:cBhvr>
                                    </p:animRot>
                                    <p:animRot by="-240000">
                                      <p:cBhvr>
                                        <p:cTn id="51" dur="200" fill="hold">
                                          <p:stCondLst>
                                            <p:cond delay="600"/>
                                          </p:stCondLst>
                                        </p:cTn>
                                        <p:tgtEl>
                                          <p:spTgt spid="2051"/>
                                        </p:tgtEl>
                                        <p:attrNameLst>
                                          <p:attrName>r</p:attrName>
                                        </p:attrNameLst>
                                      </p:cBhvr>
                                    </p:animRot>
                                    <p:animRot by="120000">
                                      <p:cBhvr>
                                        <p:cTn id="52" dur="200" fill="hold">
                                          <p:stCondLst>
                                            <p:cond delay="800"/>
                                          </p:stCondLst>
                                        </p:cTn>
                                        <p:tgtEl>
                                          <p:spTgt spid="2051"/>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050"/>
                                        </p:tgtEl>
                                        <p:attrNameLst>
                                          <p:attrName>r</p:attrName>
                                        </p:attrNameLst>
                                      </p:cBhvr>
                                    </p:animRot>
                                    <p:animRot by="-240000">
                                      <p:cBhvr>
                                        <p:cTn id="55" dur="200" fill="hold">
                                          <p:stCondLst>
                                            <p:cond delay="200"/>
                                          </p:stCondLst>
                                        </p:cTn>
                                        <p:tgtEl>
                                          <p:spTgt spid="2050"/>
                                        </p:tgtEl>
                                        <p:attrNameLst>
                                          <p:attrName>r</p:attrName>
                                        </p:attrNameLst>
                                      </p:cBhvr>
                                    </p:animRot>
                                    <p:animRot by="240000">
                                      <p:cBhvr>
                                        <p:cTn id="56" dur="200" fill="hold">
                                          <p:stCondLst>
                                            <p:cond delay="400"/>
                                          </p:stCondLst>
                                        </p:cTn>
                                        <p:tgtEl>
                                          <p:spTgt spid="2050"/>
                                        </p:tgtEl>
                                        <p:attrNameLst>
                                          <p:attrName>r</p:attrName>
                                        </p:attrNameLst>
                                      </p:cBhvr>
                                    </p:animRot>
                                    <p:animRot by="-240000">
                                      <p:cBhvr>
                                        <p:cTn id="57" dur="200" fill="hold">
                                          <p:stCondLst>
                                            <p:cond delay="600"/>
                                          </p:stCondLst>
                                        </p:cTn>
                                        <p:tgtEl>
                                          <p:spTgt spid="2050"/>
                                        </p:tgtEl>
                                        <p:attrNameLst>
                                          <p:attrName>r</p:attrName>
                                        </p:attrNameLst>
                                      </p:cBhvr>
                                    </p:animRot>
                                    <p:animRot by="120000">
                                      <p:cBhvr>
                                        <p:cTn id="58" dur="200" fill="hold">
                                          <p:stCondLst>
                                            <p:cond delay="800"/>
                                          </p:stCondLst>
                                        </p:cTn>
                                        <p:tgtEl>
                                          <p:spTgt spid="20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692" r="93538">
                        <a14:foregroundMark x1="36846" y1="87129" x2="32769" y2="95490"/>
                        <a14:foregroundMark x1="27077" y1="88999" x2="24538" y2="92079"/>
                        <a14:foregroundMark x1="24538" y1="92079" x2="24538" y2="92079"/>
                        <a14:foregroundMark x1="33077" y1="94829" x2="32308" y2="96480"/>
                        <a14:backgroundMark x1="53385" y1="32563" x2="53154" y2="33993"/>
                        <a14:backgroundMark x1="57154" y1="37844" x2="56692" y2="40374"/>
                        <a14:backgroundMark x1="48615" y1="27393" x2="49615" y2="26953"/>
                        <a14:backgroundMark x1="65615" y1="26623" x2="65923" y2="26513"/>
                        <a14:backgroundMark x1="60077" y1="61936" x2="60077" y2="63256"/>
                        <a14:backgroundMark x1="75923" y1="60726" x2="75385" y2="61716"/>
                        <a14:backgroundMark x1="73538" y1="65347" x2="73538" y2="65347"/>
                        <a14:backgroundMark x1="29769" y1="87239" x2="29462" y2="87789"/>
                        <a14:backgroundMark x1="29692" y1="86909" x2="29000" y2="88229"/>
                        <a14:backgroundMark x1="29000" y1="88229" x2="29000" y2="88229"/>
                      </a14:backgroundRemoval>
                    </a14:imgEffect>
                  </a14:imgLayer>
                </a14:imgProps>
              </a:ext>
              <a:ext uri="{28A0092B-C50C-407E-A947-70E740481C1C}">
                <a14:useLocalDpi xmlns:a14="http://schemas.microsoft.com/office/drawing/2010/main" val="0"/>
              </a:ext>
            </a:extLst>
          </a:blip>
          <a:stretch>
            <a:fillRect/>
          </a:stretch>
        </p:blipFill>
        <p:spPr>
          <a:xfrm>
            <a:off x="6323351" y="-15556"/>
            <a:ext cx="2667000" cy="1864848"/>
          </a:xfrm>
          <a:prstGeom prst="rect">
            <a:avLst/>
          </a:prstGeom>
        </p:spPr>
      </p:pic>
      <p:pic>
        <p:nvPicPr>
          <p:cNvPr id="15" name="Picture 14">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6030382" y="2136396"/>
            <a:ext cx="901116" cy="241694"/>
          </a:xfrm>
          <a:prstGeom prst="rect">
            <a:avLst/>
          </a:prstGeom>
        </p:spPr>
      </p:pic>
      <p:pic>
        <p:nvPicPr>
          <p:cNvPr id="11" name="Picture 10">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3143299" y="2704373"/>
            <a:ext cx="1443361" cy="340974"/>
          </a:xfrm>
          <a:prstGeom prst="rect">
            <a:avLst/>
          </a:prstGeom>
        </p:spPr>
      </p:pic>
      <p:pic>
        <p:nvPicPr>
          <p:cNvPr id="12" name="Picture 11">
            <a:hlinkClick r:id="rId8"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1630987" y="3561041"/>
            <a:ext cx="1647623" cy="477738"/>
          </a:xfrm>
          <a:prstGeom prst="rect">
            <a:avLst/>
          </a:prstGeom>
        </p:spPr>
      </p:pic>
      <p:pic>
        <p:nvPicPr>
          <p:cNvPr id="13" name="Picture 12">
            <a:hlinkClick r:id="rId13" action="ppaction://hlinksldjump"/>
          </p:cNvPr>
          <p:cNvPicPr>
            <a:picLocks noChangeAspect="1"/>
          </p:cNvPicPr>
          <p:nvPr/>
        </p:nvPicPr>
        <p:blipFill rotWithShape="1">
          <a:blip r:embed="rId14">
            <a:extLst>
              <a:ext uri="{BEBA8EAE-BF5A-486C-A8C5-ECC9F3942E4B}">
                <a14:imgProps xmlns:a14="http://schemas.microsoft.com/office/drawing/2010/main">
                  <a14:imgLayer r:embed="rId15">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061397" y="3915498"/>
            <a:ext cx="1935255" cy="457200"/>
          </a:xfrm>
          <a:prstGeom prst="rect">
            <a:avLst/>
          </a:prstGeom>
        </p:spPr>
      </p:pic>
      <p:pic>
        <p:nvPicPr>
          <p:cNvPr id="14" name="Picture 13">
            <a:hlinkClick r:id="rId16"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60468" b="76847" l="31900" r="71700">
                        <a14:backgroundMark x1="36500" y1="73645" x2="37400" y2="74015"/>
                        <a14:backgroundMark x1="33700" y1="68350" x2="37100" y2="68227"/>
                        <a14:backgroundMark x1="59900" y1="75616" x2="67300" y2="72414"/>
                      </a14:backgroundRemoval>
                    </a14:imgEffect>
                  </a14:imgLayer>
                </a14:imgProps>
              </a:ext>
              <a:ext uri="{28A0092B-C50C-407E-A947-70E740481C1C}">
                <a14:useLocalDpi xmlns:a14="http://schemas.microsoft.com/office/drawing/2010/main" val="0"/>
              </a:ext>
            </a:extLst>
          </a:blip>
          <a:srcRect l="30813" t="59747" r="27113" b="22194"/>
          <a:stretch>
            <a:fillRect/>
          </a:stretch>
        </p:blipFill>
        <p:spPr>
          <a:xfrm>
            <a:off x="4599535" y="2265957"/>
            <a:ext cx="1125118" cy="294922"/>
          </a:xfrm>
          <a:prstGeom prst="rect">
            <a:avLst/>
          </a:prstGeom>
        </p:spPr>
      </p:pic>
      <p:pic>
        <p:nvPicPr>
          <p:cNvPr id="16" name="Picture 15"/>
          <p:cNvPicPr>
            <a:picLocks noChangeAspect="1"/>
          </p:cNvPicPr>
          <p:nvPr/>
        </p:nvPicPr>
        <p:blipFill rotWithShape="1">
          <a:blip r:embed="rId19">
            <a:extLst>
              <a:ext uri="{BEBA8EAE-BF5A-486C-A8C5-ECC9F3942E4B}">
                <a14:imgProps xmlns:a14="http://schemas.microsoft.com/office/drawing/2010/main">
                  <a14:imgLayer r:embed="rId20">
                    <a14:imgEffect>
                      <a14:backgroundRemoval t="44985" b="99558" l="0" r="67742">
                        <a14:foregroundMark x1="14370" y1="88053" x2="58847" y2="95133"/>
                        <a14:foregroundMark x1="25024" y1="75664" x2="26197" y2="80088"/>
                        <a14:foregroundMark x1="26197" y1="80088" x2="26197" y2="80088"/>
                        <a14:foregroundMark x1="52493" y1="70649" x2="53079" y2="81416"/>
                        <a14:foregroundMark x1="60411" y1="74779" x2="59042" y2="75664"/>
                        <a14:foregroundMark x1="41153" y1="79204" x2="44966" y2="83038"/>
                        <a14:foregroundMark x1="46530" y1="76254" x2="46530" y2="82153"/>
                        <a14:foregroundMark x1="43402" y1="74484" x2="40274" y2="78614"/>
                        <a14:foregroundMark x1="22190" y1="73156" x2="25220" y2="76696"/>
                        <a14:foregroundMark x1="27566" y1="73009" x2="26491" y2="75369"/>
                        <a14:backgroundMark x1="13881" y1="52360" x2="59335" y2="52065"/>
                        <a14:backgroundMark x1="25024" y1="53540" x2="41251" y2="62389"/>
                        <a14:backgroundMark x1="20430" y1="52802" x2="20430" y2="63422"/>
                        <a14:backgroundMark x1="11828" y1="51622" x2="6452" y2="65339"/>
                        <a14:backgroundMark x1="1466" y1="52065" x2="2639" y2="53982"/>
                        <a14:backgroundMark x1="4008" y1="58260" x2="5083" y2="66667"/>
                        <a14:backgroundMark x1="30401" y1="84956" x2="30890" y2="85693"/>
                        <a14:backgroundMark x1="32356" y1="88791" x2="33138" y2="89823"/>
                        <a14:backgroundMark x1="13783" y1="87906" x2="14761" y2="88643"/>
                        <a14:backgroundMark x1="24536" y1="81858" x2="24536" y2="83038"/>
                        <a14:backgroundMark x1="41838" y1="91150" x2="42033" y2="90560"/>
                        <a14:backgroundMark x1="45161" y1="85693" x2="45748" y2="87611"/>
                        <a14:backgroundMark x1="43793" y1="87463" x2="43011" y2="87906"/>
                        <a14:backgroundMark x1="17498" y1="60767" x2="17889" y2="65339"/>
                        <a14:backgroundMark x1="5572" y1="77434" x2="5474" y2="79646"/>
                        <a14:backgroundMark x1="6647" y1="80383" x2="6354" y2="81416"/>
                        <a14:backgroundMark x1="7527" y1="81563" x2="7038" y2="82743"/>
                        <a14:backgroundMark x1="29521" y1="87316" x2="29619" y2="88201"/>
                        <a14:backgroundMark x1="23656" y1="86726" x2="24047" y2="86873"/>
                        <a14:backgroundMark x1="51026" y1="91593" x2="51711" y2="92035"/>
                        <a14:backgroundMark x1="47801" y1="84366" x2="47801" y2="84366"/>
                      </a14:backgroundRemoval>
                    </a14:imgEffect>
                  </a14:imgLayer>
                </a14:imgProps>
              </a:ext>
              <a:ext uri="{28A0092B-C50C-407E-A947-70E740481C1C}">
                <a14:useLocalDpi xmlns:a14="http://schemas.microsoft.com/office/drawing/2010/main" val="0"/>
              </a:ext>
            </a:extLst>
          </a:blip>
          <a:srcRect l="-1" t="45732" r="32503"/>
          <a:stretch>
            <a:fillRect/>
          </a:stretch>
        </p:blipFill>
        <p:spPr>
          <a:xfrm>
            <a:off x="1538844" y="4944629"/>
            <a:ext cx="4173322" cy="1925247"/>
          </a:xfrm>
          <a:prstGeom prst="rect">
            <a:avLst/>
          </a:prstGeom>
        </p:spPr>
      </p:pic>
      <p:pic>
        <p:nvPicPr>
          <p:cNvPr id="17" name="Picture 16"/>
          <p:cNvPicPr>
            <a:picLocks noChangeAspect="1"/>
          </p:cNvPicPr>
          <p:nvPr/>
        </p:nvPicPr>
        <p:blipFill rotWithShape="1">
          <a:blip r:embed="rId21" cstate="print">
            <a:extLst>
              <a:ext uri="{BEBA8EAE-BF5A-486C-A8C5-ECC9F3942E4B}">
                <a14:imgProps xmlns:a14="http://schemas.microsoft.com/office/drawing/2010/main">
                  <a14:imgLayer r:embed="rId22">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002604" y="2035030"/>
            <a:ext cx="306458" cy="233467"/>
          </a:xfrm>
          <a:prstGeom prst="rect">
            <a:avLst/>
          </a:prstGeom>
        </p:spPr>
      </p:pic>
      <p:pic>
        <p:nvPicPr>
          <p:cNvPr id="19" name="Picture 18"/>
          <p:cNvPicPr>
            <a:picLocks noChangeAspect="1"/>
          </p:cNvPicPr>
          <p:nvPr/>
        </p:nvPicPr>
        <p:blipFill rotWithShape="1">
          <a:blip r:embed="rId23">
            <a:extLst>
              <a:ext uri="{BEBA8EAE-BF5A-486C-A8C5-ECC9F3942E4B}">
                <a14:imgProps xmlns:a14="http://schemas.microsoft.com/office/drawing/2010/main">
                  <a14:imgLayer r:embed="rId24">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7974610" y="2983317"/>
            <a:ext cx="575459" cy="438398"/>
          </a:xfrm>
          <a:prstGeom prst="rect">
            <a:avLst/>
          </a:prstGeom>
        </p:spPr>
      </p:pic>
      <p:pic>
        <p:nvPicPr>
          <p:cNvPr id="20" name="Picture 19"/>
          <p:cNvPicPr>
            <a:picLocks noChangeAspect="1"/>
          </p:cNvPicPr>
          <p:nvPr/>
        </p:nvPicPr>
        <p:blipFill rotWithShape="1">
          <a:blip r:embed="rId23">
            <a:extLst>
              <a:ext uri="{BEBA8EAE-BF5A-486C-A8C5-ECC9F3942E4B}">
                <a14:imgProps xmlns:a14="http://schemas.microsoft.com/office/drawing/2010/main">
                  <a14:imgLayer r:embed="rId24">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344287" y="1893246"/>
            <a:ext cx="575459" cy="438398"/>
          </a:xfrm>
          <a:prstGeom prst="rect">
            <a:avLst/>
          </a:prstGeom>
        </p:spPr>
      </p:pic>
      <p:pic>
        <p:nvPicPr>
          <p:cNvPr id="21" name="Picture 20"/>
          <p:cNvPicPr>
            <a:picLocks noChangeAspect="1"/>
          </p:cNvPicPr>
          <p:nvPr/>
        </p:nvPicPr>
        <p:blipFill rotWithShape="1">
          <a:blip r:embed="rId23">
            <a:extLst>
              <a:ext uri="{BEBA8EAE-BF5A-486C-A8C5-ECC9F3942E4B}">
                <a14:imgProps xmlns:a14="http://schemas.microsoft.com/office/drawing/2010/main">
                  <a14:imgLayer r:embed="rId24">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011201" y="2070291"/>
            <a:ext cx="575459" cy="438398"/>
          </a:xfrm>
          <a:prstGeom prst="rect">
            <a:avLst/>
          </a:prstGeom>
        </p:spPr>
      </p:pic>
      <p:pic>
        <p:nvPicPr>
          <p:cNvPr id="22" name="Picture 21"/>
          <p:cNvPicPr>
            <a:picLocks noChangeAspect="1"/>
          </p:cNvPicPr>
          <p:nvPr/>
        </p:nvPicPr>
        <p:blipFill rotWithShape="1">
          <a:blip r:embed="rId23">
            <a:extLst>
              <a:ext uri="{BEBA8EAE-BF5A-486C-A8C5-ECC9F3942E4B}">
                <a14:imgProps xmlns:a14="http://schemas.microsoft.com/office/drawing/2010/main">
                  <a14:imgLayer r:embed="rId24">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8424834" y="2131653"/>
            <a:ext cx="414367" cy="315674"/>
          </a:xfrm>
          <a:prstGeom prst="rect">
            <a:avLst/>
          </a:prstGeom>
        </p:spPr>
      </p:pic>
      <p:pic>
        <p:nvPicPr>
          <p:cNvPr id="23" name="Picture 22"/>
          <p:cNvPicPr>
            <a:picLocks noChangeAspect="1"/>
          </p:cNvPicPr>
          <p:nvPr/>
        </p:nvPicPr>
        <p:blipFill>
          <a:blip r:embed="rId25" cstate="print">
            <a:extLst>
              <a:ext uri="{BEBA8EAE-BF5A-486C-A8C5-ECC9F3942E4B}">
                <a14:imgProps xmlns:a14="http://schemas.microsoft.com/office/drawing/2010/main">
                  <a14:imgLayer r:embed="rId26">
                    <a14:imgEffect>
                      <a14:backgroundRemoval t="9470" b="89773" l="1667" r="100000"/>
                    </a14:imgEffect>
                  </a14:imgLayer>
                </a14:imgProps>
              </a:ext>
              <a:ext uri="{28A0092B-C50C-407E-A947-70E740481C1C}">
                <a14:useLocalDpi xmlns:a14="http://schemas.microsoft.com/office/drawing/2010/main" val="0"/>
              </a:ext>
            </a:extLst>
          </a:blip>
          <a:stretch>
            <a:fillRect/>
          </a:stretch>
        </p:blipFill>
        <p:spPr>
          <a:xfrm>
            <a:off x="1999403" y="1858998"/>
            <a:ext cx="1810598" cy="796663"/>
          </a:xfrm>
          <a:prstGeom prst="rect">
            <a:avLst/>
          </a:prstGeom>
        </p:spPr>
      </p:pic>
      <p:pic>
        <p:nvPicPr>
          <p:cNvPr id="1027" name="Picture 3"/>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307" b="98160" l="125" r="96000"/>
                    </a14:imgEffect>
                  </a14:imgLayer>
                </a14:imgProps>
              </a:ext>
              <a:ext uri="{28A0092B-C50C-407E-A947-70E740481C1C}">
                <a14:useLocalDpi xmlns:a14="http://schemas.microsoft.com/office/drawing/2010/main" val="0"/>
              </a:ext>
            </a:extLst>
          </a:blip>
          <a:srcRect/>
          <a:stretch>
            <a:fillRect/>
          </a:stretch>
        </p:blipFill>
        <p:spPr bwMode="auto">
          <a:xfrm flipH="1">
            <a:off x="8982228" y="4849119"/>
            <a:ext cx="1941591" cy="1582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212" b="100000" l="0" r="98438">
                        <a14:foregroundMark x1="48828" y1="25000" x2="45117" y2="37924"/>
                        <a14:foregroundMark x1="43359" y1="23729" x2="40234" y2="36229"/>
                        <a14:foregroundMark x1="57617" y1="23305" x2="57617" y2="39195"/>
                        <a14:foregroundMark x1="47656" y1="32415" x2="64453" y2="31568"/>
                        <a14:foregroundMark x1="58789" y1="24364" x2="62695" y2="28390"/>
                        <a14:foregroundMark x1="26172" y1="73517" x2="34180" y2="80508"/>
                        <a14:foregroundMark x1="60742" y1="31356" x2="60547" y2="41949"/>
                      </a14:backgroundRemoval>
                    </a14:imgEffect>
                  </a14:imgLayer>
                </a14:imgProps>
              </a:ext>
              <a:ext uri="{28A0092B-C50C-407E-A947-70E740481C1C}">
                <a14:useLocalDpi xmlns:a14="http://schemas.microsoft.com/office/drawing/2010/main" val="0"/>
              </a:ext>
            </a:extLst>
          </a:blip>
          <a:srcRect/>
          <a:stretch>
            <a:fillRect/>
          </a:stretch>
        </p:blipFill>
        <p:spPr bwMode="auto">
          <a:xfrm>
            <a:off x="5512364" y="896087"/>
            <a:ext cx="968577" cy="8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1"/>
          <p:cNvPicPr>
            <a:picLocks noChangeAspect="1"/>
          </p:cNvPicPr>
          <p:nvPr/>
        </p:nvPicPr>
        <p:blipFill>
          <a:blip r:embed="rId31"/>
          <a:stretch>
            <a:fillRect/>
          </a:stretch>
        </p:blipFill>
        <p:spPr>
          <a:xfrm>
            <a:off x="2619024" y="26980"/>
            <a:ext cx="505176" cy="505176"/>
          </a:xfrm>
          <a:prstGeom prst="rect">
            <a:avLst/>
          </a:prstGeom>
        </p:spPr>
      </p:pic>
      <p:pic>
        <p:nvPicPr>
          <p:cNvPr id="1028" name="Picture 4"/>
          <p:cNvPicPr>
            <a:picLocks noChangeAspect="1" noChangeArrowheads="1"/>
          </p:cNvPicPr>
          <p:nvPr/>
        </p:nvPicPr>
        <p:blipFill>
          <a:blip r:embed="rId32">
            <a:extLst>
              <a:ext uri="{BEBA8EAE-BF5A-486C-A8C5-ECC9F3942E4B}">
                <a14:imgProps xmlns:a14="http://schemas.microsoft.com/office/drawing/2010/main">
                  <a14:imgLayer r:embed="rId33">
                    <a14:imgEffect>
                      <a14:backgroundRemoval t="0" b="100000" l="0" r="98271"/>
                    </a14:imgEffect>
                  </a14:imgLayer>
                </a14:imgProps>
              </a:ext>
              <a:ext uri="{28A0092B-C50C-407E-A947-70E740481C1C}">
                <a14:useLocalDpi xmlns:a14="http://schemas.microsoft.com/office/drawing/2010/main" val="0"/>
              </a:ext>
            </a:extLst>
          </a:blip>
          <a:srcRect/>
          <a:stretch>
            <a:fillRect/>
          </a:stretch>
        </p:blipFill>
        <p:spPr bwMode="auto">
          <a:xfrm>
            <a:off x="7974609" y="4979972"/>
            <a:ext cx="1557594" cy="1167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p:cNvPicPr>
            <a:picLocks noChangeAspect="1"/>
          </p:cNvPicPr>
          <p:nvPr/>
        </p:nvPicPr>
        <p:blipFill rotWithShape="1">
          <a:blip r:embed="rId23">
            <a:extLst>
              <a:ext uri="{BEBA8EAE-BF5A-486C-A8C5-ECC9F3942E4B}">
                <a14:imgProps xmlns:a14="http://schemas.microsoft.com/office/drawing/2010/main">
                  <a14:imgLayer r:embed="rId24">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2417184" y="2466625"/>
            <a:ext cx="575459" cy="438398"/>
          </a:xfrm>
          <a:prstGeom prst="rect">
            <a:avLst/>
          </a:prstGeom>
        </p:spPr>
      </p:pic>
      <p:pic>
        <p:nvPicPr>
          <p:cNvPr id="34" name="Picture 33"/>
          <p:cNvPicPr>
            <a:picLocks noChangeAspect="1"/>
          </p:cNvPicPr>
          <p:nvPr/>
        </p:nvPicPr>
        <p:blipFill rotWithShape="1">
          <a:blip r:embed="rId23">
            <a:extLst>
              <a:ext uri="{BEBA8EAE-BF5A-486C-A8C5-ECC9F3942E4B}">
                <a14:imgProps xmlns:a14="http://schemas.microsoft.com/office/drawing/2010/main">
                  <a14:imgLayer r:embed="rId24">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4298930" y="5229823"/>
            <a:ext cx="575459" cy="438398"/>
          </a:xfrm>
          <a:prstGeom prst="rect">
            <a:avLst/>
          </a:prstGeom>
        </p:spPr>
      </p:pic>
      <p:pic>
        <p:nvPicPr>
          <p:cNvPr id="35" name="Picture 34"/>
          <p:cNvPicPr>
            <a:picLocks noChangeAspect="1"/>
          </p:cNvPicPr>
          <p:nvPr/>
        </p:nvPicPr>
        <p:blipFill rotWithShape="1">
          <a:blip r:embed="rId23">
            <a:extLst>
              <a:ext uri="{BEBA8EAE-BF5A-486C-A8C5-ECC9F3942E4B}">
                <a14:imgProps xmlns:a14="http://schemas.microsoft.com/office/drawing/2010/main">
                  <a14:imgLayer r:embed="rId24">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6193211" y="5280091"/>
            <a:ext cx="575459" cy="438398"/>
          </a:xfrm>
          <a:prstGeom prst="rect">
            <a:avLst/>
          </a:prstGeom>
        </p:spPr>
      </p:pic>
      <p:pic>
        <p:nvPicPr>
          <p:cNvPr id="36" name="Picture 35"/>
          <p:cNvPicPr>
            <a:picLocks noChangeAspect="1"/>
          </p:cNvPicPr>
          <p:nvPr/>
        </p:nvPicPr>
        <p:blipFill rotWithShape="1">
          <a:blip r:embed="rId23">
            <a:extLst>
              <a:ext uri="{BEBA8EAE-BF5A-486C-A8C5-ECC9F3942E4B}">
                <a14:imgProps xmlns:a14="http://schemas.microsoft.com/office/drawing/2010/main">
                  <a14:imgLayer r:embed="rId24">
                    <a14:imgEffect>
                      <a14:backgroundRemoval t="79401" b="99251" l="59000" r="79250">
                        <a14:foregroundMark x1="64750" y1="98127" x2="73500" y2="98502"/>
                        <a14:foregroundMark x1="68750" y1="88015" x2="68750" y2="92884"/>
                        <a14:foregroundMark x1="70750" y1="85393" x2="71000" y2="92509"/>
                        <a14:foregroundMark x1="72500" y1="86517" x2="72750" y2="93258"/>
                        <a14:foregroundMark x1="75250" y1="89888" x2="75250" y2="94007"/>
                        <a14:foregroundMark x1="66750" y1="86891" x2="66500" y2="94007"/>
                      </a14:backgroundRemoval>
                    </a14:imgEffect>
                  </a14:imgLayer>
                </a14:imgProps>
              </a:ext>
              <a:ext uri="{28A0092B-C50C-407E-A947-70E740481C1C}">
                <a14:useLocalDpi xmlns:a14="http://schemas.microsoft.com/office/drawing/2010/main" val="0"/>
              </a:ext>
            </a:extLst>
          </a:blip>
          <a:srcRect l="58990" t="78808" r="18669" b="-4306"/>
          <a:stretch>
            <a:fillRect/>
          </a:stretch>
        </p:blipFill>
        <p:spPr>
          <a:xfrm>
            <a:off x="3723471" y="5010624"/>
            <a:ext cx="575459" cy="438398"/>
          </a:xfrm>
          <a:prstGeom prst="rect">
            <a:avLst/>
          </a:prstGeom>
        </p:spPr>
      </p:pic>
      <p:pic>
        <p:nvPicPr>
          <p:cNvPr id="37" name="Picture 2" descr="Kết quả hình ảnh cho FIREWORK GIF"/>
          <p:cNvPicPr>
            <a:picLocks noChangeAspect="1" noChangeArrowheads="1" noCrop="1"/>
          </p:cNvPicPr>
          <p:nvPr/>
        </p:nvPicPr>
        <p:blipFill>
          <a:blip r:embed="rId34"/>
          <a:srcRect/>
          <a:stretch>
            <a:fillRect/>
          </a:stretch>
        </p:blipFill>
        <p:spPr bwMode="auto">
          <a:xfrm>
            <a:off x="751330" y="238845"/>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ết quả hình ảnh cho FIREWORK GIF"/>
          <p:cNvPicPr>
            <a:picLocks noChangeAspect="1" noChangeArrowheads="1" noCrop="1"/>
          </p:cNvPicPr>
          <p:nvPr/>
        </p:nvPicPr>
        <p:blipFill>
          <a:blip r:embed="rId34"/>
          <a:srcRect/>
          <a:stretch>
            <a:fillRect/>
          </a:stretch>
        </p:blipFill>
        <p:spPr bwMode="auto">
          <a:xfrm>
            <a:off x="8483366" y="1342540"/>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Kết quả hình ảnh cho FIREWORK GIF"/>
          <p:cNvPicPr>
            <a:picLocks noChangeAspect="1" noChangeArrowheads="1" noCrop="1"/>
          </p:cNvPicPr>
          <p:nvPr/>
        </p:nvPicPr>
        <p:blipFill>
          <a:blip r:embed="rId34"/>
          <a:srcRect/>
          <a:stretch>
            <a:fillRect/>
          </a:stretch>
        </p:blipFill>
        <p:spPr bwMode="auto">
          <a:xfrm>
            <a:off x="7283750" y="1449293"/>
            <a:ext cx="2939313" cy="285113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Kết quả hình ảnh cho FIREWORK GIF">
            <a:hlinkClick r:id="rId5" action="ppaction://hlinksldjump"/>
          </p:cNvPr>
          <p:cNvPicPr>
            <a:picLocks noChangeAspect="1" noChangeArrowheads="1" noCrop="1"/>
          </p:cNvPicPr>
          <p:nvPr/>
        </p:nvPicPr>
        <p:blipFill>
          <a:blip r:embed="rId34"/>
          <a:srcRect/>
          <a:stretch>
            <a:fillRect/>
          </a:stretch>
        </p:blipFill>
        <p:spPr bwMode="auto">
          <a:xfrm>
            <a:off x="-163893" y="570969"/>
            <a:ext cx="2939313" cy="2851135"/>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p:cNvSpPr/>
          <p:nvPr/>
        </p:nvSpPr>
        <p:spPr>
          <a:xfrm>
            <a:off x="2912745" y="2655570"/>
            <a:ext cx="7013575" cy="119888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2" name="Rounded Rectangular Callout 1"/>
          <p:cNvSpPr/>
          <p:nvPr/>
        </p:nvSpPr>
        <p:spPr>
          <a:xfrm>
            <a:off x="2723822" y="3045273"/>
            <a:ext cx="8200277" cy="3728046"/>
          </a:xfrm>
          <a:prstGeom prst="wedgeRoundRectCallout">
            <a:avLst>
              <a:gd name="adj1" fmla="val -10514"/>
              <a:gd name="adj2" fmla="val -83164"/>
              <a:gd name="adj3" fmla="val 16667"/>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Xin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chào</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nhỏ</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a:t>
            </a:r>
          </a:p>
          <a:p>
            <a:pPr algn="ct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Ếch</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Xanh</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hôm</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nay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học</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Muốn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sang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bờ</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sông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bên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kia</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học</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bài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phải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nhảy</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qua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bèo</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sen.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Mỗi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bèo</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sen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một</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hỏi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bạn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có</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thể</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giúp</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trả</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lời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các</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hỏi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để</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học</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đúng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giờ</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không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ạ.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Hãy</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giúp</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mình</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với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nhé</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0.10573 0.0037 L 0.81927 -0.0074 " pathEditMode="relative" rAng="0" ptsTypes="AA">
                                      <p:cBhvr>
                                        <p:cTn id="6" dur="6750" fill="hold"/>
                                        <p:tgtEl>
                                          <p:spTgt spid="32"/>
                                        </p:tgtEl>
                                        <p:attrNameLst>
                                          <p:attrName>ppt_x</p:attrName>
                                          <p:attrName>ppt_y</p:attrName>
                                        </p:attrNameLst>
                                      </p:cBhvr>
                                      <p:rCtr x="46250" y="-555"/>
                                    </p:animMotion>
                                  </p:childTnLst>
                                </p:cTn>
                              </p:par>
                              <p:par>
                                <p:cTn id="7" presetID="32" presetClass="emph" presetSubtype="0" repeatCount="indefinite" fill="hold" nodeType="withEffect">
                                  <p:stCondLst>
                                    <p:cond delay="0"/>
                                  </p:stCondLst>
                                  <p:childTnLst>
                                    <p:animRot by="120000">
                                      <p:cBhvr>
                                        <p:cTn id="8" dur="375" fill="hold">
                                          <p:stCondLst>
                                            <p:cond delay="0"/>
                                          </p:stCondLst>
                                        </p:cTn>
                                        <p:tgtEl>
                                          <p:spTgt spid="1029"/>
                                        </p:tgtEl>
                                        <p:attrNameLst>
                                          <p:attrName>r</p:attrName>
                                        </p:attrNameLst>
                                      </p:cBhvr>
                                    </p:animRot>
                                    <p:animRot by="-240000">
                                      <p:cBhvr>
                                        <p:cTn id="9" dur="750" fill="hold">
                                          <p:stCondLst>
                                            <p:cond delay="750"/>
                                          </p:stCondLst>
                                        </p:cTn>
                                        <p:tgtEl>
                                          <p:spTgt spid="1029"/>
                                        </p:tgtEl>
                                        <p:attrNameLst>
                                          <p:attrName>r</p:attrName>
                                        </p:attrNameLst>
                                      </p:cBhvr>
                                    </p:animRot>
                                    <p:animRot by="240000">
                                      <p:cBhvr>
                                        <p:cTn id="10" dur="750" fill="hold">
                                          <p:stCondLst>
                                            <p:cond delay="1500"/>
                                          </p:stCondLst>
                                        </p:cTn>
                                        <p:tgtEl>
                                          <p:spTgt spid="1029"/>
                                        </p:tgtEl>
                                        <p:attrNameLst>
                                          <p:attrName>r</p:attrName>
                                        </p:attrNameLst>
                                      </p:cBhvr>
                                    </p:animRot>
                                    <p:animRot by="-240000">
                                      <p:cBhvr>
                                        <p:cTn id="11" dur="750" fill="hold">
                                          <p:stCondLst>
                                            <p:cond delay="2250"/>
                                          </p:stCondLst>
                                        </p:cTn>
                                        <p:tgtEl>
                                          <p:spTgt spid="1029"/>
                                        </p:tgtEl>
                                        <p:attrNameLst>
                                          <p:attrName>r</p:attrName>
                                        </p:attrNameLst>
                                      </p:cBhvr>
                                    </p:animRot>
                                    <p:animRot by="120000">
                                      <p:cBhvr>
                                        <p:cTn id="12" dur="750" fill="hold">
                                          <p:stCondLst>
                                            <p:cond delay="3000"/>
                                          </p:stCondLst>
                                        </p:cTn>
                                        <p:tgtEl>
                                          <p:spTgt spid="1029"/>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75" fill="hold">
                                          <p:stCondLst>
                                            <p:cond delay="0"/>
                                          </p:stCondLst>
                                        </p:cTn>
                                        <p:tgtEl>
                                          <p:spTgt spid="1027"/>
                                        </p:tgtEl>
                                        <p:attrNameLst>
                                          <p:attrName>r</p:attrName>
                                        </p:attrNameLst>
                                      </p:cBhvr>
                                    </p:animRot>
                                    <p:animRot by="-240000">
                                      <p:cBhvr>
                                        <p:cTn id="15" dur="750" fill="hold">
                                          <p:stCondLst>
                                            <p:cond delay="750"/>
                                          </p:stCondLst>
                                        </p:cTn>
                                        <p:tgtEl>
                                          <p:spTgt spid="1027"/>
                                        </p:tgtEl>
                                        <p:attrNameLst>
                                          <p:attrName>r</p:attrName>
                                        </p:attrNameLst>
                                      </p:cBhvr>
                                    </p:animRot>
                                    <p:animRot by="240000">
                                      <p:cBhvr>
                                        <p:cTn id="16" dur="750" fill="hold">
                                          <p:stCondLst>
                                            <p:cond delay="1500"/>
                                          </p:stCondLst>
                                        </p:cTn>
                                        <p:tgtEl>
                                          <p:spTgt spid="1027"/>
                                        </p:tgtEl>
                                        <p:attrNameLst>
                                          <p:attrName>r</p:attrName>
                                        </p:attrNameLst>
                                      </p:cBhvr>
                                    </p:animRot>
                                    <p:animRot by="-240000">
                                      <p:cBhvr>
                                        <p:cTn id="17" dur="750" fill="hold">
                                          <p:stCondLst>
                                            <p:cond delay="2250"/>
                                          </p:stCondLst>
                                        </p:cTn>
                                        <p:tgtEl>
                                          <p:spTgt spid="1027"/>
                                        </p:tgtEl>
                                        <p:attrNameLst>
                                          <p:attrName>r</p:attrName>
                                        </p:attrNameLst>
                                      </p:cBhvr>
                                    </p:animRot>
                                    <p:animRot by="120000">
                                      <p:cBhvr>
                                        <p:cTn id="18" dur="750" fill="hold">
                                          <p:stCondLst>
                                            <p:cond delay="3000"/>
                                          </p:stCondLst>
                                        </p:cTn>
                                        <p:tgtEl>
                                          <p:spTgt spid="1027"/>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75" fill="hold">
                                          <p:stCondLst>
                                            <p:cond delay="0"/>
                                          </p:stCondLst>
                                        </p:cTn>
                                        <p:tgtEl>
                                          <p:spTgt spid="1028"/>
                                        </p:tgtEl>
                                        <p:attrNameLst>
                                          <p:attrName>r</p:attrName>
                                        </p:attrNameLst>
                                      </p:cBhvr>
                                    </p:animRot>
                                    <p:animRot by="-240000">
                                      <p:cBhvr>
                                        <p:cTn id="21" dur="750" fill="hold">
                                          <p:stCondLst>
                                            <p:cond delay="750"/>
                                          </p:stCondLst>
                                        </p:cTn>
                                        <p:tgtEl>
                                          <p:spTgt spid="1028"/>
                                        </p:tgtEl>
                                        <p:attrNameLst>
                                          <p:attrName>r</p:attrName>
                                        </p:attrNameLst>
                                      </p:cBhvr>
                                    </p:animRot>
                                    <p:animRot by="240000">
                                      <p:cBhvr>
                                        <p:cTn id="22" dur="750" fill="hold">
                                          <p:stCondLst>
                                            <p:cond delay="1500"/>
                                          </p:stCondLst>
                                        </p:cTn>
                                        <p:tgtEl>
                                          <p:spTgt spid="1028"/>
                                        </p:tgtEl>
                                        <p:attrNameLst>
                                          <p:attrName>r</p:attrName>
                                        </p:attrNameLst>
                                      </p:cBhvr>
                                    </p:animRot>
                                    <p:animRot by="-240000">
                                      <p:cBhvr>
                                        <p:cTn id="23" dur="750" fill="hold">
                                          <p:stCondLst>
                                            <p:cond delay="2250"/>
                                          </p:stCondLst>
                                        </p:cTn>
                                        <p:tgtEl>
                                          <p:spTgt spid="1028"/>
                                        </p:tgtEl>
                                        <p:attrNameLst>
                                          <p:attrName>r</p:attrName>
                                        </p:attrNameLst>
                                      </p:cBhvr>
                                    </p:animRot>
                                    <p:animRot by="120000">
                                      <p:cBhvr>
                                        <p:cTn id="24" dur="750" fill="hold">
                                          <p:stCondLst>
                                            <p:cond delay="3000"/>
                                          </p:stCondLst>
                                        </p:cTn>
                                        <p:tgtEl>
                                          <p:spTgt spid="1028"/>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xit" presetSubtype="32" fill="hold" grpId="1" nodeType="click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7.22222E-6 2.96947E-6 C 0.00417 -0.00717 0.01181 -0.01619 0.01823 -0.01897 C 0.03108 -0.01665 0.02535 -0.02035 0.03507 -0.00694 C 0.03733 -0.00393 0.04289 2.96947E-6 0.04289 2.96947E-6 C 0.04584 0.00601 0.04948 0.00879 0.0533 0.01387 C 0.05626 0.02451 0.05521 0.02359 0.06372 0.03122 C 0.06494 0.03238 0.06754 0.03469 0.06754 0.03469 C 0.06997 0.04348 0.07813 0.0555 0.06632 0.06059 C 0.06285 0.06984 0.05851 0.07747 0.05851 0.08834 " pathEditMode="relative" ptsTypes="ffffffffA">
                                      <p:cBhvr>
                                        <p:cTn id="42" dur="2000" fill="hold"/>
                                        <p:tgtEl>
                                          <p:spTgt spid="1029"/>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5851 0.08839 C 0.05712 0.08353 0.05556 0.08399 0.05296 0.08098 C 0.04948 0.07705 0.04063 0.06918 0.03612 0.06733 C 0.03316 0.06479 0.03091 0.06224 0.02761 0.06085 C 0.02466 0.05831 0.02066 0.05761 0.01719 0.05692 C 0.00417 0.04998 -0.01041 0.05299 -0.02395 0.04952 C -0.03958 0.05044 -0.05243 0.05252 -0.06753 0.05599 C -0.06961 0.05692 -0.071 0.05854 -0.07309 0.05923 C -0.07604 0.06201 -0.07847 0.06803 -0.08038 0.07219 C -0.08246 0.08145 -0.08645 0.09001 -0.08645 0.09972 " pathEditMode="relative" ptsTypes="fffffffffA">
                                      <p:cBhvr>
                                        <p:cTn id="46" dur="2000" fill="hold"/>
                                        <p:tgtEl>
                                          <p:spTgt spid="1029"/>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08645 0.09973 C -0.09322 0.09278 -0.09131 0.08422 -0.10156 0.08029 C -0.10972 0.07034 -0.11944 0.06548 -0.1302 0.0634 C -0.13454 0.06109 -0.13992 0.05923 -0.14461 0.05854 C -0.14704 0.05738 -0.1493 0.05692 -0.1519 0.056 C -0.15329 0.05553 -0.15624 0.05438 -0.15624 0.05438 C -0.17569 0.05507 -0.18367 0.05391 -0.19913 0.06016 C -0.2026 0.06317 -0.20607 0.06594 -0.20954 0.06895 C -0.21701 0.08469 -0.22725 0.09834 -0.23124 0.11662 C -0.23229 0.12171 -0.23541 0.12818 -0.23558 0.13374 C -0.23576 0.14114 -0.23558 0.14878 -0.23558 0.15618 " pathEditMode="relative" ptsTypes="ffffffffffA">
                                      <p:cBhvr>
                                        <p:cTn id="50" dur="2000" fill="hold"/>
                                        <p:tgtEl>
                                          <p:spTgt spid="1029"/>
                                        </p:tgtEl>
                                        <p:attrNameLst>
                                          <p:attrName>ppt_x</p:attrName>
                                          <p:attrName>ppt_y</p:attrName>
                                        </p:attrNameLst>
                                      </p:cBhvr>
                                    </p:animMotion>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23559 0.15607 C -0.25052 0.14497 -0.26302 0.12647 -0.27864 0.12208 C -0.28889 0.11491 -0.28333 0.11653 -0.29531 0.11953 C -0.29913 0.12508 -0.30208 0.1304 -0.30607 0.13526 C -0.30694 0.1378 -0.30729 0.14104 -0.3085 0.14289 C -0.30955 0.14474 -0.31111 0.14358 -0.31215 0.14543 C -0.31302 0.14751 -0.31267 0.15098 -0.31319 0.15352 C -0.31632 0.16554 -0.31701 0.16647 -0.32048 0.17433 C -0.3217 0.18312 -0.32326 0.18867 -0.32656 0.19491 C -0.32812 0.20601 -0.33073 0.21502 -0.33229 0.22635 C -0.33281 0.2289 -0.33316 0.23144 -0.3335 0.23398 C -0.33385 0.23653 -0.33489 0.24161 -0.33489 0.24185 C -0.3335 0.29479 -0.33906 0.28161 -0.33229 0.29641 " pathEditMode="relative" rAng="0" ptsTypes="ffffffffffffA">
                                      <p:cBhvr>
                                        <p:cTn id="54" dur="2000" fill="hold"/>
                                        <p:tgtEl>
                                          <p:spTgt spid="1029"/>
                                        </p:tgtEl>
                                        <p:attrNameLst>
                                          <p:attrName>ppt_x</p:attrName>
                                          <p:attrName>ppt_y</p:attrName>
                                        </p:attrNameLst>
                                      </p:cBhvr>
                                      <p:rCtr x="-5174" y="4948"/>
                                    </p:animMotion>
                                  </p:childTnLst>
                                </p:cTn>
                              </p:par>
                              <p:par>
                                <p:cTn id="55" presetID="6" presetClass="emph" presetSubtype="0" fill="hold" nodeType="withEffect">
                                  <p:stCondLst>
                                    <p:cond delay="0"/>
                                  </p:stCondLst>
                                  <p:childTnLst>
                                    <p:animScale>
                                      <p:cBhvr>
                                        <p:cTn id="56" dur="2000" fill="hold"/>
                                        <p:tgtEl>
                                          <p:spTgt spid="1029"/>
                                        </p:tgtEl>
                                      </p:cBhvr>
                                      <p:by x="150000" y="150000"/>
                                    </p:animScale>
                                  </p:childTnLst>
                                </p:cTn>
                              </p:par>
                            </p:childTnLst>
                          </p:cTn>
                        </p:par>
                      </p:childTnLst>
                    </p:cTn>
                  </p:par>
                  <p:par>
                    <p:cTn id="57" fill="hold">
                      <p:stCondLst>
                        <p:cond delay="indefinite"/>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0.33229 0.29642 C -0.32761 0.2726 -0.30781 0.25989 -0.29427 0.25411 C -0.28733 0.24255 -0.27813 0.23677 -0.26875 0.23307 C -0.26007 0.22567 -0.25122 0.22359 -0.24184 0.21989 C -0.21597 0.22058 -0.18993 0.22058 -0.16406 0.22243 C -0.15278 0.22289 -0.14288 0.24763 -0.13542 0.25943 C -0.1349 0.26197 -0.13472 0.26497 -0.13386 0.26729 C -0.13316 0.2696 -0.13143 0.27029 -0.13073 0.2726 C -0.12691 0.28578 -0.12726 0.29896 -0.12118 0.3096 C -0.11875 0.32555 -0.11615 0.34243 -0.11163 0.35723 " pathEditMode="relative" rAng="0" ptsTypes="fffffffffA">
                                      <p:cBhvr>
                                        <p:cTn id="60" dur="2000" fill="hold"/>
                                        <p:tgtEl>
                                          <p:spTgt spid="1029"/>
                                        </p:tgtEl>
                                        <p:attrNameLst>
                                          <p:attrName>ppt_x</p:attrName>
                                          <p:attrName>ppt_y</p:attrName>
                                        </p:attrNameLst>
                                      </p:cBhvr>
                                      <p:rCtr x="11024" y="-786"/>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nodeType="clickEffect">
                                  <p:stCondLst>
                                    <p:cond delay="0"/>
                                  </p:stCondLst>
                                  <p:childTnLst>
                                    <p:animMotion origin="layout" path="M -0.08107 0.3415 C -0.08055 0.33873 -0.08073 0.33549 -0.07951 0.33295 C -0.07847 0.33087 -0.07621 0.33041 -0.07465 0.32879 C -0.06823 0.32185 -0.06267 0.31584 -0.05555 0.30983 C -0.05399 0.30844 -0.0526 0.30659 -0.05087 0.30543 C -0.04826 0.30382 -0.04548 0.30312 -0.04288 0.30127 C -0.03576 0.29619 -0.03212 0.28948 -0.02552 0.28439 C -0.01666 0.27769 -0.00677 0.27376 0.00313 0.27168 C 0.02587 0.25642 0.06007 0.26682 0.08091 0.26752 C 0.09618 0.27145 0.10643 0.28601 0.11893 0.29711 C 0.12222 0.30335 0.12379 0.3096 0.12691 0.31607 C 0.12969 0.3274 0.13125 0.33642 0.13334 0.34775 C 0.13594 0.36162 0.14115 0.37364 0.14115 0.38798 " pathEditMode="relative" ptsTypes="ffffffffffffA">
                                      <p:cBhvr>
                                        <p:cTn id="64" dur="2000" fill="hold"/>
                                        <p:tgtEl>
                                          <p:spTgt spid="1029"/>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nodeType="clickEffect">
                                  <p:stCondLst>
                                    <p:cond delay="0"/>
                                  </p:stCondLst>
                                  <p:childTnLst>
                                    <p:animMotion origin="layout" path="M 0.14115 0.38797 L 0.23594 0.50381 " pathEditMode="relative" rAng="0" ptsTypes="AA">
                                      <p:cBhvr>
                                        <p:cTn id="68" dur="2000" fill="hold"/>
                                        <p:tgtEl>
                                          <p:spTgt spid="1029"/>
                                        </p:tgtEl>
                                        <p:attrNameLst>
                                          <p:attrName>ppt_x</p:attrName>
                                          <p:attrName>ppt_y</p:attrName>
                                        </p:attrNameLst>
                                      </p:cBhvr>
                                      <p:rCtr x="4740" y="5780"/>
                                    </p:animMotion>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xit" presetSubtype="0" fill="hold" nodeType="withEffect">
                                  <p:stCondLst>
                                    <p:cond delay="5000"/>
                                  </p:stCondLst>
                                  <p:childTnLst>
                                    <p:set>
                                      <p:cBhvr>
                                        <p:cTn id="72" dur="1" fill="hold">
                                          <p:stCondLst>
                                            <p:cond delay="0"/>
                                          </p:stCondLst>
                                        </p:cTn>
                                        <p:tgtEl>
                                          <p:spTgt spid="37"/>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xit" presetSubtype="0" fill="hold" nodeType="withEffect">
                                  <p:stCondLst>
                                    <p:cond delay="5000"/>
                                  </p:stCondLst>
                                  <p:childTnLst>
                                    <p:set>
                                      <p:cBhvr>
                                        <p:cTn id="76" dur="1" fill="hold">
                                          <p:stCondLst>
                                            <p:cond delay="0"/>
                                          </p:stCondLst>
                                        </p:cTn>
                                        <p:tgtEl>
                                          <p:spTgt spid="38"/>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par>
                                <p:cTn id="79" presetID="1" presetClass="exit" presetSubtype="0" fill="hold" nodeType="withEffect">
                                  <p:stCondLst>
                                    <p:cond delay="500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par>
                                <p:cTn id="83" presetID="1" presetClass="exit" presetSubtype="0" fill="hold" nodeType="withEffect">
                                  <p:stCondLst>
                                    <p:cond delay="500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par>
                                <p:cTn id="87" presetID="1" presetClass="exit" presetSubtype="0" fill="hold" grpId="1" nodeType="withEffect">
                                  <p:stCondLst>
                                    <p:cond delay="5000"/>
                                  </p:stCondLst>
                                  <p:childTnLst>
                                    <p:set>
                                      <p:cBhvr>
                                        <p:cTn id="88"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P spid="2" grpId="0" bldLvl="0" animBg="1"/>
      <p:bldP spid="2" grpId="1"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52401"/>
            <a:ext cx="6400800"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152400" y="2011825"/>
            <a:ext cx="12039601"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259784" y="81742"/>
            <a:ext cx="1578429" cy="2053744"/>
          </a:xfrm>
          <a:prstGeom prst="rect">
            <a:avLst/>
          </a:prstGeom>
        </p:spPr>
      </p:pic>
      <p:sp>
        <p:nvSpPr>
          <p:cNvPr id="15" name="TextBox 14"/>
          <p:cNvSpPr txBox="1"/>
          <p:nvPr/>
        </p:nvSpPr>
        <p:spPr>
          <a:xfrm>
            <a:off x="3962400" y="1066206"/>
            <a:ext cx="6400799" cy="1198880"/>
          </a:xfrm>
          <a:prstGeom prst="rect">
            <a:avLst/>
          </a:prstGeom>
          <a:noFill/>
        </p:spPr>
        <p:txBody>
          <a:bodyPr wrap="square" rtlCol="0">
            <a:spAutoFit/>
          </a:bodyPr>
          <a:lstStyle/>
          <a:p>
            <a:pPr algn="ctr"/>
            <a:r>
              <a:rPr lang="en-US" sz="36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Bài hôm trước các em đã học là bài gì?</a:t>
            </a:r>
            <a:endParaRPr lang="en-US" sz="60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6" name="Rectangular Callout 15"/>
          <p:cNvSpPr/>
          <p:nvPr/>
        </p:nvSpPr>
        <p:spPr>
          <a:xfrm>
            <a:off x="0" y="4648200"/>
            <a:ext cx="4419600" cy="2209800"/>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smtClean="0">
                <a:solidFill>
                  <a:schemeClr val="tx1"/>
                </a:solidFill>
                <a:latin typeface="+mj-lt"/>
                <a:ea typeface="Arial-Rounded" panose="020B0500000000000000" pitchFamily="34" charset="0"/>
                <a:cs typeface="Arial-Rounded" panose="020B0500000000000000" pitchFamily="34" charset="0"/>
              </a:rPr>
              <a:t>Thương ông</a:t>
            </a:r>
            <a:endParaRPr lang="en-US" sz="4000" b="1" dirty="0">
              <a:solidFill>
                <a:schemeClr val="tx1"/>
              </a:solidFill>
              <a:latin typeface="+mj-lt"/>
              <a:ea typeface="Arial-Rounded" panose="020B0500000000000000" pitchFamily="34" charset="0"/>
              <a:cs typeface="Arial-Rounded" panose="020B0500000000000000" pitchFamily="34" charset="0"/>
            </a:endParaRPr>
          </a:p>
        </p:txBody>
      </p:sp>
      <p:sp>
        <p:nvSpPr>
          <p:cNvPr id="18" name="Right Arrow 17">
            <a:hlinkClick r:id="rId8" action="ppaction://hlinksldjump"/>
          </p:cNvPr>
          <p:cNvSpPr/>
          <p:nvPr/>
        </p:nvSpPr>
        <p:spPr>
          <a:xfrm>
            <a:off x="10515601" y="6009247"/>
            <a:ext cx="1676400"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prstClr val="white"/>
                </a:solidFill>
                <a:latin typeface="Times New Roman" panose="02020603050405020304" pitchFamily="18" charset="0"/>
                <a:cs typeface="Times New Roman" panose="02020603050405020304" pitchFamily="18" charset="0"/>
              </a:rPr>
              <a:t>Trở</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về</a:t>
            </a:r>
            <a:endParaRPr lang="en-US" sz="2800" b="1" dirty="0">
              <a:solidFill>
                <a:prstClr val="white"/>
              </a:solidFill>
              <a:latin typeface="Times New Roman" panose="02020603050405020304" pitchFamily="18" charset="0"/>
              <a:cs typeface="Times New Roman" panose="02020603050405020304" pitchFamily="18" charset="0"/>
            </a:endParaRPr>
          </a:p>
        </p:txBody>
      </p:sp>
      <p:pic>
        <p:nvPicPr>
          <p:cNvPr id="19"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32" presetClass="emph" presetSubtype="0" repeatCount="indefinite" fill="hold" nodeType="withEffect">
                                  <p:stCondLst>
                                    <p:cond delay="0"/>
                                  </p:stCondLst>
                                  <p:childTnLst>
                                    <p:animRot by="120000">
                                      <p:cBhvr>
                                        <p:cTn id="14" dur="325" fill="hold">
                                          <p:stCondLst>
                                            <p:cond delay="0"/>
                                          </p:stCondLst>
                                        </p:cTn>
                                        <p:tgtEl>
                                          <p:spTgt spid="19"/>
                                        </p:tgtEl>
                                        <p:attrNameLst>
                                          <p:attrName>r</p:attrName>
                                        </p:attrNameLst>
                                      </p:cBhvr>
                                    </p:animRot>
                                    <p:animRot by="-240000">
                                      <p:cBhvr>
                                        <p:cTn id="15" dur="650" fill="hold">
                                          <p:stCondLst>
                                            <p:cond delay="650"/>
                                          </p:stCondLst>
                                        </p:cTn>
                                        <p:tgtEl>
                                          <p:spTgt spid="19"/>
                                        </p:tgtEl>
                                        <p:attrNameLst>
                                          <p:attrName>r</p:attrName>
                                        </p:attrNameLst>
                                      </p:cBhvr>
                                    </p:animRot>
                                    <p:animRot by="240000">
                                      <p:cBhvr>
                                        <p:cTn id="16" dur="650" fill="hold">
                                          <p:stCondLst>
                                            <p:cond delay="1300"/>
                                          </p:stCondLst>
                                        </p:cTn>
                                        <p:tgtEl>
                                          <p:spTgt spid="19"/>
                                        </p:tgtEl>
                                        <p:attrNameLst>
                                          <p:attrName>r</p:attrName>
                                        </p:attrNameLst>
                                      </p:cBhvr>
                                    </p:animRot>
                                    <p:animRot by="-240000">
                                      <p:cBhvr>
                                        <p:cTn id="17" dur="650" fill="hold">
                                          <p:stCondLst>
                                            <p:cond delay="1950"/>
                                          </p:stCondLst>
                                        </p:cTn>
                                        <p:tgtEl>
                                          <p:spTgt spid="19"/>
                                        </p:tgtEl>
                                        <p:attrNameLst>
                                          <p:attrName>r</p:attrName>
                                        </p:attrNameLst>
                                      </p:cBhvr>
                                    </p:animRot>
                                    <p:animRot by="120000">
                                      <p:cBhvr>
                                        <p:cTn id="18" dur="650" fill="hold">
                                          <p:stCondLst>
                                            <p:cond delay="2600"/>
                                          </p:stCondLst>
                                        </p:cTn>
                                        <p:tgtEl>
                                          <p:spTgt spid="1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401"/>
            <a:ext cx="6881448" cy="3870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4" cstate="print">
            <a:extLst>
              <a:ext uri="{BEBA8EAE-BF5A-486C-A8C5-ECC9F3942E4B}">
                <a14:imgProps xmlns:a14="http://schemas.microsoft.com/office/drawing/2010/main">
                  <a14:imgLayer r:embed="rId5">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304800" y="1969754"/>
            <a:ext cx="12573000" cy="4869196"/>
          </a:xfrm>
        </p:spPr>
      </p:pic>
      <p:pic>
        <p:nvPicPr>
          <p:cNvPr id="5" name="Content Placeholder 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3429001" y="152400"/>
            <a:ext cx="1687286" cy="1048232"/>
          </a:xfrm>
          <a:prstGeom prst="rect">
            <a:avLst/>
          </a:prstGeom>
        </p:spPr>
      </p:pic>
      <p:pic>
        <p:nvPicPr>
          <p:cNvPr id="6" name="Content Placeholder 3"/>
          <p:cNvPicPr>
            <a:picLocks noChangeAspect="1"/>
          </p:cNvPicPr>
          <p:nvPr/>
        </p:nvPicPr>
        <p:blipFill rotWithShape="1">
          <a:blip r:embed="rId8" cstate="print">
            <a:extLst>
              <a:ext uri="{BEBA8EAE-BF5A-486C-A8C5-ECC9F3942E4B}">
                <a14:imgProps xmlns:a14="http://schemas.microsoft.com/office/drawing/2010/main">
                  <a14:imgLayer r:embed="rId5">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744200" y="-64940"/>
            <a:ext cx="1578429" cy="2053744"/>
          </a:xfrm>
          <a:prstGeom prst="rect">
            <a:avLst/>
          </a:prstGeom>
        </p:spPr>
      </p:pic>
      <p:sp>
        <p:nvSpPr>
          <p:cNvPr id="15" name="TextBox 14"/>
          <p:cNvSpPr txBox="1"/>
          <p:nvPr/>
        </p:nvSpPr>
        <p:spPr>
          <a:xfrm>
            <a:off x="4366848" y="1264042"/>
            <a:ext cx="6781800" cy="1200329"/>
          </a:xfrm>
          <a:prstGeom prst="rect">
            <a:avLst/>
          </a:prstGeom>
          <a:noFill/>
        </p:spPr>
        <p:txBody>
          <a:bodyPr wrap="square" rtlCol="0">
            <a:spAutoFit/>
          </a:bodyPr>
          <a:lstStyle/>
          <a:p>
            <a:pPr algn="ctr"/>
            <a:r>
              <a:rPr lang="vi-VN" sz="3600" b="1" dirty="0" smtClean="0">
                <a:solidFill>
                  <a:schemeClr val="bg1"/>
                </a:solidFill>
                <a:latin typeface="+mj-lt"/>
                <a:ea typeface="Arial-Rounded" panose="020B0500000000000000" pitchFamily="34" charset="0"/>
                <a:cs typeface="Arial-Rounded" panose="020B0500000000000000" pitchFamily="34" charset="0"/>
              </a:rPr>
              <a:t>Đọc khổ thơ thứ nhất và cho biết </a:t>
            </a:r>
            <a:r>
              <a:rPr lang="vi-VN" sz="3600" b="1" smtClean="0">
                <a:solidFill>
                  <a:schemeClr val="bg1"/>
                </a:solidFill>
                <a:latin typeface="+mj-lt"/>
                <a:ea typeface="Arial-Rounded" panose="020B0500000000000000" pitchFamily="34" charset="0"/>
                <a:cs typeface="Arial-Rounded" panose="020B0500000000000000" pitchFamily="34" charset="0"/>
              </a:rPr>
              <a:t>Ông của Việt </a:t>
            </a:r>
            <a:r>
              <a:rPr lang="vi-VN" sz="3600" b="1" dirty="0" smtClean="0">
                <a:solidFill>
                  <a:schemeClr val="bg1"/>
                </a:solidFill>
                <a:latin typeface="+mj-lt"/>
                <a:ea typeface="Arial-Rounded" panose="020B0500000000000000" pitchFamily="34" charset="0"/>
                <a:cs typeface="Arial-Rounded" panose="020B0500000000000000" pitchFamily="34" charset="0"/>
              </a:rPr>
              <a:t>bị làm sao</a:t>
            </a:r>
            <a:endParaRPr lang="en-US" sz="3600" b="1" dirty="0">
              <a:solidFill>
                <a:schemeClr val="bg1"/>
              </a:solidFill>
              <a:latin typeface="+mj-lt"/>
              <a:ea typeface="Arial-Rounded" panose="020B0500000000000000" pitchFamily="34" charset="0"/>
              <a:cs typeface="Arial-Rounded" panose="020B0500000000000000" pitchFamily="34" charset="0"/>
            </a:endParaRPr>
          </a:p>
        </p:txBody>
      </p:sp>
      <p:sp>
        <p:nvSpPr>
          <p:cNvPr id="18" name="Right Arrow 17">
            <a:hlinkClick r:id="rId9"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35486"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ular Callout 10"/>
          <p:cNvSpPr/>
          <p:nvPr/>
        </p:nvSpPr>
        <p:spPr>
          <a:xfrm>
            <a:off x="0" y="4648200"/>
            <a:ext cx="4419600" cy="2209800"/>
          </a:xfrm>
          <a:prstGeom prst="wedgeRectCallout">
            <a:avLst>
              <a:gd name="adj1" fmla="val 73576"/>
              <a:gd name="adj2" fmla="val -31846"/>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smtClean="0">
                <a:solidFill>
                  <a:schemeClr val="tx1"/>
                </a:solidFill>
                <a:latin typeface="+mj-lt"/>
                <a:ea typeface="Arial-Rounded" panose="020B0500000000000000" pitchFamily="34" charset="0"/>
                <a:cs typeface="Arial-Rounded" panose="020B0500000000000000" pitchFamily="34" charset="0"/>
              </a:rPr>
              <a:t>Ông của Việt bị đau chân, nó sưng nó tấy.</a:t>
            </a:r>
            <a:endParaRPr lang="en-US" sz="4000" b="1" dirty="0">
              <a:solidFill>
                <a:schemeClr val="tx1"/>
              </a:solidFill>
              <a:latin typeface="+mj-lt"/>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32" presetClass="emph" presetSubtype="0" repeatCount="indefinite" fill="hold" nodeType="withEffect">
                                  <p:stCondLst>
                                    <p:cond delay="0"/>
                                  </p:stCondLst>
                                  <p:childTnLst>
                                    <p:animRot by="120000">
                                      <p:cBhvr>
                                        <p:cTn id="9" dur="325" fill="hold">
                                          <p:stCondLst>
                                            <p:cond delay="0"/>
                                          </p:stCondLst>
                                        </p:cTn>
                                        <p:tgtEl>
                                          <p:spTgt spid="10"/>
                                        </p:tgtEl>
                                        <p:attrNameLst>
                                          <p:attrName>r</p:attrName>
                                        </p:attrNameLst>
                                      </p:cBhvr>
                                    </p:animRot>
                                    <p:animRot by="-240000">
                                      <p:cBhvr>
                                        <p:cTn id="10" dur="650" fill="hold">
                                          <p:stCondLst>
                                            <p:cond delay="650"/>
                                          </p:stCondLst>
                                        </p:cTn>
                                        <p:tgtEl>
                                          <p:spTgt spid="10"/>
                                        </p:tgtEl>
                                        <p:attrNameLst>
                                          <p:attrName>r</p:attrName>
                                        </p:attrNameLst>
                                      </p:cBhvr>
                                    </p:animRot>
                                    <p:animRot by="240000">
                                      <p:cBhvr>
                                        <p:cTn id="11" dur="650" fill="hold">
                                          <p:stCondLst>
                                            <p:cond delay="1300"/>
                                          </p:stCondLst>
                                        </p:cTn>
                                        <p:tgtEl>
                                          <p:spTgt spid="10"/>
                                        </p:tgtEl>
                                        <p:attrNameLst>
                                          <p:attrName>r</p:attrName>
                                        </p:attrNameLst>
                                      </p:cBhvr>
                                    </p:animRot>
                                    <p:animRot by="-240000">
                                      <p:cBhvr>
                                        <p:cTn id="12" dur="650" fill="hold">
                                          <p:stCondLst>
                                            <p:cond delay="1950"/>
                                          </p:stCondLst>
                                        </p:cTn>
                                        <p:tgtEl>
                                          <p:spTgt spid="10"/>
                                        </p:tgtEl>
                                        <p:attrNameLst>
                                          <p:attrName>r</p:attrName>
                                        </p:attrNameLst>
                                      </p:cBhvr>
                                    </p:animRot>
                                    <p:animRot by="120000">
                                      <p:cBhvr>
                                        <p:cTn id="13" dur="650" fill="hold">
                                          <p:stCondLst>
                                            <p:cond delay="2600"/>
                                          </p:stCondLst>
                                        </p:cTn>
                                        <p:tgtEl>
                                          <p:spTgt spid="1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50000">
              <a:schemeClr val="accent5">
                <a:lumMod val="40000"/>
                <a:lumOff val="60000"/>
              </a:schemeClr>
            </a:gs>
            <a:gs pos="100000">
              <a:schemeClr val="accent5">
                <a:lumMod val="40000"/>
                <a:lumOff val="60000"/>
              </a:schemeClr>
            </a:gs>
          </a:gsLst>
          <a:lin ang="5400000" scaled="0"/>
        </a:gra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762001"/>
            <a:ext cx="6477000" cy="3261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ackgroundRemoval t="36429" b="93656" l="0" r="90000">
                        <a14:foregroundMark x1="19000" y1="87181" x2="38375" y2="83976"/>
                        <a14:foregroundMark x1="38688" y1="39438" x2="37688" y2="40419"/>
                        <a14:foregroundMark x1="73688" y1="82080" x2="75563" y2="86985"/>
                        <a14:foregroundMark x1="10125" y1="61151" x2="14375" y2="72269"/>
                        <a14:foregroundMark x1="19313" y1="87574" x2="31063" y2="87181"/>
                        <a14:foregroundMark x1="85750" y1="64356" x2="83563" y2="70046"/>
                        <a14:backgroundMark x1="30062" y1="53630" x2="31063" y2="55657"/>
                        <a14:backgroundMark x1="24063" y1="61936" x2="24938" y2="61740"/>
                        <a14:backgroundMark x1="34625" y1="61347" x2="42938" y2="63244"/>
                        <a14:backgroundMark x1="56188" y1="61151" x2="60438" y2="61740"/>
                        <a14:backgroundMark x1="53125" y1="64944" x2="56375" y2="67953"/>
                        <a14:backgroundMark x1="73688" y1="60235" x2="75750" y2="60562"/>
                      </a14:backgroundRemoval>
                    </a14:imgEffect>
                  </a14:imgLayer>
                </a14:imgProps>
              </a:ext>
              <a:ext uri="{28A0092B-C50C-407E-A947-70E740481C1C}">
                <a14:useLocalDpi xmlns:a14="http://schemas.microsoft.com/office/drawing/2010/main" val="0"/>
              </a:ext>
            </a:extLst>
          </a:blip>
          <a:srcRect l="5397" t="38272" r="8321" b="10546"/>
          <a:stretch>
            <a:fillRect/>
          </a:stretch>
        </p:blipFill>
        <p:spPr>
          <a:xfrm>
            <a:off x="457200" y="1988804"/>
            <a:ext cx="11734800" cy="4869196"/>
          </a:xfrm>
        </p:spPr>
      </p:pic>
      <p:pic>
        <p:nvPicPr>
          <p:cNvPr id="5"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7" b="28058" l="3688" r="37625"/>
                    </a14:imgEffect>
                  </a14:imgLayer>
                </a14:imgProps>
              </a:ext>
              <a:ext uri="{28A0092B-C50C-407E-A947-70E740481C1C}">
                <a14:useLocalDpi xmlns:a14="http://schemas.microsoft.com/office/drawing/2010/main" val="0"/>
              </a:ext>
            </a:extLst>
          </a:blip>
          <a:srcRect l="-1" r="62855" b="72662"/>
          <a:stretch>
            <a:fillRect/>
          </a:stretch>
        </p:blipFill>
        <p:spPr>
          <a:xfrm>
            <a:off x="2514600" y="0"/>
            <a:ext cx="1687286" cy="1048232"/>
          </a:xfrm>
          <a:prstGeom prst="rect">
            <a:avLst/>
          </a:prstGeom>
        </p:spPr>
      </p:pic>
      <p:pic>
        <p:nvPicPr>
          <p:cNvPr id="6" name="Content Placeholder 3"/>
          <p:cNvPicPr>
            <a:picLocks noChangeAspect="1"/>
          </p:cNvPicPr>
          <p:nvPr/>
        </p:nvPicPr>
        <p:blipFill rotWithShape="1">
          <a:blip r:embed="rId7" cstate="print">
            <a:extLst>
              <a:ext uri="{BEBA8EAE-BF5A-486C-A8C5-ECC9F3942E4B}">
                <a14:imgProps xmlns:a14="http://schemas.microsoft.com/office/drawing/2010/main">
                  <a14:imgLayer r:embed="rId4">
                    <a14:imgEffect>
                      <a14:backgroundRemoval t="3401" b="34336" l="55563" r="76438">
                        <a14:foregroundMark x1="60750" y1="15958" x2="64875" y2="13080"/>
                        <a14:foregroundMark x1="71000" y1="9418" x2="71375" y2="11511"/>
                        <a14:backgroundMark x1="56750" y1="29693" x2="60500" y2="29889"/>
                        <a14:backgroundMark x1="67688" y1="29693" x2="75500" y2="29823"/>
                      </a14:backgroundRemoval>
                    </a14:imgEffect>
                  </a14:imgLayer>
                </a14:imgProps>
              </a:ext>
              <a:ext uri="{28A0092B-C50C-407E-A947-70E740481C1C}">
                <a14:useLocalDpi xmlns:a14="http://schemas.microsoft.com/office/drawing/2010/main" val="0"/>
              </a:ext>
            </a:extLst>
          </a:blip>
          <a:srcRect l="57320" t="8023" r="23382" b="65700"/>
          <a:stretch>
            <a:fillRect/>
          </a:stretch>
        </p:blipFill>
        <p:spPr>
          <a:xfrm>
            <a:off x="10591800" y="-264871"/>
            <a:ext cx="1578429" cy="2053744"/>
          </a:xfrm>
          <a:prstGeom prst="rect">
            <a:avLst/>
          </a:prstGeom>
        </p:spPr>
      </p:pic>
      <p:sp>
        <p:nvSpPr>
          <p:cNvPr id="15" name="TextBox 14"/>
          <p:cNvSpPr txBox="1"/>
          <p:nvPr/>
        </p:nvSpPr>
        <p:spPr>
          <a:xfrm>
            <a:off x="4433893" y="1545270"/>
            <a:ext cx="6019800" cy="1200329"/>
          </a:xfrm>
          <a:prstGeom prst="rect">
            <a:avLst/>
          </a:prstGeom>
          <a:noFill/>
        </p:spPr>
        <p:txBody>
          <a:bodyPr wrap="square" rtlCol="0">
            <a:spAutoFit/>
          </a:bodyPr>
          <a:lstStyle/>
          <a:p>
            <a:pPr algn="ctr"/>
            <a:r>
              <a:rPr lang="vi-VN" sz="3600" b="1" dirty="0" smtClean="0">
                <a:solidFill>
                  <a:prstClr val="white"/>
                </a:solidFill>
                <a:latin typeface="+mj-lt"/>
                <a:ea typeface="Arial-Rounded" panose="020B0500000000000000" pitchFamily="34" charset="0"/>
                <a:cs typeface="Arial-Rounded" panose="020B0500000000000000" pitchFamily="34" charset="0"/>
              </a:rPr>
              <a:t>Đọc thuộc lòng khổ thơ mà em thích</a:t>
            </a:r>
            <a:r>
              <a:rPr lang="en-US" sz="3600" b="1" dirty="0" smtClean="0">
                <a:solidFill>
                  <a:prstClr val="white"/>
                </a:solidFill>
                <a:latin typeface="+mj-lt"/>
                <a:ea typeface="Arial-Rounded" panose="020B0500000000000000" pitchFamily="34" charset="0"/>
                <a:cs typeface="Arial-Rounded" panose="020B0500000000000000" pitchFamily="34" charset="0"/>
              </a:rPr>
              <a:t>?</a:t>
            </a:r>
            <a:endParaRPr lang="en-US" sz="3600" b="1" dirty="0">
              <a:solidFill>
                <a:prstClr val="white"/>
              </a:solidFill>
              <a:latin typeface="+mj-lt"/>
              <a:ea typeface="Arial-Rounded" panose="020B0500000000000000" pitchFamily="34" charset="0"/>
              <a:cs typeface="Arial-Rounded" panose="020B0500000000000000" pitchFamily="34" charset="0"/>
            </a:endParaRPr>
          </a:p>
        </p:txBody>
      </p:sp>
      <p:sp>
        <p:nvSpPr>
          <p:cNvPr id="18" name="Right Arrow 17">
            <a:hlinkClick r:id="rId8" action="ppaction://hlinksldjump"/>
          </p:cNvPr>
          <p:cNvSpPr/>
          <p:nvPr/>
        </p:nvSpPr>
        <p:spPr>
          <a:xfrm>
            <a:off x="11148649" y="6152287"/>
            <a:ext cx="1043351" cy="7057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anose="02020603050405020304" pitchFamily="18" charset="0"/>
                <a:cs typeface="Times New Roman" panose="02020603050405020304" pitchFamily="18" charset="0"/>
              </a:rPr>
              <a:t>Trở</a:t>
            </a:r>
            <a:r>
              <a:rPr lang="en-US" b="1" dirty="0">
                <a:solidFill>
                  <a:prstClr val="white"/>
                </a:solidFill>
                <a:latin typeface="Times New Roman" panose="02020603050405020304" pitchFamily="18" charset="0"/>
                <a:cs typeface="Times New Roman" panose="02020603050405020304" pitchFamily="18" charset="0"/>
              </a:rPr>
              <a:t> </a:t>
            </a:r>
            <a:r>
              <a:rPr lang="en-US" b="1" dirty="0" err="1">
                <a:solidFill>
                  <a:prstClr val="white"/>
                </a:solidFill>
                <a:latin typeface="Times New Roman" panose="02020603050405020304" pitchFamily="18" charset="0"/>
                <a:cs typeface="Times New Roman" panose="02020603050405020304" pitchFamily="18" charset="0"/>
              </a:rPr>
              <a:t>về</a:t>
            </a:r>
            <a:endParaRPr lang="en-US" b="1" dirty="0">
              <a:solidFill>
                <a:prstClr val="white"/>
              </a:solidFill>
              <a:latin typeface="Times New Roman" panose="02020603050405020304" pitchFamily="18" charset="0"/>
              <a:cs typeface="Times New Roman" panose="02020603050405020304" pitchFamily="18" charset="0"/>
            </a:endParaRPr>
          </a:p>
        </p:txBody>
      </p:sp>
      <p:pic>
        <p:nvPicPr>
          <p:cNvPr id="10" name="Picture 5"/>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8800" b="97800" l="600" r="98400">
                        <a14:foregroundMark x1="46000" y1="25000" x2="53000" y2="33800"/>
                        <a14:foregroundMark x1="63400" y1="21600" x2="69800" y2="38400"/>
                        <a14:foregroundMark x1="45400" y1="33200" x2="63400" y2="28600"/>
                        <a14:foregroundMark x1="68600" y1="24400" x2="74000" y2="31600"/>
                      </a14:backgroundRemoval>
                    </a14:imgEffect>
                  </a14:imgLayer>
                </a14:imgProps>
              </a:ext>
              <a:ext uri="{28A0092B-C50C-407E-A947-70E740481C1C}">
                <a14:useLocalDpi xmlns:a14="http://schemas.microsoft.com/office/drawing/2010/main" val="0"/>
              </a:ext>
            </a:extLst>
          </a:blip>
          <a:srcRect t="14869" b="11718"/>
          <a:stretch>
            <a:fillRect/>
          </a:stretch>
        </p:blipFill>
        <p:spPr bwMode="auto">
          <a:xfrm>
            <a:off x="6324600" y="5931163"/>
            <a:ext cx="1066800" cy="783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32" presetClass="emph" presetSubtype="0" repeatCount="indefinite" fill="hold" nodeType="withEffect">
                                  <p:stCondLst>
                                    <p:cond delay="0"/>
                                  </p:stCondLst>
                                  <p:childTnLst>
                                    <p:animRot by="120000">
                                      <p:cBhvr>
                                        <p:cTn id="9" dur="325" fill="hold">
                                          <p:stCondLst>
                                            <p:cond delay="0"/>
                                          </p:stCondLst>
                                        </p:cTn>
                                        <p:tgtEl>
                                          <p:spTgt spid="10"/>
                                        </p:tgtEl>
                                        <p:attrNameLst>
                                          <p:attrName>r</p:attrName>
                                        </p:attrNameLst>
                                      </p:cBhvr>
                                    </p:animRot>
                                    <p:animRot by="-240000">
                                      <p:cBhvr>
                                        <p:cTn id="10" dur="650" fill="hold">
                                          <p:stCondLst>
                                            <p:cond delay="650"/>
                                          </p:stCondLst>
                                        </p:cTn>
                                        <p:tgtEl>
                                          <p:spTgt spid="10"/>
                                        </p:tgtEl>
                                        <p:attrNameLst>
                                          <p:attrName>r</p:attrName>
                                        </p:attrNameLst>
                                      </p:cBhvr>
                                    </p:animRot>
                                    <p:animRot by="240000">
                                      <p:cBhvr>
                                        <p:cTn id="11" dur="650" fill="hold">
                                          <p:stCondLst>
                                            <p:cond delay="1300"/>
                                          </p:stCondLst>
                                        </p:cTn>
                                        <p:tgtEl>
                                          <p:spTgt spid="10"/>
                                        </p:tgtEl>
                                        <p:attrNameLst>
                                          <p:attrName>r</p:attrName>
                                        </p:attrNameLst>
                                      </p:cBhvr>
                                    </p:animRot>
                                    <p:animRot by="-240000">
                                      <p:cBhvr>
                                        <p:cTn id="12" dur="650" fill="hold">
                                          <p:stCondLst>
                                            <p:cond delay="1950"/>
                                          </p:stCondLst>
                                        </p:cTn>
                                        <p:tgtEl>
                                          <p:spTgt spid="10"/>
                                        </p:tgtEl>
                                        <p:attrNameLst>
                                          <p:attrName>r</p:attrName>
                                        </p:attrNameLst>
                                      </p:cBhvr>
                                    </p:animRot>
                                    <p:animRot by="120000">
                                      <p:cBhvr>
                                        <p:cTn id="13" dur="650" fill="hold">
                                          <p:stCondLst>
                                            <p:cond delay="26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9" name="组合 7">
            <a:extLst>
              <a:ext uri="{FF2B5EF4-FFF2-40B4-BE49-F238E27FC236}">
                <a16:creationId xmlns:a16="http://schemas.microsoft.com/office/drawing/2014/main" xmlns="" id="{0429E039-96BF-8D37-A8A5-67ACC5DD98D0}"/>
              </a:ext>
            </a:extLst>
          </p:cNvPr>
          <p:cNvGrpSpPr>
            <a:grpSpLocks/>
          </p:cNvGrpSpPr>
          <p:nvPr/>
        </p:nvGrpSpPr>
        <p:grpSpPr bwMode="auto">
          <a:xfrm>
            <a:off x="4303618" y="321009"/>
            <a:ext cx="3392582" cy="977900"/>
            <a:chOff x="2943333" y="-39334"/>
            <a:chExt cx="4968552" cy="4023851"/>
          </a:xfrm>
        </p:grpSpPr>
        <p:sp>
          <p:nvSpPr>
            <p:cNvPr id="11" name="任意多边形 6">
              <a:extLst>
                <a:ext uri="{FF2B5EF4-FFF2-40B4-BE49-F238E27FC236}">
                  <a16:creationId xmlns:a16="http://schemas.microsoft.com/office/drawing/2014/main" xmlns="" id="{C57235FC-38A6-75AC-68EC-74C3B29EAE7D}"/>
                </a:ext>
              </a:extLst>
            </p:cNvPr>
            <p:cNvSpPr/>
            <p:nvPr/>
          </p:nvSpPr>
          <p:spPr>
            <a:xfrm>
              <a:off x="3962442" y="-39334"/>
              <a:ext cx="2338236" cy="1253958"/>
            </a:xfrm>
            <a:custGeom>
              <a:avLst/>
              <a:gdLst>
                <a:gd name="connsiteX0" fmla="*/ 0 w 2338251"/>
                <a:gd name="connsiteY0" fmla="*/ 1254180 h 1254180"/>
                <a:gd name="connsiteX1" fmla="*/ 1188720 w 2338251"/>
                <a:gd name="connsiteY1" fmla="*/ 145 h 1254180"/>
                <a:gd name="connsiteX2" fmla="*/ 2338251 w 2338251"/>
                <a:gd name="connsiteY2" fmla="*/ 1188865 h 1254180"/>
              </a:gdLst>
              <a:ahLst/>
              <a:cxnLst>
                <a:cxn ang="0">
                  <a:pos x="connsiteX0" y="connsiteY0"/>
                </a:cxn>
                <a:cxn ang="0">
                  <a:pos x="connsiteX1" y="connsiteY1"/>
                </a:cxn>
                <a:cxn ang="0">
                  <a:pos x="connsiteX2" y="connsiteY2"/>
                </a:cxn>
              </a:cxnLst>
              <a:rect l="l" t="t" r="r" b="b"/>
              <a:pathLst>
                <a:path w="2338251" h="1254180">
                  <a:moveTo>
                    <a:pt x="0" y="1254180"/>
                  </a:moveTo>
                  <a:cubicBezTo>
                    <a:pt x="399506" y="632605"/>
                    <a:pt x="799012" y="11031"/>
                    <a:pt x="1188720" y="145"/>
                  </a:cubicBezTo>
                  <a:cubicBezTo>
                    <a:pt x="1578428" y="-10741"/>
                    <a:pt x="1958339" y="589062"/>
                    <a:pt x="2338251" y="1188865"/>
                  </a:cubicBezTo>
                </a:path>
              </a:pathLst>
            </a:custGeom>
          </p:spPr>
          <p:style>
            <a:lnRef idx="3">
              <a:schemeClr val="accent3"/>
            </a:lnRef>
            <a:fillRef idx="0">
              <a:schemeClr val="accent3"/>
            </a:fillRef>
            <a:effectRef idx="2">
              <a:schemeClr val="accent3"/>
            </a:effectRef>
            <a:fontRef idx="minor">
              <a:schemeClr val="tx1"/>
            </a:fontRef>
          </p:style>
          <p:txBody>
            <a:bodyPr anchor="ctr"/>
            <a:lstStyle>
              <a:defPPr>
                <a:defRPr lang="en-US"/>
              </a:defPPr>
              <a:lvl1pPr algn="l" rtl="0" eaLnBrk="0" fontAlgn="base" hangingPunct="0">
                <a:spcBef>
                  <a:spcPct val="0"/>
                </a:spcBef>
                <a:spcAft>
                  <a:spcPct val="0"/>
                </a:spcAft>
                <a:defRPr b="1" kern="1200">
                  <a:solidFill>
                    <a:schemeClr val="tx1"/>
                  </a:solidFill>
                  <a:latin typeface="+mn-lt"/>
                  <a:ea typeface="+mn-ea"/>
                  <a:cs typeface="+mn-cs"/>
                </a:defRPr>
              </a:lvl1pPr>
              <a:lvl2pPr marL="457200" algn="l" rtl="0" eaLnBrk="0" fontAlgn="base" hangingPunct="0">
                <a:spcBef>
                  <a:spcPct val="0"/>
                </a:spcBef>
                <a:spcAft>
                  <a:spcPct val="0"/>
                </a:spcAft>
                <a:defRPr b="1" kern="1200">
                  <a:solidFill>
                    <a:schemeClr val="tx1"/>
                  </a:solidFill>
                  <a:latin typeface="+mn-lt"/>
                  <a:ea typeface="+mn-ea"/>
                  <a:cs typeface="+mn-cs"/>
                </a:defRPr>
              </a:lvl2pPr>
              <a:lvl3pPr marL="914400" algn="l" rtl="0" eaLnBrk="0" fontAlgn="base" hangingPunct="0">
                <a:spcBef>
                  <a:spcPct val="0"/>
                </a:spcBef>
                <a:spcAft>
                  <a:spcPct val="0"/>
                </a:spcAft>
                <a:defRPr b="1" kern="1200">
                  <a:solidFill>
                    <a:schemeClr val="tx1"/>
                  </a:solidFill>
                  <a:latin typeface="+mn-lt"/>
                  <a:ea typeface="+mn-ea"/>
                  <a:cs typeface="+mn-cs"/>
                </a:defRPr>
              </a:lvl3pPr>
              <a:lvl4pPr marL="1371600" algn="l" rtl="0" eaLnBrk="0" fontAlgn="base" hangingPunct="0">
                <a:spcBef>
                  <a:spcPct val="0"/>
                </a:spcBef>
                <a:spcAft>
                  <a:spcPct val="0"/>
                </a:spcAft>
                <a:defRPr b="1" kern="1200">
                  <a:solidFill>
                    <a:schemeClr val="tx1"/>
                  </a:solidFill>
                  <a:latin typeface="+mn-lt"/>
                  <a:ea typeface="+mn-ea"/>
                  <a:cs typeface="+mn-cs"/>
                </a:defRPr>
              </a:lvl4pPr>
              <a:lvl5pPr marL="1828800" algn="l" rtl="0" eaLnBrk="0" fontAlgn="base" hangingPunct="0">
                <a:spcBef>
                  <a:spcPct val="0"/>
                </a:spcBef>
                <a:spcAft>
                  <a:spcPct val="0"/>
                </a:spcAft>
                <a:defRPr b="1" kern="1200">
                  <a:solidFill>
                    <a:schemeClr val="tx1"/>
                  </a:solidFill>
                  <a:latin typeface="+mn-lt"/>
                  <a:ea typeface="+mn-ea"/>
                  <a:cs typeface="+mn-cs"/>
                </a:defRPr>
              </a:lvl5pPr>
              <a:lvl6pPr marL="2286000" algn="l" defTabSz="914400" rtl="0" eaLnBrk="1" latinLnBrk="0" hangingPunct="1">
                <a:defRPr b="1" kern="1200">
                  <a:solidFill>
                    <a:schemeClr val="tx1"/>
                  </a:solidFill>
                  <a:latin typeface="+mn-lt"/>
                  <a:ea typeface="+mn-ea"/>
                  <a:cs typeface="+mn-cs"/>
                </a:defRPr>
              </a:lvl6pPr>
              <a:lvl7pPr marL="2743200" algn="l" defTabSz="914400" rtl="0" eaLnBrk="1" latinLnBrk="0" hangingPunct="1">
                <a:defRPr b="1" kern="1200">
                  <a:solidFill>
                    <a:schemeClr val="tx1"/>
                  </a:solidFill>
                  <a:latin typeface="+mn-lt"/>
                  <a:ea typeface="+mn-ea"/>
                  <a:cs typeface="+mn-cs"/>
                </a:defRPr>
              </a:lvl7pPr>
              <a:lvl8pPr marL="3200400" algn="l" defTabSz="914400" rtl="0" eaLnBrk="1" latinLnBrk="0" hangingPunct="1">
                <a:defRPr b="1" kern="1200">
                  <a:solidFill>
                    <a:schemeClr val="tx1"/>
                  </a:solidFill>
                  <a:latin typeface="+mn-lt"/>
                  <a:ea typeface="+mn-ea"/>
                  <a:cs typeface="+mn-cs"/>
                </a:defRPr>
              </a:lvl8pPr>
              <a:lvl9pPr marL="3657600" algn="l" defTabSz="914400" rtl="0" eaLnBrk="1" latinLnBrk="0" hangingPunct="1">
                <a:defRPr b="1" kern="1200">
                  <a:solidFill>
                    <a:schemeClr val="tx1"/>
                  </a:solidFill>
                  <a:latin typeface="+mn-lt"/>
                  <a:ea typeface="+mn-ea"/>
                  <a:cs typeface="+mn-cs"/>
                </a:defRPr>
              </a:lvl9pPr>
            </a:lstStyle>
            <a:p>
              <a:pPr algn="ctr">
                <a:defRPr/>
              </a:pPr>
              <a:endParaRPr lang="zh-CN" altLang="en-US" sz="3200">
                <a:solidFill>
                  <a:srgbClr val="FF0000"/>
                </a:solidFill>
                <a:latin typeface="Times New Roman" panose="02020603050405020304" pitchFamily="18" charset="0"/>
                <a:cs typeface="Times New Roman" panose="02020603050405020304" pitchFamily="18" charset="0"/>
                <a:sym typeface="+mn-lt"/>
              </a:endParaRPr>
            </a:p>
          </p:txBody>
        </p:sp>
        <p:sp>
          <p:nvSpPr>
            <p:cNvPr id="12" name="矩形 3">
              <a:extLst>
                <a:ext uri="{FF2B5EF4-FFF2-40B4-BE49-F238E27FC236}">
                  <a16:creationId xmlns:a16="http://schemas.microsoft.com/office/drawing/2014/main" xmlns="" id="{DABBE6B4-3443-A88D-B375-63A78F4CC67F}"/>
                </a:ext>
              </a:extLst>
            </p:cNvPr>
            <p:cNvSpPr/>
            <p:nvPr/>
          </p:nvSpPr>
          <p:spPr>
            <a:xfrm>
              <a:off x="2943333" y="1214624"/>
              <a:ext cx="4968552" cy="2769893"/>
            </a:xfrm>
            <a:prstGeom prst="rect">
              <a:avLst/>
            </a:prstGeom>
            <a:solidFill>
              <a:schemeClr val="accent2">
                <a:lumMod val="20000"/>
                <a:lumOff val="80000"/>
              </a:schemeClr>
            </a:solidFill>
            <a:ln>
              <a:solidFill>
                <a:schemeClr val="accent1"/>
              </a:solidFill>
            </a:ln>
          </p:spPr>
          <p:style>
            <a:lnRef idx="0">
              <a:schemeClr val="accent3"/>
            </a:lnRef>
            <a:fillRef idx="3">
              <a:schemeClr val="accent3"/>
            </a:fillRef>
            <a:effectRef idx="3">
              <a:schemeClr val="accent3"/>
            </a:effectRef>
            <a:fontRef idx="minor">
              <a:schemeClr val="lt1"/>
            </a:fontRef>
          </p:style>
          <p:txBody>
            <a:bodyPr>
              <a:spAutoFit/>
            </a:bodyPr>
            <a:lstStyle>
              <a:defPPr>
                <a:defRPr lang="en-US"/>
              </a:defPPr>
              <a:lvl1pPr algn="l" rtl="0" eaLnBrk="0" fontAlgn="base" hangingPunct="0">
                <a:spcBef>
                  <a:spcPct val="0"/>
                </a:spcBef>
                <a:spcAft>
                  <a:spcPct val="0"/>
                </a:spcAft>
                <a:defRPr b="1" kern="1200">
                  <a:solidFill>
                    <a:schemeClr val="lt1"/>
                  </a:solidFill>
                  <a:latin typeface="+mn-lt"/>
                  <a:ea typeface="+mn-ea"/>
                  <a:cs typeface="+mn-cs"/>
                </a:defRPr>
              </a:lvl1pPr>
              <a:lvl2pPr marL="457200" algn="l" rtl="0" eaLnBrk="0" fontAlgn="base" hangingPunct="0">
                <a:spcBef>
                  <a:spcPct val="0"/>
                </a:spcBef>
                <a:spcAft>
                  <a:spcPct val="0"/>
                </a:spcAft>
                <a:defRPr b="1" kern="1200">
                  <a:solidFill>
                    <a:schemeClr val="lt1"/>
                  </a:solidFill>
                  <a:latin typeface="+mn-lt"/>
                  <a:ea typeface="+mn-ea"/>
                  <a:cs typeface="+mn-cs"/>
                </a:defRPr>
              </a:lvl2pPr>
              <a:lvl3pPr marL="914400" algn="l" rtl="0" eaLnBrk="0" fontAlgn="base" hangingPunct="0">
                <a:spcBef>
                  <a:spcPct val="0"/>
                </a:spcBef>
                <a:spcAft>
                  <a:spcPct val="0"/>
                </a:spcAft>
                <a:defRPr b="1" kern="1200">
                  <a:solidFill>
                    <a:schemeClr val="lt1"/>
                  </a:solidFill>
                  <a:latin typeface="+mn-lt"/>
                  <a:ea typeface="+mn-ea"/>
                  <a:cs typeface="+mn-cs"/>
                </a:defRPr>
              </a:lvl3pPr>
              <a:lvl4pPr marL="1371600" algn="l" rtl="0" eaLnBrk="0" fontAlgn="base" hangingPunct="0">
                <a:spcBef>
                  <a:spcPct val="0"/>
                </a:spcBef>
                <a:spcAft>
                  <a:spcPct val="0"/>
                </a:spcAft>
                <a:defRPr b="1" kern="1200">
                  <a:solidFill>
                    <a:schemeClr val="lt1"/>
                  </a:solidFill>
                  <a:latin typeface="+mn-lt"/>
                  <a:ea typeface="+mn-ea"/>
                  <a:cs typeface="+mn-cs"/>
                </a:defRPr>
              </a:lvl4pPr>
              <a:lvl5pPr marL="1828800" algn="l" rtl="0" eaLnBrk="0" fontAlgn="base" hangingPunct="0">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lnSpc>
                  <a:spcPct val="130000"/>
                </a:lnSpc>
                <a:defRPr/>
              </a:pPr>
              <a:r>
                <a:rPr lang="en-US" altLang="zh-CN" sz="3200" kern="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rPr>
                <a:t>KHỞI ĐỘNG</a:t>
              </a:r>
              <a:endParaRPr lang="zh-CN" altLang="en-US" sz="3200" kern="0" dirty="0">
                <a:solidFill>
                  <a:srgbClr val="FF0000"/>
                </a:solidFill>
                <a:latin typeface="Times New Roman" panose="02020603050405020304" pitchFamily="18" charset="0"/>
                <a:ea typeface=".黑体-日本语" panose="02000500000000000000" pitchFamily="2" charset="-122"/>
                <a:cs typeface="Times New Roman" panose="02020603050405020304" pitchFamily="18" charset="0"/>
                <a:sym typeface="+mn-lt"/>
              </a:endParaRPr>
            </a:p>
          </p:txBody>
        </p:sp>
        <p:sp>
          <p:nvSpPr>
            <p:cNvPr id="13" name="椭圆 4">
              <a:extLst>
                <a:ext uri="{FF2B5EF4-FFF2-40B4-BE49-F238E27FC236}">
                  <a16:creationId xmlns:a16="http://schemas.microsoft.com/office/drawing/2014/main" xmlns="" id="{AED66558-33F7-47EE-7216-5E3E12E00371}"/>
                </a:ext>
              </a:extLst>
            </p:cNvPr>
            <p:cNvSpPr/>
            <p:nvPr/>
          </p:nvSpPr>
          <p:spPr>
            <a:xfrm>
              <a:off x="3868786" y="1113038"/>
              <a:ext cx="215886" cy="215871"/>
            </a:xfrm>
            <a:prstGeom prst="ellipse">
              <a:avLst/>
            </a:prstGeom>
          </p:spPr>
          <p:style>
            <a:lnRef idx="3">
              <a:schemeClr val="lt1"/>
            </a:lnRef>
            <a:fillRef idx="1">
              <a:schemeClr val="accent3"/>
            </a:fillRef>
            <a:effectRef idx="1">
              <a:schemeClr val="accent3"/>
            </a:effectRef>
            <a:fontRef idx="minor">
              <a:schemeClr val="lt1"/>
            </a:fontRef>
          </p:style>
          <p:txBody>
            <a:bodyPr anchor="ctr"/>
            <a:lstStyle>
              <a:defPPr>
                <a:defRPr lang="en-US"/>
              </a:defPPr>
              <a:lvl1pPr algn="l" rtl="0" eaLnBrk="0" fontAlgn="base" hangingPunct="0">
                <a:spcBef>
                  <a:spcPct val="0"/>
                </a:spcBef>
                <a:spcAft>
                  <a:spcPct val="0"/>
                </a:spcAft>
                <a:defRPr b="1" kern="1200">
                  <a:solidFill>
                    <a:schemeClr val="lt1"/>
                  </a:solidFill>
                  <a:latin typeface="+mn-lt"/>
                  <a:ea typeface="+mn-ea"/>
                  <a:cs typeface="+mn-cs"/>
                </a:defRPr>
              </a:lvl1pPr>
              <a:lvl2pPr marL="457200" algn="l" rtl="0" eaLnBrk="0" fontAlgn="base" hangingPunct="0">
                <a:spcBef>
                  <a:spcPct val="0"/>
                </a:spcBef>
                <a:spcAft>
                  <a:spcPct val="0"/>
                </a:spcAft>
                <a:defRPr b="1" kern="1200">
                  <a:solidFill>
                    <a:schemeClr val="lt1"/>
                  </a:solidFill>
                  <a:latin typeface="+mn-lt"/>
                  <a:ea typeface="+mn-ea"/>
                  <a:cs typeface="+mn-cs"/>
                </a:defRPr>
              </a:lvl2pPr>
              <a:lvl3pPr marL="914400" algn="l" rtl="0" eaLnBrk="0" fontAlgn="base" hangingPunct="0">
                <a:spcBef>
                  <a:spcPct val="0"/>
                </a:spcBef>
                <a:spcAft>
                  <a:spcPct val="0"/>
                </a:spcAft>
                <a:defRPr b="1" kern="1200">
                  <a:solidFill>
                    <a:schemeClr val="lt1"/>
                  </a:solidFill>
                  <a:latin typeface="+mn-lt"/>
                  <a:ea typeface="+mn-ea"/>
                  <a:cs typeface="+mn-cs"/>
                </a:defRPr>
              </a:lvl3pPr>
              <a:lvl4pPr marL="1371600" algn="l" rtl="0" eaLnBrk="0" fontAlgn="base" hangingPunct="0">
                <a:spcBef>
                  <a:spcPct val="0"/>
                </a:spcBef>
                <a:spcAft>
                  <a:spcPct val="0"/>
                </a:spcAft>
                <a:defRPr b="1" kern="1200">
                  <a:solidFill>
                    <a:schemeClr val="lt1"/>
                  </a:solidFill>
                  <a:latin typeface="+mn-lt"/>
                  <a:ea typeface="+mn-ea"/>
                  <a:cs typeface="+mn-cs"/>
                </a:defRPr>
              </a:lvl4pPr>
              <a:lvl5pPr marL="1828800" algn="l" rtl="0" eaLnBrk="0" fontAlgn="base" hangingPunct="0">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defRPr/>
              </a:pPr>
              <a:endParaRPr lang="zh-CN" altLang="en-US" sz="3200">
                <a:solidFill>
                  <a:srgbClr val="FF0000"/>
                </a:solidFill>
                <a:latin typeface="Times New Roman" panose="02020603050405020304" pitchFamily="18" charset="0"/>
                <a:cs typeface="Times New Roman" panose="02020603050405020304" pitchFamily="18" charset="0"/>
                <a:sym typeface="+mn-lt"/>
              </a:endParaRPr>
            </a:p>
          </p:txBody>
        </p:sp>
        <p:sp>
          <p:nvSpPr>
            <p:cNvPr id="14" name="椭圆 5">
              <a:extLst>
                <a:ext uri="{FF2B5EF4-FFF2-40B4-BE49-F238E27FC236}">
                  <a16:creationId xmlns:a16="http://schemas.microsoft.com/office/drawing/2014/main" xmlns="" id="{BF7A3956-A8BD-D114-D558-D8992E6B1AF0}"/>
                </a:ext>
              </a:extLst>
            </p:cNvPr>
            <p:cNvSpPr/>
            <p:nvPr/>
          </p:nvSpPr>
          <p:spPr>
            <a:xfrm>
              <a:off x="6232419" y="1106688"/>
              <a:ext cx="215886" cy="215871"/>
            </a:xfrm>
            <a:prstGeom prst="ellipse">
              <a:avLst/>
            </a:prstGeom>
          </p:spPr>
          <p:style>
            <a:lnRef idx="3">
              <a:schemeClr val="lt1"/>
            </a:lnRef>
            <a:fillRef idx="1">
              <a:schemeClr val="accent3"/>
            </a:fillRef>
            <a:effectRef idx="1">
              <a:schemeClr val="accent3"/>
            </a:effectRef>
            <a:fontRef idx="minor">
              <a:schemeClr val="lt1"/>
            </a:fontRef>
          </p:style>
          <p:txBody>
            <a:bodyPr anchor="ctr"/>
            <a:lstStyle>
              <a:defPPr>
                <a:defRPr lang="en-US"/>
              </a:defPPr>
              <a:lvl1pPr algn="l" rtl="0" eaLnBrk="0" fontAlgn="base" hangingPunct="0">
                <a:spcBef>
                  <a:spcPct val="0"/>
                </a:spcBef>
                <a:spcAft>
                  <a:spcPct val="0"/>
                </a:spcAft>
                <a:defRPr b="1" kern="1200">
                  <a:solidFill>
                    <a:schemeClr val="lt1"/>
                  </a:solidFill>
                  <a:latin typeface="+mn-lt"/>
                  <a:ea typeface="+mn-ea"/>
                  <a:cs typeface="+mn-cs"/>
                </a:defRPr>
              </a:lvl1pPr>
              <a:lvl2pPr marL="457200" algn="l" rtl="0" eaLnBrk="0" fontAlgn="base" hangingPunct="0">
                <a:spcBef>
                  <a:spcPct val="0"/>
                </a:spcBef>
                <a:spcAft>
                  <a:spcPct val="0"/>
                </a:spcAft>
                <a:defRPr b="1" kern="1200">
                  <a:solidFill>
                    <a:schemeClr val="lt1"/>
                  </a:solidFill>
                  <a:latin typeface="+mn-lt"/>
                  <a:ea typeface="+mn-ea"/>
                  <a:cs typeface="+mn-cs"/>
                </a:defRPr>
              </a:lvl2pPr>
              <a:lvl3pPr marL="914400" algn="l" rtl="0" eaLnBrk="0" fontAlgn="base" hangingPunct="0">
                <a:spcBef>
                  <a:spcPct val="0"/>
                </a:spcBef>
                <a:spcAft>
                  <a:spcPct val="0"/>
                </a:spcAft>
                <a:defRPr b="1" kern="1200">
                  <a:solidFill>
                    <a:schemeClr val="lt1"/>
                  </a:solidFill>
                  <a:latin typeface="+mn-lt"/>
                  <a:ea typeface="+mn-ea"/>
                  <a:cs typeface="+mn-cs"/>
                </a:defRPr>
              </a:lvl3pPr>
              <a:lvl4pPr marL="1371600" algn="l" rtl="0" eaLnBrk="0" fontAlgn="base" hangingPunct="0">
                <a:spcBef>
                  <a:spcPct val="0"/>
                </a:spcBef>
                <a:spcAft>
                  <a:spcPct val="0"/>
                </a:spcAft>
                <a:defRPr b="1" kern="1200">
                  <a:solidFill>
                    <a:schemeClr val="lt1"/>
                  </a:solidFill>
                  <a:latin typeface="+mn-lt"/>
                  <a:ea typeface="+mn-ea"/>
                  <a:cs typeface="+mn-cs"/>
                </a:defRPr>
              </a:lvl4pPr>
              <a:lvl5pPr marL="1828800" algn="l" rtl="0" eaLnBrk="0" fontAlgn="base" hangingPunct="0">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defRPr/>
              </a:pPr>
              <a:endParaRPr lang="zh-CN" altLang="en-US" sz="3200">
                <a:solidFill>
                  <a:srgbClr val="FF0000"/>
                </a:solidFill>
                <a:latin typeface="Times New Roman" panose="02020603050405020304" pitchFamily="18" charset="0"/>
                <a:cs typeface="Times New Roman" panose="02020603050405020304" pitchFamily="18" charset="0"/>
                <a:sym typeface="+mn-lt"/>
              </a:endParaRPr>
            </a:p>
          </p:txBody>
        </p:sp>
      </p:grpSp>
      <p:sp>
        <p:nvSpPr>
          <p:cNvPr id="16" name="TextBox 15">
            <a:extLst>
              <a:ext uri="{FF2B5EF4-FFF2-40B4-BE49-F238E27FC236}">
                <a16:creationId xmlns:a16="http://schemas.microsoft.com/office/drawing/2014/main" xmlns="" id="{D0FE4C2E-8800-AE20-7A43-F215D2DD4925}"/>
              </a:ext>
            </a:extLst>
          </p:cNvPr>
          <p:cNvSpPr txBox="1"/>
          <p:nvPr/>
        </p:nvSpPr>
        <p:spPr>
          <a:xfrm>
            <a:off x="1424539" y="1937657"/>
            <a:ext cx="9278754" cy="1077218"/>
          </a:xfrm>
          <a:prstGeom prst="rect">
            <a:avLst/>
          </a:prstGeom>
          <a:noFill/>
        </p:spPr>
        <p:txBody>
          <a:bodyPr wrap="square" rtlCol="0">
            <a:spAutoFit/>
          </a:bodyPr>
          <a:lstStyle/>
          <a:p>
            <a:r>
              <a:rPr lang="vi-VN" sz="3200" dirty="0" smtClean="0">
                <a:latin typeface="+mj-lt"/>
              </a:rPr>
              <a:t>     Nếu người thân bị mệt, em có thể làm gì để giúp đỡ, động viên</a:t>
            </a:r>
            <a:r>
              <a:rPr lang="vi-VN" sz="3200" dirty="0" smtClean="0">
                <a:latin typeface="+mj-lt"/>
              </a:rPr>
              <a:t>?</a:t>
            </a:r>
            <a:endParaRPr lang="en-US" sz="3200" dirty="0">
              <a:latin typeface="+mj-lt"/>
            </a:endParaRPr>
          </a:p>
        </p:txBody>
      </p:sp>
    </p:spTree>
    <p:extLst>
      <p:ext uri="{BB962C8B-B14F-4D97-AF65-F5344CB8AC3E}">
        <p14:creationId xmlns:p14="http://schemas.microsoft.com/office/powerpoint/2010/main" val="24345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chemeClr val="tx1"/>
            </a:solidFill>
            <a:effectLst/>
            <a:latin typeface=".VnTime" panose="020B7200000000000000"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3600" b="0" i="0" u="none" strike="noStrike" cap="none" normalizeH="0" baseline="0" smtClean="0">
            <a:ln>
              <a:noFill/>
            </a:ln>
            <a:solidFill>
              <a:schemeClr val="tx1"/>
            </a:solidFill>
            <a:effectLst/>
            <a:latin typeface=".VnTime" panose="020B7200000000000000"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476</TotalTime>
  <Words>1414</Words>
  <Application>Microsoft Office PowerPoint</Application>
  <PresentationFormat>Widescreen</PresentationFormat>
  <Paragraphs>89</Paragraphs>
  <Slides>28</Slides>
  <Notes>4</Notes>
  <HiddenSlides>0</HiddenSlides>
  <MMClips>1</MMClips>
  <ScaleCrop>false</ScaleCrop>
  <HeadingPairs>
    <vt:vector size="6" baseType="variant">
      <vt:variant>
        <vt:lpstr>Fonts Used</vt:lpstr>
      </vt:variant>
      <vt:variant>
        <vt:i4>7</vt:i4>
      </vt:variant>
      <vt:variant>
        <vt:lpstr>Theme</vt:lpstr>
      </vt:variant>
      <vt:variant>
        <vt:i4>9</vt:i4>
      </vt:variant>
      <vt:variant>
        <vt:lpstr>Slide Titles</vt:lpstr>
      </vt:variant>
      <vt:variant>
        <vt:i4>28</vt:i4>
      </vt:variant>
    </vt:vector>
  </HeadingPairs>
  <TitlesOfParts>
    <vt:vector size="44" baseType="lpstr">
      <vt:lpstr>宋体</vt:lpstr>
      <vt:lpstr>.黑体-日本语</vt:lpstr>
      <vt:lpstr>Arial</vt:lpstr>
      <vt:lpstr>Arial-Rounded</vt:lpstr>
      <vt:lpstr>Calibri</vt:lpstr>
      <vt:lpstr>Calibri Light</vt:lpstr>
      <vt:lpstr>Times New Roman</vt:lpstr>
      <vt:lpstr>1_Office Theme</vt:lpstr>
      <vt:lpstr>3_Office Theme</vt:lpstr>
      <vt:lpstr>4_Office Theme</vt:lpstr>
      <vt:lpstr>2_Office Theme</vt:lpstr>
      <vt:lpstr>8_Office Theme</vt:lpstr>
      <vt:lpstr>9_Office Theme</vt:lpstr>
      <vt:lpstr>Default Design</vt:lpstr>
      <vt:lpstr>Office Theme</vt:lpstr>
      <vt:lpstr>10_Office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
  <cp:lastModifiedBy>PHUC-LE</cp:lastModifiedBy>
  <cp:revision>26</cp:revision>
  <dcterms:created xsi:type="dcterms:W3CDTF">2021-05-26T07:40:58Z</dcterms:created>
  <dcterms:modified xsi:type="dcterms:W3CDTF">2024-01-03T04:42:20Z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