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91" r:id="rId3"/>
    <p:sldId id="8671" r:id="rId4"/>
    <p:sldId id="8660" r:id="rId5"/>
    <p:sldId id="266" r:id="rId6"/>
    <p:sldId id="258" r:id="rId7"/>
    <p:sldId id="296" r:id="rId8"/>
    <p:sldId id="8646" r:id="rId9"/>
    <p:sldId id="8673" r:id="rId10"/>
    <p:sldId id="8662" r:id="rId11"/>
    <p:sldId id="8672" r:id="rId12"/>
    <p:sldId id="8675" r:id="rId13"/>
    <p:sldId id="8674" r:id="rId14"/>
    <p:sldId id="300" r:id="rId15"/>
    <p:sldId id="8676" r:id="rId16"/>
    <p:sldId id="8664" r:id="rId17"/>
    <p:sldId id="8663" r:id="rId18"/>
    <p:sldId id="8653" r:id="rId19"/>
    <p:sldId id="8677" r:id="rId20"/>
    <p:sldId id="302" r:id="rId21"/>
    <p:sldId id="8648" r:id="rId22"/>
    <p:sldId id="8647" r:id="rId23"/>
    <p:sldId id="8654" r:id="rId24"/>
    <p:sldId id="8649" r:id="rId25"/>
    <p:sldId id="8655" r:id="rId26"/>
    <p:sldId id="8650" r:id="rId27"/>
    <p:sldId id="8656" r:id="rId28"/>
    <p:sldId id="8651" r:id="rId29"/>
    <p:sldId id="8658" r:id="rId30"/>
    <p:sldId id="8665" r:id="rId31"/>
    <p:sldId id="8667" r:id="rId32"/>
    <p:sldId id="8678" r:id="rId33"/>
    <p:sldId id="86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1A70-4DB3-4CCA-B0E7-165501CB9C87}"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18180-39CB-495A-B24C-04A24D0CD5F2}" type="slidenum">
              <a:rPr lang="en-US" smtClean="0"/>
              <a:t>‹#›</a:t>
            </a:fld>
            <a:endParaRPr lang="en-US"/>
          </a:p>
        </p:txBody>
      </p:sp>
    </p:spTree>
    <p:extLst>
      <p:ext uri="{BB962C8B-B14F-4D97-AF65-F5344CB8AC3E}">
        <p14:creationId xmlns:p14="http://schemas.microsoft.com/office/powerpoint/2010/main" val="122068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7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67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66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2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78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53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520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44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1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82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4859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9385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74382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1940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7700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9232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5143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1010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999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6430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01233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1894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6576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0489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5137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131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427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65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92899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4002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457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8682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4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2022/12/21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D1DDAAB-2F96-42A6-8316-7703CCB9B4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extLst>
      <p:ext uri="{BB962C8B-B14F-4D97-AF65-F5344CB8AC3E}">
        <p14:creationId xmlns:p14="http://schemas.microsoft.com/office/powerpoint/2010/main" val="2773930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44.png"/><Relationship Id="rId4" Type="http://schemas.openxmlformats.org/officeDocument/2006/relationships/notesSlide" Target="../notesSlides/notesSlide6.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7.xm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8.xml"/><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9.xml"/><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4.png"/><Relationship Id="rId5" Type="http://schemas.openxmlformats.org/officeDocument/2006/relationships/slideLayout" Target="../slideLayouts/slideLayout2.xml"/><Relationship Id="rId10" Type="http://schemas.openxmlformats.org/officeDocument/2006/relationships/image" Target="../media/image42.gif"/><Relationship Id="rId4" Type="http://schemas.openxmlformats.org/officeDocument/2006/relationships/audio" Target="../media/media2.mp3"/><Relationship Id="rId9"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gif"/><Relationship Id="rId7"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B88076-9856-4BA9-9FB9-263DA643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95" y="-331803"/>
            <a:ext cx="9291937" cy="9291937"/>
          </a:xfrm>
          <a:prstGeom prst="rect">
            <a:avLst/>
          </a:prstGeom>
        </p:spPr>
      </p:pic>
      <p:sp>
        <p:nvSpPr>
          <p:cNvPr id="7" name="圆角矩形 6"/>
          <p:cNvSpPr/>
          <p:nvPr/>
        </p:nvSpPr>
        <p:spPr>
          <a:xfrm>
            <a:off x="1323974" y="926926"/>
            <a:ext cx="9648825" cy="4787011"/>
          </a:xfrm>
          <a:prstGeom prst="round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21232" r="79141"/>
          <a:stretch>
            <a:fillRect/>
          </a:stretch>
        </p:blipFill>
        <p:spPr>
          <a:xfrm>
            <a:off x="-109508" y="665688"/>
            <a:ext cx="3629025" cy="6363762"/>
          </a:xfrm>
          <a:prstGeom prst="rect">
            <a:avLst/>
          </a:prstGeom>
        </p:spPr>
      </p:pic>
      <p:pic>
        <p:nvPicPr>
          <p:cNvPr id="29" name="Ca vo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0600" y="5140238"/>
            <a:ext cx="1669874" cy="1669874"/>
          </a:xfrm>
          <a:prstGeom prst="rect">
            <a:avLst/>
          </a:prstGeom>
        </p:spPr>
      </p:pic>
      <p:pic>
        <p:nvPicPr>
          <p:cNvPr id="18" name="Picture 17">
            <a:extLst>
              <a:ext uri="{FF2B5EF4-FFF2-40B4-BE49-F238E27FC236}">
                <a16:creationId xmlns:a16="http://schemas.microsoft.com/office/drawing/2014/main" id="{28DFA501-BC84-4BCB-9A16-0B354A09480F}"/>
              </a:ext>
            </a:extLst>
          </p:cNvPr>
          <p:cNvPicPr>
            <a:picLocks noChangeAspect="1"/>
          </p:cNvPicPr>
          <p:nvPr/>
        </p:nvPicPr>
        <p:blipFill>
          <a:blip r:embed="rId5"/>
          <a:stretch>
            <a:fillRect/>
          </a:stretch>
        </p:blipFill>
        <p:spPr>
          <a:xfrm>
            <a:off x="4820867" y="926926"/>
            <a:ext cx="3274397" cy="1088798"/>
          </a:xfrm>
          <a:prstGeom prst="rect">
            <a:avLst/>
          </a:prstGeom>
        </p:spPr>
      </p:pic>
      <p:sp>
        <p:nvSpPr>
          <p:cNvPr id="21" name="Rounded Rectangle 3">
            <a:extLst>
              <a:ext uri="{FF2B5EF4-FFF2-40B4-BE49-F238E27FC236}">
                <a16:creationId xmlns:a16="http://schemas.microsoft.com/office/drawing/2014/main" id="{49B885C8-3058-443A-A706-E417CB905899}"/>
              </a:ext>
            </a:extLst>
          </p:cNvPr>
          <p:cNvSpPr/>
          <p:nvPr/>
        </p:nvSpPr>
        <p:spPr>
          <a:xfrm>
            <a:off x="2404915" y="108390"/>
            <a:ext cx="8178799" cy="764378"/>
          </a:xfrm>
          <a:prstGeom prst="roundRect">
            <a:avLst/>
          </a:prstGeom>
          <a:solidFill>
            <a:schemeClr val="bg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Thứ</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ngày</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tháng</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năm</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2022</a:t>
            </a:r>
            <a:endParaRPr kumimoji="0" lang="zh-CN" altLang="en-US"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endParaRPr>
          </a:p>
        </p:txBody>
      </p:sp>
      <p:pic>
        <p:nvPicPr>
          <p:cNvPr id="3" name="Picture 2">
            <a:extLst>
              <a:ext uri="{FF2B5EF4-FFF2-40B4-BE49-F238E27FC236}">
                <a16:creationId xmlns:a16="http://schemas.microsoft.com/office/drawing/2014/main" id="{7A173400-6D4F-42D5-B623-300D1CC77ACF}"/>
              </a:ext>
            </a:extLst>
          </p:cNvPr>
          <p:cNvPicPr>
            <a:picLocks noChangeAspect="1"/>
          </p:cNvPicPr>
          <p:nvPr/>
        </p:nvPicPr>
        <p:blipFill>
          <a:blip r:embed="rId6"/>
          <a:stretch>
            <a:fillRect/>
          </a:stretch>
        </p:blipFill>
        <p:spPr>
          <a:xfrm>
            <a:off x="1876779" y="1876726"/>
            <a:ext cx="9096020" cy="1072989"/>
          </a:xfrm>
          <a:prstGeom prst="rect">
            <a:avLst/>
          </a:prstGeom>
        </p:spPr>
      </p:pic>
      <p:pic>
        <p:nvPicPr>
          <p:cNvPr id="6" name="Picture 5">
            <a:extLst>
              <a:ext uri="{FF2B5EF4-FFF2-40B4-BE49-F238E27FC236}">
                <a16:creationId xmlns:a16="http://schemas.microsoft.com/office/drawing/2014/main" id="{7EFCDE2F-B9BA-4812-8F14-2309F63935C1}"/>
              </a:ext>
            </a:extLst>
          </p:cNvPr>
          <p:cNvPicPr>
            <a:picLocks noChangeAspect="1"/>
          </p:cNvPicPr>
          <p:nvPr/>
        </p:nvPicPr>
        <p:blipFill>
          <a:blip r:embed="rId7"/>
          <a:stretch>
            <a:fillRect/>
          </a:stretch>
        </p:blipFill>
        <p:spPr>
          <a:xfrm>
            <a:off x="1876779" y="2882811"/>
            <a:ext cx="8827773" cy="1883827"/>
          </a:xfrm>
          <a:prstGeom prst="rect">
            <a:avLst/>
          </a:prstGeom>
        </p:spPr>
      </p:pic>
    </p:spTree>
    <p:extLst>
      <p:ext uri="{BB962C8B-B14F-4D97-AF65-F5344CB8AC3E}">
        <p14:creationId xmlns:p14="http://schemas.microsoft.com/office/powerpoint/2010/main" val="137321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9167E-6 -3.7037E-7 L -4.79167E-6 0.00046 C -0.00234 -0.01181 -0.00364 -0.02523 -0.00703 -0.03518 C -0.0108 -0.04653 -0.01588 -0.05463 -0.02083 -0.06157 C -0.02877 -0.07338 -0.03515 -0.08333 -0.04322 -0.09236 C -0.04778 -0.09768 -0.0526 -0.09907 -0.05716 -0.10116 C -0.06289 -0.09977 -0.06914 -0.10301 -0.07434 -0.09676 C -0.07903 -0.09213 -0.0819 -0.08079 -0.08476 -0.07037 C -0.10924 0.01389 -0.09088 -0.0419 -0.10377 0.01319 C -0.10703 0.02685 -0.11093 0.03889 -0.11419 0.05278 C -0.12239 0.08727 -0.1151 0.07199 -0.12447 0.08819 C -0.12734 0.08079 -0.13059 0.07384 -0.1332 0.06597 C -0.13945 0.04745 -0.15638 -0.00995 -0.1677 -0.03518 C -0.16927 -0.03889 -0.17122 -0.0412 -0.17291 -0.04398 C -0.17343 -0.01181 -0.17252 0.02083 -0.1746 0.05278 C -0.175 0.05718 -0.17812 0.0588 -0.17981 0.05718 C -0.18385 0.05347 -0.18658 0.04468 -0.19023 0.03958 C -0.197 0.02963 -0.20429 0.02245 -0.21093 0.01319 C -0.24622 -0.03634 -0.22851 -0.02338 -0.24726 -0.03518 C -0.2483 -0.02778 -0.24934 -0.0206 -0.25065 -0.01319 C -0.25169 -0.0088 -0.25351 -0.00509 -0.25416 -3.7037E-7 C -0.26236 0.06204 -0.25273 0.04144 -0.26445 0.06157 L -0.28007 0.03519 C -0.28177 0.03241 -0.28372 0.0294 -0.28528 0.02639 C -0.29114 0.0162 -0.29648 0.0044 -0.30247 -0.0044 L -0.3233 -0.03518 C -0.32382 -0.03079 -0.32486 -0.02685 -0.325 -0.02199 C -0.32604 0.00833 -0.32447 0.04005 -0.32669 0.07037 C -0.32721 0.07477 -0.33033 0.06759 -0.3319 0.06597 C -0.34244 0.0544 -0.35247 0.0412 -0.36302 0.03079 C -0.36861 0.025 -0.37447 0.02199 -0.38033 0.01759 C -0.38255 0.01898 -0.38632 0.0162 -0.38723 0.02199 C -0.38971 0.03519 -0.38828 0.05139 -0.38893 0.06597 C -0.38932 0.07199 -0.3901 0.07778 -0.39062 0.08357 C -0.40507 0.05903 -0.38528 0.09213 -0.40273 0.06597 C -0.42513 0.03264 -0.40781 0.05347 -0.42864 0.03079 C -0.43164 0.03241 -0.43463 0.03333 -0.43736 0.03519 C -0.43919 0.03634 -0.44075 0.03889 -0.44257 0.03958 C -0.44661 0.04028 -0.45065 0.03958 -0.45455 0.03958 " pathEditMode="relative" rAng="0" ptsTypes="AAAAAAAAAAAAAAAAAAAAAAAAAAAAAAAAAAAAAAA">
                                      <p:cBhvr>
                                        <p:cTn id="6" dur="10000" fill="hold"/>
                                        <p:tgtEl>
                                          <p:spTgt spid="29"/>
                                        </p:tgtEl>
                                        <p:attrNameLst>
                                          <p:attrName>ppt_x</p:attrName>
                                          <p:attrName>ppt_y</p:attrName>
                                        </p:attrNameLst>
                                      </p:cBhvr>
                                      <p:rCtr x="-22734" y="-64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pic>
        <p:nvPicPr>
          <p:cNvPr id="7" name="Picture 6">
            <a:extLst>
              <a:ext uri="{FF2B5EF4-FFF2-40B4-BE49-F238E27FC236}">
                <a16:creationId xmlns:a16="http://schemas.microsoft.com/office/drawing/2014/main" id="{EC1E331C-C89F-47E4-9BDC-F2FAEF9E5D52}"/>
              </a:ext>
            </a:extLst>
          </p:cNvPr>
          <p:cNvPicPr>
            <a:picLocks noChangeAspect="1"/>
          </p:cNvPicPr>
          <p:nvPr/>
        </p:nvPicPr>
        <p:blipFill>
          <a:blip r:embed="rId7"/>
          <a:stretch>
            <a:fillRect/>
          </a:stretch>
        </p:blipFill>
        <p:spPr>
          <a:xfrm>
            <a:off x="253486" y="68605"/>
            <a:ext cx="2995617" cy="670316"/>
          </a:xfrm>
          <a:prstGeom prst="rect">
            <a:avLst/>
          </a:prstGeom>
        </p:spPr>
      </p:pic>
      <p:grpSp>
        <p:nvGrpSpPr>
          <p:cNvPr id="8" name="Group 7">
            <a:extLst>
              <a:ext uri="{FF2B5EF4-FFF2-40B4-BE49-F238E27FC236}">
                <a16:creationId xmlns:a16="http://schemas.microsoft.com/office/drawing/2014/main" id="{448E2330-24DE-4516-8116-DFB5B31690CC}"/>
              </a:ext>
            </a:extLst>
          </p:cNvPr>
          <p:cNvGrpSpPr/>
          <p:nvPr/>
        </p:nvGrpSpPr>
        <p:grpSpPr>
          <a:xfrm>
            <a:off x="654152" y="584775"/>
            <a:ext cx="11052295" cy="1263354"/>
            <a:chOff x="856327" y="920788"/>
            <a:chExt cx="9273400" cy="1370556"/>
          </a:xfrm>
        </p:grpSpPr>
        <p:sp>
          <p:nvSpPr>
            <p:cNvPr id="11" name="Rounded Rectangle 18">
              <a:extLst>
                <a:ext uri="{FF2B5EF4-FFF2-40B4-BE49-F238E27FC236}">
                  <a16:creationId xmlns:a16="http://schemas.microsoft.com/office/drawing/2014/main" id="{25267B42-F5AD-4437-B0A0-CEECD7E5A753}"/>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856327" y="920788"/>
              <a:ext cx="428490" cy="634396"/>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6" name="Group 15">
            <a:extLst>
              <a:ext uri="{FF2B5EF4-FFF2-40B4-BE49-F238E27FC236}">
                <a16:creationId xmlns:a16="http://schemas.microsoft.com/office/drawing/2014/main" id="{8A2C7518-6028-467A-B7D0-A20760E59A9F}"/>
              </a:ext>
            </a:extLst>
          </p:cNvPr>
          <p:cNvGrpSpPr/>
          <p:nvPr/>
        </p:nvGrpSpPr>
        <p:grpSpPr>
          <a:xfrm>
            <a:off x="506398" y="1848129"/>
            <a:ext cx="11200049" cy="2543118"/>
            <a:chOff x="937075" y="818289"/>
            <a:chExt cx="11331323" cy="3227283"/>
          </a:xfrm>
        </p:grpSpPr>
        <p:sp>
          <p:nvSpPr>
            <p:cNvPr id="18" name="Rounded Rectangle 24">
              <a:extLst>
                <a:ext uri="{FF2B5EF4-FFF2-40B4-BE49-F238E27FC236}">
                  <a16:creationId xmlns:a16="http://schemas.microsoft.com/office/drawing/2014/main" id="{9A37C276-66EC-4E12-BB64-61B8800467B6}"/>
                </a:ext>
              </a:extLst>
            </p:cNvPr>
            <p:cNvSpPr/>
            <p:nvPr/>
          </p:nvSpPr>
          <p:spPr>
            <a:xfrm>
              <a:off x="1179004" y="940709"/>
              <a:ext cx="11089394" cy="3104863"/>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9" name="Group 18">
              <a:extLst>
                <a:ext uri="{FF2B5EF4-FFF2-40B4-BE49-F238E27FC236}">
                  <a16:creationId xmlns:a16="http://schemas.microsoft.com/office/drawing/2014/main" id="{01532758-0C9F-4B45-88F8-8F5225B603EE}"/>
                </a:ext>
              </a:extLst>
            </p:cNvPr>
            <p:cNvGrpSpPr/>
            <p:nvPr/>
          </p:nvGrpSpPr>
          <p:grpSpPr>
            <a:xfrm>
              <a:off x="937075" y="818289"/>
              <a:ext cx="547383" cy="628535"/>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2" name="Group 21">
            <a:extLst>
              <a:ext uri="{FF2B5EF4-FFF2-40B4-BE49-F238E27FC236}">
                <a16:creationId xmlns:a16="http://schemas.microsoft.com/office/drawing/2014/main" id="{1097594A-F444-4EF6-8D07-AB81ED834B5A}"/>
              </a:ext>
            </a:extLst>
          </p:cNvPr>
          <p:cNvGrpSpPr/>
          <p:nvPr/>
        </p:nvGrpSpPr>
        <p:grpSpPr>
          <a:xfrm>
            <a:off x="506398" y="4422850"/>
            <a:ext cx="11200049" cy="1482056"/>
            <a:chOff x="634815" y="1164235"/>
            <a:chExt cx="10372059" cy="1213789"/>
          </a:xfrm>
        </p:grpSpPr>
        <p:sp>
          <p:nvSpPr>
            <p:cNvPr id="23" name="Rounded Rectangle 15">
              <a:extLst>
                <a:ext uri="{FF2B5EF4-FFF2-40B4-BE49-F238E27FC236}">
                  <a16:creationId xmlns:a16="http://schemas.microsoft.com/office/drawing/2014/main" id="{77F68449-4822-44D8-ACE3-1532150102C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99D4F9C6-10CE-45FC-82AC-3D5D3E2E8072}"/>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5824024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654152" y="584775"/>
            <a:ext cx="510686" cy="584775"/>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9" name="Group 18">
            <a:extLst>
              <a:ext uri="{FF2B5EF4-FFF2-40B4-BE49-F238E27FC236}">
                <a16:creationId xmlns:a16="http://schemas.microsoft.com/office/drawing/2014/main" id="{01532758-0C9F-4B45-88F8-8F5225B603EE}"/>
              </a:ext>
            </a:extLst>
          </p:cNvPr>
          <p:cNvGrpSpPr/>
          <p:nvPr/>
        </p:nvGrpSpPr>
        <p:grpSpPr>
          <a:xfrm>
            <a:off x="506398" y="1848129"/>
            <a:ext cx="541042" cy="495289"/>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99D4F9C6-10CE-45FC-82AC-3D5D3E2E8072}"/>
              </a:ext>
            </a:extLst>
          </p:cNvPr>
          <p:cNvGrpSpPr/>
          <p:nvPr/>
        </p:nvGrpSpPr>
        <p:grpSpPr>
          <a:xfrm>
            <a:off x="506398" y="4422850"/>
            <a:ext cx="442499" cy="486710"/>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spTree>
    <p:extLst>
      <p:ext uri="{BB962C8B-B14F-4D97-AF65-F5344CB8AC3E}">
        <p14:creationId xmlns:p14="http://schemas.microsoft.com/office/powerpoint/2010/main" val="81123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1186427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1" name="Picture 90">
            <a:extLst>
              <a:ext uri="{FF2B5EF4-FFF2-40B4-BE49-F238E27FC236}">
                <a16:creationId xmlns:a16="http://schemas.microsoft.com/office/drawing/2014/main" id="{D20CF6CB-E75E-4667-B174-9EB00A52DF75}"/>
              </a:ext>
            </a:extLst>
          </p:cNvPr>
          <p:cNvPicPr>
            <a:picLocks noChangeAspect="1"/>
          </p:cNvPicPr>
          <p:nvPr/>
        </p:nvPicPr>
        <p:blipFill>
          <a:blip r:embed="rId4"/>
          <a:stretch>
            <a:fillRect/>
          </a:stretch>
        </p:blipFill>
        <p:spPr>
          <a:xfrm>
            <a:off x="2850933" y="1801644"/>
            <a:ext cx="6151397" cy="3188484"/>
          </a:xfrm>
          <a:prstGeom prst="rect">
            <a:avLst/>
          </a:prstGeom>
        </p:spPr>
      </p:pic>
    </p:spTree>
    <p:extLst>
      <p:ext uri="{BB962C8B-B14F-4D97-AF65-F5344CB8AC3E}">
        <p14:creationId xmlns:p14="http://schemas.microsoft.com/office/powerpoint/2010/main" val="24311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FC177173-5D5B-4C3B-BDB0-51D366BFA8D9}"/>
              </a:ext>
            </a:extLst>
          </p:cNvPr>
          <p:cNvGrpSpPr/>
          <p:nvPr/>
        </p:nvGrpSpPr>
        <p:grpSpPr>
          <a:xfrm>
            <a:off x="1503153" y="2029504"/>
            <a:ext cx="9857838" cy="2651119"/>
            <a:chOff x="256031" y="1133735"/>
            <a:chExt cx="9242811" cy="5377134"/>
          </a:xfrm>
        </p:grpSpPr>
        <p:sp>
          <p:nvSpPr>
            <p:cNvPr id="14" name="Rectangle: Rounded Corners 13">
              <a:extLst>
                <a:ext uri="{FF2B5EF4-FFF2-40B4-BE49-F238E27FC236}">
                  <a16:creationId xmlns:a16="http://schemas.microsoft.com/office/drawing/2014/main" id="{6B2B1F50-3CF2-4531-A984-7A60B1B2C7BF}"/>
                </a:ext>
              </a:extLst>
            </p:cNvPr>
            <p:cNvSpPr/>
            <p:nvPr/>
          </p:nvSpPr>
          <p:spPr>
            <a:xfrm>
              <a:off x="256031" y="1133735"/>
              <a:ext cx="9242811" cy="5377134"/>
            </a:xfrm>
            <a:prstGeom prst="roundRect">
              <a:avLst>
                <a:gd name="adj" fmla="val 4992"/>
              </a:avLst>
            </a:prstGeom>
            <a:solidFill>
              <a:srgbClr val="FFC000"/>
            </a:solidFill>
            <a:ln w="12700" cap="flat" cmpd="sng" algn="ctr">
              <a:solidFill>
                <a:srgbClr val="70AD47"/>
              </a:solidFill>
              <a:prstDash val="solid"/>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75B9EAD2-BABB-43AB-9105-A9B65A1A4258}"/>
                </a:ext>
              </a:extLst>
            </p:cNvPr>
            <p:cNvSpPr/>
            <p:nvPr/>
          </p:nvSpPr>
          <p:spPr>
            <a:xfrm>
              <a:off x="407794" y="1406138"/>
              <a:ext cx="8939283" cy="4832329"/>
            </a:xfrm>
            <a:prstGeom prst="roundRect">
              <a:avLst>
                <a:gd name="adj" fmla="val 4992"/>
              </a:avLst>
            </a:prstGeom>
            <a:solidFill>
              <a:sysClr val="window" lastClr="FFFFFF"/>
            </a:solidFill>
            <a:ln w="19050" cap="flat" cmpd="sng" algn="ctr">
              <a:solidFill>
                <a:srgbClr val="70AD47"/>
              </a:solidFill>
              <a:prstDash val="dash"/>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id="{55883BD5-81F5-40D7-88A2-0F06AF818956}"/>
              </a:ext>
            </a:extLst>
          </p:cNvPr>
          <p:cNvSpPr txBox="1">
            <a:spLocks/>
          </p:cNvSpPr>
          <p:nvPr/>
        </p:nvSpPr>
        <p:spPr>
          <a:xfrm>
            <a:off x="1792488" y="2332456"/>
            <a:ext cx="9279163" cy="168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9902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par>
                          <p:cTn id="7" fill="hold">
                            <p:stCondLst>
                              <p:cond delay="5000"/>
                            </p:stCondLst>
                            <p:childTnLst>
                              <p:par>
                                <p:cTn id="8" presetID="14" presetClass="entr" presetSubtype="1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7" y="2224811"/>
            <a:ext cx="3662080" cy="1754326"/>
          </a:xfrm>
          <a:prstGeom prst="rect">
            <a:avLst/>
          </a:prstGeom>
          <a:noFill/>
        </p:spPr>
        <p:txBody>
          <a:bodyPr wrap="square" rtlCol="0">
            <a:spAutoFit/>
          </a:bodyPr>
          <a:lstStyle/>
          <a:p>
            <a:pPr algn="ct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Định</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kumimoji="0" lang="en-US" sz="36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Xác</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hướng</a:t>
            </a:r>
            <a:endParaRPr kumimoji="0" lang="en-US"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Kinh tế dược- Định hướng nghề nghiệp tương lai sao cho đúng? - CLB Kinh Tế  Dược">
            <a:extLst>
              <a:ext uri="{FF2B5EF4-FFF2-40B4-BE49-F238E27FC236}">
                <a16:creationId xmlns:a16="http://schemas.microsoft.com/office/drawing/2014/main" id="{A34E722E-451A-4081-B151-B94DC132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846" y="1836175"/>
            <a:ext cx="5662370"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6" y="2224811"/>
            <a:ext cx="389168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lượng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Ưu nhược điểm của điện năng lượng mặt trời">
            <a:extLst>
              <a:ext uri="{FF2B5EF4-FFF2-40B4-BE49-F238E27FC236}">
                <a16:creationId xmlns:a16="http://schemas.microsoft.com/office/drawing/2014/main" id="{600CD89B-DCDF-42AE-9B11-1E66C1D2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63" y="1470429"/>
            <a:ext cx="5666432" cy="38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318913"/>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5979" y="1651962"/>
            <a:ext cx="9779775"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ích lợi của những ngọn hải đăng.</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32896" y="2584262"/>
            <a:ext cx="10481402"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429000"/>
            <a:ext cx="10337849"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endPar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B9C1411-E196-4442-A8A3-053E4C1CE39F}"/>
              </a:ext>
            </a:extLst>
          </p:cNvPr>
          <p:cNvSpPr txBox="1"/>
          <p:nvPr/>
        </p:nvSpPr>
        <p:spPr>
          <a:xfrm>
            <a:off x="1432896" y="4838740"/>
            <a:ext cx="9380416"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59756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13688" y="250873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0760" y="4649060"/>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3" name="Picture 2">
            <a:extLst>
              <a:ext uri="{FF2B5EF4-FFF2-40B4-BE49-F238E27FC236}">
                <a16:creationId xmlns:a16="http://schemas.microsoft.com/office/drawing/2014/main" id="{FAC6FD85-A9C6-4E64-9B89-6E7A24C22682}"/>
              </a:ext>
            </a:extLst>
          </p:cNvPr>
          <p:cNvPicPr>
            <a:picLocks noChangeAspect="1"/>
          </p:cNvPicPr>
          <p:nvPr/>
        </p:nvPicPr>
        <p:blipFill>
          <a:blip r:embed="rId4"/>
          <a:stretch>
            <a:fillRect/>
          </a:stretch>
        </p:blipFill>
        <p:spPr>
          <a:xfrm>
            <a:off x="2640117" y="2535001"/>
            <a:ext cx="6943946" cy="1566808"/>
          </a:xfrm>
          <a:prstGeom prst="rect">
            <a:avLst/>
          </a:prstGeom>
        </p:spPr>
      </p:pic>
    </p:spTree>
    <p:extLst>
      <p:ext uri="{BB962C8B-B14F-4D97-AF65-F5344CB8AC3E}">
        <p14:creationId xmlns:p14="http://schemas.microsoft.com/office/powerpoint/2010/main" val="341548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0184E71-4545-4176-93E2-EF03B348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6982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268219"/>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71182"/>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0"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3418094" y="316767"/>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31297"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F52D31F-75FC-4BEC-BA3F-8B359DDAC620}"/>
              </a:ext>
            </a:extLst>
          </p:cNvPr>
          <p:cNvPicPr>
            <a:picLocks noChangeAspect="1"/>
          </p:cNvPicPr>
          <p:nvPr/>
        </p:nvPicPr>
        <p:blipFill>
          <a:blip r:embed="rId9"/>
          <a:stretch>
            <a:fillRect/>
          </a:stretch>
        </p:blipFill>
        <p:spPr>
          <a:xfrm>
            <a:off x="2057747" y="1463040"/>
            <a:ext cx="6206266" cy="2280102"/>
          </a:xfrm>
          <a:prstGeom prst="rect">
            <a:avLst/>
          </a:prstGeom>
        </p:spPr>
      </p:pic>
      <p:pic>
        <p:nvPicPr>
          <p:cNvPr id="18" name="Am-thanh-tieng-song-bien-ri-rao-www_tiengdong_com">
            <a:hlinkClick r:id="" action="ppaction://media"/>
            <a:extLst>
              <a:ext uri="{FF2B5EF4-FFF2-40B4-BE49-F238E27FC236}">
                <a16:creationId xmlns:a16="http://schemas.microsoft.com/office/drawing/2014/main" id="{92CD7C61-5683-4380-9C52-FE59F7ABF8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10041" y="7460226"/>
            <a:ext cx="609600" cy="609600"/>
          </a:xfrm>
          <a:prstGeom prst="rect">
            <a:avLst/>
          </a:prstGeom>
        </p:spPr>
      </p:pic>
      <p:sp>
        <p:nvSpPr>
          <p:cNvPr id="2" name="Rectangle: Rounded Corners 1">
            <a:extLst>
              <a:ext uri="{FF2B5EF4-FFF2-40B4-BE49-F238E27FC236}">
                <a16:creationId xmlns:a16="http://schemas.microsoft.com/office/drawing/2014/main" id="{A7DF703C-EFDA-4FBC-90E8-00B405856E01}"/>
              </a:ext>
            </a:extLst>
          </p:cNvPr>
          <p:cNvSpPr/>
          <p:nvPr/>
        </p:nvSpPr>
        <p:spPr>
          <a:xfrm>
            <a:off x="2860158" y="3902149"/>
            <a:ext cx="5403855" cy="1653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Các</a:t>
            </a:r>
            <a:r>
              <a:rPr lang="en-US" sz="3200" dirty="0"/>
              <a:t> </a:t>
            </a:r>
            <a:r>
              <a:rPr lang="en-US" sz="3200" dirty="0" err="1"/>
              <a:t>em</a:t>
            </a:r>
            <a:r>
              <a:rPr lang="en-US" sz="3200" dirty="0"/>
              <a:t> </a:t>
            </a:r>
            <a:r>
              <a:rPr lang="en-US" sz="3200" dirty="0" err="1"/>
              <a:t>hãy</a:t>
            </a:r>
            <a:r>
              <a:rPr lang="en-US" sz="3200" dirty="0"/>
              <a:t> </a:t>
            </a:r>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để</a:t>
            </a:r>
            <a:r>
              <a:rPr lang="en-US" sz="3200" dirty="0"/>
              <a:t> </a:t>
            </a:r>
            <a:r>
              <a:rPr lang="en-US" sz="3200" dirty="0" err="1"/>
              <a:t>giúp</a:t>
            </a:r>
            <a:r>
              <a:rPr lang="en-US" sz="3200" dirty="0"/>
              <a:t> </a:t>
            </a:r>
            <a:r>
              <a:rPr lang="en-US" sz="3200" dirty="0" err="1"/>
              <a:t>thuyền</a:t>
            </a:r>
            <a:r>
              <a:rPr lang="en-US" sz="3200" dirty="0"/>
              <a:t> </a:t>
            </a:r>
            <a:r>
              <a:rPr lang="en-US" sz="3200" dirty="0" err="1"/>
              <a:t>đi</a:t>
            </a:r>
            <a:r>
              <a:rPr lang="en-US" sz="3200" dirty="0"/>
              <a:t> </a:t>
            </a:r>
            <a:r>
              <a:rPr lang="en-US" sz="3200" dirty="0" err="1"/>
              <a:t>tới</a:t>
            </a:r>
            <a:r>
              <a:rPr lang="en-US" sz="3200" dirty="0"/>
              <a:t> </a:t>
            </a:r>
            <a:r>
              <a:rPr lang="en-US" sz="3200" dirty="0" err="1"/>
              <a:t>ngọn</a:t>
            </a:r>
            <a:r>
              <a:rPr lang="en-US" sz="3200" dirty="0"/>
              <a:t> </a:t>
            </a:r>
            <a:r>
              <a:rPr lang="en-US" sz="3200" dirty="0" err="1"/>
              <a:t>hải</a:t>
            </a:r>
            <a:r>
              <a:rPr lang="en-US" sz="3200" dirty="0"/>
              <a:t> </a:t>
            </a:r>
            <a:r>
              <a:rPr lang="en-US" sz="3200" dirty="0" err="1"/>
              <a:t>đăng</a:t>
            </a:r>
            <a:r>
              <a:rPr lang="en-US" sz="3200" dirty="0"/>
              <a:t> </a:t>
            </a:r>
            <a:r>
              <a:rPr lang="en-US" sz="3200" dirty="0" err="1"/>
              <a:t>nhé</a:t>
            </a:r>
            <a:r>
              <a:rPr lang="en-US" sz="3200" dirty="0"/>
              <a:t>!</a:t>
            </a:r>
          </a:p>
        </p:txBody>
      </p:sp>
    </p:spTree>
    <p:extLst>
      <p:ext uri="{BB962C8B-B14F-4D97-AF65-F5344CB8AC3E}">
        <p14:creationId xmlns:p14="http://schemas.microsoft.com/office/powerpoint/2010/main" val="192474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125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4.58333E-6 -1.85185E-6 L 0.3302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3.54167E-6 -7.40741E-7 L 0.3302 -0.00625 " pathEditMode="relative" rAng="0" ptsTypes="AA">
                                      <p:cBhvr>
                                        <p:cTn id="10" dur="8000" fill="hold"/>
                                        <p:tgtEl>
                                          <p:spTgt spid="13"/>
                                        </p:tgtEl>
                                        <p:attrNameLst>
                                          <p:attrName>ppt_x</p:attrName>
                                          <p:attrName>ppt_y</p:attrName>
                                        </p:attrNameLst>
                                      </p:cBhvr>
                                      <p:rCtr x="16510" y="-324"/>
                                    </p:animMotion>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1" presetClass="mediacall" presetSubtype="0" fill="hold" nodeType="withEffect">
                                  <p:stCondLst>
                                    <p:cond delay="0"/>
                                  </p:stCondLst>
                                  <p:childTnLst>
                                    <p:cmd type="call" cmd="playFrom(0.0)">
                                      <p:cBhvr>
                                        <p:cTn id="17" dur="62955" fill="hold"/>
                                        <p:tgtEl>
                                          <p:spTgt spid="18"/>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8"/>
                </p:tgtEl>
              </p:cMediaNode>
            </p:audio>
          </p:childTnLst>
        </p:cTn>
      </p:par>
    </p:tnLst>
    <p:bldLst>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23414" y="1049362"/>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28D3447-78FC-4B4A-A563-A1C0FDF09FBB}"/>
              </a:ext>
            </a:extLst>
          </p:cNvPr>
          <p:cNvSpPr txBox="1"/>
          <p:nvPr/>
        </p:nvSpPr>
        <p:spPr>
          <a:xfrm>
            <a:off x="1634094" y="2079972"/>
            <a:ext cx="9098296" cy="3170099"/>
          </a:xfrm>
          <a:prstGeom prst="rect">
            <a:avLst/>
          </a:prstGeom>
          <a:noFill/>
        </p:spPr>
        <p:txBody>
          <a:bodyPr wrap="square" rtlCol="0">
            <a:spAutoFit/>
          </a:bodyPr>
          <a:lstStyle/>
          <a:p>
            <a:pPr lvl="0" algn="just"/>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yên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tâm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9973197-FD19-48B6-A71F-BF54CF052A2C}"/>
              </a:ext>
            </a:extLst>
          </p:cNvPr>
          <p:cNvSpPr txBox="1"/>
          <p:nvPr/>
        </p:nvSpPr>
        <p:spPr>
          <a:xfrm>
            <a:off x="1221676" y="1367885"/>
            <a:ext cx="95107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35FCD3A3-0863-4DBD-979A-25CF1C09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2373" y="3225002"/>
            <a:ext cx="4572000" cy="4572000"/>
          </a:xfrm>
          <a:prstGeom prst="rect">
            <a:avLst/>
          </a:prstGeom>
        </p:spPr>
      </p:pic>
    </p:spTree>
    <p:extLst>
      <p:ext uri="{BB962C8B-B14F-4D97-AF65-F5344CB8AC3E}">
        <p14:creationId xmlns:p14="http://schemas.microsoft.com/office/powerpoint/2010/main" val="59433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0EA31A-51E4-4038-8B12-D7EE727D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86967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4F1BD439-A39D-4E2E-B386-9A89F4E48D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5192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4.58333E-6 -2.96296E-6 L 0.15442 0.0676 " pathEditMode="relative" rAng="0" ptsTypes="AA">
                                      <p:cBhvr>
                                        <p:cTn id="12" dur="5000" fill="hold"/>
                                        <p:tgtEl>
                                          <p:spTgt spid="5"/>
                                        </p:tgtEl>
                                        <p:attrNameLst>
                                          <p:attrName>ppt_x</p:attrName>
                                          <p:attrName>ppt_y</p:attrName>
                                        </p:attrNameLst>
                                      </p:cBhvr>
                                      <p:rCtr x="7721" y="3380"/>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459610" y="1292684"/>
            <a:ext cx="976636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9" name="TextBox 8">
            <a:extLst>
              <a:ext uri="{FF2B5EF4-FFF2-40B4-BE49-F238E27FC236}">
                <a16:creationId xmlns:a16="http://schemas.microsoft.com/office/drawing/2014/main" id="{0E40DD3B-E8BB-4578-A885-07CA82D5F31D}"/>
              </a:ext>
            </a:extLst>
          </p:cNvPr>
          <p:cNvSpPr txBox="1"/>
          <p:nvPr/>
        </p:nvSpPr>
        <p:spPr>
          <a:xfrm>
            <a:off x="1459610" y="2155709"/>
            <a:ext cx="9357281" cy="2308324"/>
          </a:xfrm>
          <a:prstGeom prst="rect">
            <a:avLst/>
          </a:prstGeom>
          <a:noFill/>
        </p:spPr>
        <p:txBody>
          <a:bodyPr wrap="square" rtlCol="0">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8500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16F704-BF44-499E-868E-EA90DC33E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10030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64521" y="286856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095050" y="26027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3D42038B-6BE6-4F59-A1E3-1CE19423C78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234753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1.38778E-1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2.29167E-6 -3.7037E-7 L 0.11471 -0.09792 " pathEditMode="relative" rAng="0" ptsTypes="AA">
                                      <p:cBhvr>
                                        <p:cTn id="12" dur="5000" fill="hold"/>
                                        <p:tgtEl>
                                          <p:spTgt spid="5"/>
                                        </p:tgtEl>
                                        <p:attrNameLst>
                                          <p:attrName>ppt_x</p:attrName>
                                          <p:attrName>ppt_y</p:attrName>
                                        </p:attrNameLst>
                                      </p:cBhvr>
                                      <p:rCtr x="5729" y="-4907"/>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285707" y="1263268"/>
            <a:ext cx="970676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p>
        </p:txBody>
      </p:sp>
      <p:sp>
        <p:nvSpPr>
          <p:cNvPr id="9" name="TextBox 8">
            <a:extLst>
              <a:ext uri="{FF2B5EF4-FFF2-40B4-BE49-F238E27FC236}">
                <a16:creationId xmlns:a16="http://schemas.microsoft.com/office/drawing/2014/main" id="{7B67B09B-B648-4616-AD17-4C7B844470E3}"/>
              </a:ext>
            </a:extLst>
          </p:cNvPr>
          <p:cNvSpPr txBox="1"/>
          <p:nvPr/>
        </p:nvSpPr>
        <p:spPr>
          <a:xfrm>
            <a:off x="1460449" y="2547744"/>
            <a:ext cx="970676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canh</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bão</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a:t>
            </a: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6067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A5D04-7167-47BB-A887-8DE18661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088" y="-1260211"/>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268569" y="-347898"/>
            <a:ext cx="4168138" cy="7309137"/>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92723" y="2116394"/>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2025" y="5036574"/>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96882"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390373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5E-6 -3.7037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1.04167E-6 1.85185E-6 L 0.10104 0.13657 " pathEditMode="relative" rAng="0" ptsTypes="AA">
                                      <p:cBhvr>
                                        <p:cTn id="14" dur="5000" fill="hold"/>
                                        <p:tgtEl>
                                          <p:spTgt spid="5"/>
                                        </p:tgtEl>
                                        <p:attrNameLst>
                                          <p:attrName>ppt_x</p:attrName>
                                          <p:attrName>ppt_y</p:attrName>
                                        </p:attrNameLst>
                                      </p:cBhvr>
                                      <p:rCtr x="5052" y="682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457201" y="382772"/>
            <a:ext cx="11418134" cy="6028661"/>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A2FF3CA-54A6-44A0-8DB1-EE011538A8C8}"/>
              </a:ext>
            </a:extLst>
          </p:cNvPr>
          <p:cNvSpPr txBox="1"/>
          <p:nvPr/>
        </p:nvSpPr>
        <p:spPr>
          <a:xfrm>
            <a:off x="1045188" y="1153814"/>
            <a:ext cx="10571767" cy="707886"/>
          </a:xfrm>
          <a:prstGeom prst="rect">
            <a:avLst/>
          </a:prstGeom>
          <a:noFill/>
        </p:spPr>
        <p:txBody>
          <a:bodyPr wrap="square" rtlCol="0">
            <a:spAutoFit/>
          </a:bodyPr>
          <a:lstStyle/>
          <a:p>
            <a:pPr lvl="0"/>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sp>
        <p:nvSpPr>
          <p:cNvPr id="2" name="Cloud 1">
            <a:extLst>
              <a:ext uri="{FF2B5EF4-FFF2-40B4-BE49-F238E27FC236}">
                <a16:creationId xmlns:a16="http://schemas.microsoft.com/office/drawing/2014/main" id="{380FB07C-0BB4-42CA-8B4E-20EBD079B5FB}"/>
              </a:ext>
            </a:extLst>
          </p:cNvPr>
          <p:cNvSpPr/>
          <p:nvPr/>
        </p:nvSpPr>
        <p:spPr>
          <a:xfrm>
            <a:off x="648585" y="266877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 ngợi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Cloud 15">
            <a:extLst>
              <a:ext uri="{FF2B5EF4-FFF2-40B4-BE49-F238E27FC236}">
                <a16:creationId xmlns:a16="http://schemas.microsoft.com/office/drawing/2014/main" id="{5E5370E0-5844-4893-B0D2-7E05ABA45E99}"/>
              </a:ext>
            </a:extLst>
          </p:cNvPr>
          <p:cNvSpPr/>
          <p:nvPr/>
        </p:nvSpPr>
        <p:spPr>
          <a:xfrm>
            <a:off x="4419938" y="2668770"/>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trò</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hải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đăng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loud 16">
            <a:extLst>
              <a:ext uri="{FF2B5EF4-FFF2-40B4-BE49-F238E27FC236}">
                <a16:creationId xmlns:a16="http://schemas.microsoft.com/office/drawing/2014/main" id="{609D06B9-402C-4D48-81D2-033CD9BEAD2E}"/>
              </a:ext>
            </a:extLst>
          </p:cNvPr>
          <p:cNvSpPr/>
          <p:nvPr/>
        </p:nvSpPr>
        <p:spPr>
          <a:xfrm>
            <a:off x="8366591" y="251206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Công việc của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56548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1.11111E-6 L -0.31888 0.00995 " pathEditMode="relative" rAng="0" ptsTypes="AA">
                                      <p:cBhvr>
                                        <p:cTn id="25" dur="2000" fill="hold"/>
                                        <p:tgtEl>
                                          <p:spTgt spid="16"/>
                                        </p:tgtEl>
                                        <p:attrNameLst>
                                          <p:attrName>ppt_x</p:attrName>
                                          <p:attrName>ppt_y</p:attrName>
                                        </p:attrNameLst>
                                      </p:cBhvr>
                                      <p:rCtr x="-15951" y="486"/>
                                    </p:animMotion>
                                  </p:childTnLst>
                                </p:cTn>
                              </p:par>
                              <p:par>
                                <p:cTn id="26" presetID="42" presetClass="path" presetSubtype="0" accel="50000" decel="50000" fill="hold" grpId="1" nodeType="withEffect">
                                  <p:stCondLst>
                                    <p:cond delay="0"/>
                                  </p:stCondLst>
                                  <p:childTnLst>
                                    <p:animMotion origin="layout" path="M 4.58333E-6 1.11111E-6 L 0.62174 -0.0162 " pathEditMode="relative" rAng="0" ptsTypes="AA">
                                      <p:cBhvr>
                                        <p:cTn id="27" dur="2000" fill="hold"/>
                                        <p:tgtEl>
                                          <p:spTgt spid="2"/>
                                        </p:tgtEl>
                                        <p:attrNameLst>
                                          <p:attrName>ppt_x</p:attrName>
                                          <p:attrName>ppt_y</p:attrName>
                                        </p:attrNameLst>
                                      </p:cBhvr>
                                      <p:rCtr x="31081" y="-810"/>
                                    </p:animMotion>
                                  </p:childTnLst>
                                </p:cTn>
                              </p:par>
                              <p:par>
                                <p:cTn id="28" presetID="42" presetClass="path" presetSubtype="0" accel="50000" decel="50000" fill="hold" grpId="1" nodeType="withEffect">
                                  <p:stCondLst>
                                    <p:cond delay="0"/>
                                  </p:stCondLst>
                                  <p:childTnLst>
                                    <p:animMotion origin="layout" path="M 1.875E-6 -3.7037E-6 L -0.32369 0.02268 " pathEditMode="relative" rAng="0" ptsTypes="AA">
                                      <p:cBhvr>
                                        <p:cTn id="29" dur="2000" fill="hold"/>
                                        <p:tgtEl>
                                          <p:spTgt spid="17"/>
                                        </p:tgtEl>
                                        <p:attrNameLst>
                                          <p:attrName>ppt_x</p:attrName>
                                          <p:attrName>ppt_y</p:attrName>
                                        </p:attrNameLst>
                                      </p:cBhvr>
                                      <p:rCtr x="-1600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 grpId="0"/>
      <p:bldP spid="2" grpId="0" animBg="1"/>
      <p:bldP spid="2"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59C99E-DA1C-462D-8E5D-3ED8BC8B9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031" y="-8125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549574" y="2888226"/>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6000" y="5174226"/>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10041" y="7460226"/>
            <a:ext cx="609600" cy="609600"/>
          </a:xfrm>
          <a:prstGeom prst="rect">
            <a:avLst/>
          </a:prstGeom>
        </p:spPr>
      </p:pic>
      <p:pic>
        <p:nvPicPr>
          <p:cNvPr id="2" name="Tieng-yeah-tre-con-www_nhacchuongvui_com">
            <a:hlinkClick r:id="" action="ppaction://media"/>
            <a:extLst>
              <a:ext uri="{FF2B5EF4-FFF2-40B4-BE49-F238E27FC236}">
                <a16:creationId xmlns:a16="http://schemas.microsoft.com/office/drawing/2014/main" id="{E24CB914-A861-4B95-88B7-01A7C01A6FB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16941" y="7155426"/>
            <a:ext cx="609600" cy="609600"/>
          </a:xfrm>
          <a:prstGeom prst="rect">
            <a:avLst/>
          </a:prstGeom>
        </p:spPr>
      </p:pic>
    </p:spTree>
    <p:extLst>
      <p:ext uri="{BB962C8B-B14F-4D97-AF65-F5344CB8AC3E}">
        <p14:creationId xmlns:p14="http://schemas.microsoft.com/office/powerpoint/2010/main" val="300436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2.91667E-6 1.85185E-6 L 0.18372 -0.04676 " pathEditMode="relative" rAng="0" ptsTypes="AA">
                                      <p:cBhvr>
                                        <p:cTn id="14" dur="5000" fill="hold"/>
                                        <p:tgtEl>
                                          <p:spTgt spid="5"/>
                                        </p:tgtEl>
                                        <p:attrNameLst>
                                          <p:attrName>ppt_x</p:attrName>
                                          <p:attrName>ppt_y</p:attrName>
                                        </p:attrNameLst>
                                      </p:cBhvr>
                                      <p:rCtr x="9180" y="-2338"/>
                                    </p:animMotion>
                                  </p:childTnLst>
                                </p:cTn>
                              </p:par>
                            </p:childTnLst>
                          </p:cTn>
                        </p:par>
                        <p:par>
                          <p:cTn id="15" fill="hold">
                            <p:stCondLst>
                              <p:cond delay="8000"/>
                            </p:stCondLst>
                            <p:childTnLst>
                              <p:par>
                                <p:cTn id="16" presetID="1" presetClass="mediacall" presetSubtype="0" fill="hold" nodeType="afterEffect">
                                  <p:stCondLst>
                                    <p:cond delay="0"/>
                                  </p:stCondLst>
                                  <p:childTnLst>
                                    <p:cmd type="call" cmd="playFrom(0.0)">
                                      <p:cBhvr>
                                        <p:cTn id="17"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84028"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Tieng-vo-tay-tra-loi-dung-www_tiengdong_com">
            <a:hlinkClick r:id="" action="ppaction://media"/>
            <a:extLst>
              <a:ext uri="{FF2B5EF4-FFF2-40B4-BE49-F238E27FC236}">
                <a16:creationId xmlns:a16="http://schemas.microsoft.com/office/drawing/2014/main" id="{FB883DE2-BDC8-46E5-9E56-96E989D908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5704562"/>
            <a:ext cx="609600" cy="609600"/>
          </a:xfrm>
          <a:prstGeom prst="rect">
            <a:avLst/>
          </a:prstGeom>
        </p:spPr>
      </p:pic>
      <p:sp>
        <p:nvSpPr>
          <p:cNvPr id="12" name="TextBox 11">
            <a:extLst>
              <a:ext uri="{FF2B5EF4-FFF2-40B4-BE49-F238E27FC236}">
                <a16:creationId xmlns:a16="http://schemas.microsoft.com/office/drawing/2014/main" id="{8A2FF3CA-54A6-44A0-8DB1-EE011538A8C8}"/>
              </a:ext>
            </a:extLst>
          </p:cNvPr>
          <p:cNvSpPr txBox="1"/>
          <p:nvPr/>
        </p:nvSpPr>
        <p:spPr>
          <a:xfrm>
            <a:off x="810116" y="109945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2DD409CD-83CD-4E94-B1E7-C74989CD6E3A}"/>
              </a:ext>
            </a:extLst>
          </p:cNvPr>
          <p:cNvSpPr/>
          <p:nvPr/>
        </p:nvSpPr>
        <p:spPr>
          <a:xfrm>
            <a:off x="1025626" y="2203706"/>
            <a:ext cx="9555288" cy="3080676"/>
          </a:xfrm>
          <a:custGeom>
            <a:avLst/>
            <a:gdLst>
              <a:gd name="connsiteX0" fmla="*/ 0 w 9555288"/>
              <a:gd name="connsiteY0" fmla="*/ 153787 h 3080676"/>
              <a:gd name="connsiteX1" fmla="*/ 153787 w 9555288"/>
              <a:gd name="connsiteY1" fmla="*/ 0 h 3080676"/>
              <a:gd name="connsiteX2" fmla="*/ 9401501 w 9555288"/>
              <a:gd name="connsiteY2" fmla="*/ 0 h 3080676"/>
              <a:gd name="connsiteX3" fmla="*/ 9555288 w 9555288"/>
              <a:gd name="connsiteY3" fmla="*/ 153787 h 3080676"/>
              <a:gd name="connsiteX4" fmla="*/ 9555288 w 9555288"/>
              <a:gd name="connsiteY4" fmla="*/ 2926889 h 3080676"/>
              <a:gd name="connsiteX5" fmla="*/ 9401501 w 9555288"/>
              <a:gd name="connsiteY5" fmla="*/ 3080676 h 3080676"/>
              <a:gd name="connsiteX6" fmla="*/ 153787 w 9555288"/>
              <a:gd name="connsiteY6" fmla="*/ 3080676 h 3080676"/>
              <a:gd name="connsiteX7" fmla="*/ 0 w 9555288"/>
              <a:gd name="connsiteY7" fmla="*/ 2926889 h 3080676"/>
              <a:gd name="connsiteX8" fmla="*/ 0 w 9555288"/>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288" h="3080676" fill="none" extrusionOk="0">
                <a:moveTo>
                  <a:pt x="0" y="153787"/>
                </a:moveTo>
                <a:cubicBezTo>
                  <a:pt x="-532" y="70746"/>
                  <a:pt x="56479" y="6064"/>
                  <a:pt x="153787" y="0"/>
                </a:cubicBezTo>
                <a:cubicBezTo>
                  <a:pt x="1363625" y="46004"/>
                  <a:pt x="5658286" y="-130779"/>
                  <a:pt x="9401501" y="0"/>
                </a:cubicBezTo>
                <a:cubicBezTo>
                  <a:pt x="9495400" y="-3176"/>
                  <a:pt x="9540613" y="74925"/>
                  <a:pt x="9555288" y="153787"/>
                </a:cubicBezTo>
                <a:cubicBezTo>
                  <a:pt x="9425392" y="837214"/>
                  <a:pt x="9481226" y="2194704"/>
                  <a:pt x="9555288" y="2926889"/>
                </a:cubicBezTo>
                <a:cubicBezTo>
                  <a:pt x="9551586" y="3005499"/>
                  <a:pt x="9490102" y="3072753"/>
                  <a:pt x="9401501" y="3080676"/>
                </a:cubicBezTo>
                <a:cubicBezTo>
                  <a:pt x="7273203" y="2937084"/>
                  <a:pt x="2440137" y="3131913"/>
                  <a:pt x="153787" y="3080676"/>
                </a:cubicBezTo>
                <a:cubicBezTo>
                  <a:pt x="67113" y="3078510"/>
                  <a:pt x="2180" y="3011681"/>
                  <a:pt x="0" y="2926889"/>
                </a:cubicBezTo>
                <a:cubicBezTo>
                  <a:pt x="-11777" y="1666039"/>
                  <a:pt x="73841" y="660848"/>
                  <a:pt x="0" y="153787"/>
                </a:cubicBezTo>
                <a:close/>
              </a:path>
              <a:path w="9555288" h="3080676" stroke="0" extrusionOk="0">
                <a:moveTo>
                  <a:pt x="0" y="153787"/>
                </a:moveTo>
                <a:cubicBezTo>
                  <a:pt x="10736" y="69447"/>
                  <a:pt x="65951" y="-761"/>
                  <a:pt x="153787" y="0"/>
                </a:cubicBezTo>
                <a:cubicBezTo>
                  <a:pt x="2612860" y="43276"/>
                  <a:pt x="8162878" y="12265"/>
                  <a:pt x="9401501" y="0"/>
                </a:cubicBezTo>
                <a:cubicBezTo>
                  <a:pt x="9488831" y="2537"/>
                  <a:pt x="9562517" y="57930"/>
                  <a:pt x="9555288" y="153787"/>
                </a:cubicBezTo>
                <a:cubicBezTo>
                  <a:pt x="9581833" y="452882"/>
                  <a:pt x="9680916" y="2458800"/>
                  <a:pt x="9555288" y="2926889"/>
                </a:cubicBezTo>
                <a:cubicBezTo>
                  <a:pt x="9556124" y="3021360"/>
                  <a:pt x="9490420" y="3077998"/>
                  <a:pt x="9401501" y="3080676"/>
                </a:cubicBezTo>
                <a:cubicBezTo>
                  <a:pt x="7362045" y="2915791"/>
                  <a:pt x="3999107"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54E83E43-5E3C-47C9-AD18-F5D2735481D8}"/>
              </a:ext>
            </a:extLst>
          </p:cNvPr>
          <p:cNvSpPr txBox="1">
            <a:spLocks/>
          </p:cNvSpPr>
          <p:nvPr/>
        </p:nvSpPr>
        <p:spPr>
          <a:xfrm>
            <a:off x="1028738" y="2381700"/>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nl-NL"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 ta cảm nhận được những khó khăn vất vả và tinh thần lao động quên mình của những người canh giữ hải đăng.</a:t>
            </a:r>
            <a:endPar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307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1" presetClass="mediacall" presetSubtype="0" fill="hold" nodeType="withEffect">
                                  <p:stCondLst>
                                    <p:cond delay="0"/>
                                  </p:stCondLst>
                                  <p:childTnLst>
                                    <p:cmd type="call" cmd="playFrom(0.0)">
                                      <p:cBhvr>
                                        <p:cTn id="12" dur="8085"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7" grpId="0" animBg="1"/>
      <p:bldP spid="12"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356553" y="1816748"/>
            <a:ext cx="837583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đọc một bài thơ nói về những người canh giữ biển đảo mà em biết. </a:t>
            </a:r>
            <a:endParaRPr kumimoji="0" lang="en-U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spTree>
    <p:extLst>
      <p:ext uri="{BB962C8B-B14F-4D97-AF65-F5344CB8AC3E}">
        <p14:creationId xmlns:p14="http://schemas.microsoft.com/office/powerpoint/2010/main" val="219402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00B4F1C-AB1D-49D2-9C69-9966A7FBDFC8}"/>
              </a:ext>
            </a:extLst>
          </p:cNvPr>
          <p:cNvPicPr>
            <a:picLocks noChangeAspect="1"/>
          </p:cNvPicPr>
          <p:nvPr/>
        </p:nvPicPr>
        <p:blipFill>
          <a:blip r:embed="rId4"/>
          <a:stretch>
            <a:fillRect/>
          </a:stretch>
        </p:blipFill>
        <p:spPr>
          <a:xfrm>
            <a:off x="2412769" y="1837570"/>
            <a:ext cx="7157324" cy="3188484"/>
          </a:xfrm>
          <a:prstGeom prst="rect">
            <a:avLst/>
          </a:prstGeom>
        </p:spPr>
      </p:pic>
    </p:spTree>
    <p:extLst>
      <p:ext uri="{BB962C8B-B14F-4D97-AF65-F5344CB8AC3E}">
        <p14:creationId xmlns:p14="http://schemas.microsoft.com/office/powerpoint/2010/main" val="111120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223135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pic>
        <p:nvPicPr>
          <p:cNvPr id="12" name="Picture 11">
            <a:extLst>
              <a:ext uri="{FF2B5EF4-FFF2-40B4-BE49-F238E27FC236}">
                <a16:creationId xmlns:a16="http://schemas.microsoft.com/office/drawing/2014/main" id="{7975A6D4-E4B6-4A60-8F97-D5B25B3E859B}"/>
              </a:ext>
            </a:extLst>
          </p:cNvPr>
          <p:cNvPicPr>
            <a:picLocks noChangeAspect="1"/>
          </p:cNvPicPr>
          <p:nvPr/>
        </p:nvPicPr>
        <p:blipFill>
          <a:blip r:embed="rId4"/>
          <a:stretch>
            <a:fillRect/>
          </a:stretch>
        </p:blipFill>
        <p:spPr>
          <a:xfrm>
            <a:off x="2272754" y="1568980"/>
            <a:ext cx="8672320" cy="3574519"/>
          </a:xfrm>
          <a:prstGeom prst="rect">
            <a:avLst/>
          </a:prstGeom>
        </p:spPr>
      </p:pic>
    </p:spTree>
    <p:extLst>
      <p:ext uri="{BB962C8B-B14F-4D97-AF65-F5344CB8AC3E}">
        <p14:creationId xmlns:p14="http://schemas.microsoft.com/office/powerpoint/2010/main" val="2203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08D0C1-38A0-4953-8944-D18D25274FFA}"/>
              </a:ext>
            </a:extLst>
          </p:cNvPr>
          <p:cNvSpPr/>
          <p:nvPr/>
        </p:nvSpPr>
        <p:spPr>
          <a:xfrm>
            <a:off x="1257300" y="438928"/>
            <a:ext cx="9728200" cy="1795071"/>
          </a:xfrm>
          <a:prstGeom prst="roundRect">
            <a:avLst>
              <a:gd name="adj" fmla="val 50000"/>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hãy nêu tình cảm của mình đối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 những người canh giữ biển đảo? </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AB0A488-8B81-4511-B61D-592C67ED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Tree>
    <p:extLst>
      <p:ext uri="{BB962C8B-B14F-4D97-AF65-F5344CB8AC3E}">
        <p14:creationId xmlns:p14="http://schemas.microsoft.com/office/powerpoint/2010/main" val="254579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510E4CB-AF65-4911-8D41-652180DC690D}"/>
              </a:ext>
            </a:extLst>
          </p:cNvPr>
          <p:cNvPicPr>
            <a:picLocks noChangeAspect="1"/>
          </p:cNvPicPr>
          <p:nvPr/>
        </p:nvPicPr>
        <p:blipFill>
          <a:blip r:embed="rId4"/>
          <a:stretch>
            <a:fillRect/>
          </a:stretch>
        </p:blipFill>
        <p:spPr>
          <a:xfrm>
            <a:off x="2288800" y="1302638"/>
            <a:ext cx="7157324" cy="3505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36834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descr="A picture containing text, toy, vector graphics&#10;&#10;Description automatically generated">
            <a:extLst>
              <a:ext uri="{FF2B5EF4-FFF2-40B4-BE49-F238E27FC236}">
                <a16:creationId xmlns:a16="http://schemas.microsoft.com/office/drawing/2014/main" id="{459FEF8A-0726-4D94-86E6-14842F2D3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94" name="Group 93">
            <a:extLst>
              <a:ext uri="{FF2B5EF4-FFF2-40B4-BE49-F238E27FC236}">
                <a16:creationId xmlns:a16="http://schemas.microsoft.com/office/drawing/2014/main" id="{802CA85F-9434-47E3-9535-F41085F58AD7}"/>
              </a:ext>
            </a:extLst>
          </p:cNvPr>
          <p:cNvGrpSpPr/>
          <p:nvPr/>
        </p:nvGrpSpPr>
        <p:grpSpPr>
          <a:xfrm>
            <a:off x="4688747" y="2566296"/>
            <a:ext cx="5738902" cy="1678312"/>
            <a:chOff x="6410789" y="819970"/>
            <a:chExt cx="4322439" cy="1803873"/>
          </a:xfrm>
        </p:grpSpPr>
        <p:pic>
          <p:nvPicPr>
            <p:cNvPr id="95" name="Picture 94">
              <a:extLst>
                <a:ext uri="{FF2B5EF4-FFF2-40B4-BE49-F238E27FC236}">
                  <a16:creationId xmlns:a16="http://schemas.microsoft.com/office/drawing/2014/main" id="{6CC710FD-8BE9-4519-887A-5B7025E3B184}"/>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96" name="TextBox 95">
              <a:extLst>
                <a:ext uri="{FF2B5EF4-FFF2-40B4-BE49-F238E27FC236}">
                  <a16:creationId xmlns:a16="http://schemas.microsoft.com/office/drawing/2014/main" id="{FDF408CD-7AED-4BD9-95CF-9158B67D2132}"/>
                </a:ext>
              </a:extLst>
            </p:cNvPr>
            <p:cNvSpPr txBox="1"/>
            <p:nvPr/>
          </p:nvSpPr>
          <p:spPr>
            <a:xfrm>
              <a:off x="6863285" y="870589"/>
              <a:ext cx="3440395" cy="175325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điện</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năng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lượng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7" name="Group 96">
            <a:extLst>
              <a:ext uri="{FF2B5EF4-FFF2-40B4-BE49-F238E27FC236}">
                <a16:creationId xmlns:a16="http://schemas.microsoft.com/office/drawing/2014/main" id="{D37516A4-8B7A-4E54-B4AB-E4D11BC050B9}"/>
              </a:ext>
            </a:extLst>
          </p:cNvPr>
          <p:cNvGrpSpPr/>
          <p:nvPr/>
        </p:nvGrpSpPr>
        <p:grpSpPr>
          <a:xfrm>
            <a:off x="5972538" y="3730920"/>
            <a:ext cx="3781464" cy="1043679"/>
            <a:chOff x="6410789" y="2733385"/>
            <a:chExt cx="4322439" cy="1121761"/>
          </a:xfrm>
        </p:grpSpPr>
        <p:pic>
          <p:nvPicPr>
            <p:cNvPr id="98" name="Picture 97">
              <a:extLst>
                <a:ext uri="{FF2B5EF4-FFF2-40B4-BE49-F238E27FC236}">
                  <a16:creationId xmlns:a16="http://schemas.microsoft.com/office/drawing/2014/main" id="{7D03F3AC-3CF2-4F09-89C5-36A8989DA2C2}"/>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99" name="TextBox 98">
              <a:extLst>
                <a:ext uri="{FF2B5EF4-FFF2-40B4-BE49-F238E27FC236}">
                  <a16:creationId xmlns:a16="http://schemas.microsoft.com/office/drawing/2014/main" id="{4CC414B0-35B0-4004-BBAB-A908589D0B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biển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lặng</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0" name="Rectangle 99">
            <a:extLst>
              <a:ext uri="{FF2B5EF4-FFF2-40B4-BE49-F238E27FC236}">
                <a16:creationId xmlns:a16="http://schemas.microsoft.com/office/drawing/2014/main" id="{7C5BE135-70DE-4235-B3B2-089610C4DC7B}"/>
              </a:ext>
            </a:extLst>
          </p:cNvPr>
          <p:cNvSpPr/>
          <p:nvPr/>
        </p:nvSpPr>
        <p:spPr>
          <a:xfrm>
            <a:off x="1057334" y="1569768"/>
            <a:ext cx="3738524" cy="707886"/>
          </a:xfrm>
          <a:prstGeom prst="rect">
            <a:avLst/>
          </a:prstGeom>
        </p:spPr>
        <p:txBody>
          <a:bodyPr wrap="none">
            <a:spAutoFit/>
          </a:bodyPr>
          <a:lstStyle/>
          <a:p>
            <a:pPr algn="ctr">
              <a:defRPr/>
            </a:pP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1" name="Group 100">
            <a:extLst>
              <a:ext uri="{FF2B5EF4-FFF2-40B4-BE49-F238E27FC236}">
                <a16:creationId xmlns:a16="http://schemas.microsoft.com/office/drawing/2014/main" id="{DAE216CD-E36A-4111-8DF7-A2422A1B7ABC}"/>
              </a:ext>
            </a:extLst>
          </p:cNvPr>
          <p:cNvGrpSpPr/>
          <p:nvPr/>
        </p:nvGrpSpPr>
        <p:grpSpPr>
          <a:xfrm>
            <a:off x="5879347" y="1331443"/>
            <a:ext cx="3781463" cy="1121761"/>
            <a:chOff x="6410789" y="819970"/>
            <a:chExt cx="4322439" cy="1121761"/>
          </a:xfrm>
        </p:grpSpPr>
        <p:pic>
          <p:nvPicPr>
            <p:cNvPr id="102" name="Picture 101">
              <a:extLst>
                <a:ext uri="{FF2B5EF4-FFF2-40B4-BE49-F238E27FC236}">
                  <a16:creationId xmlns:a16="http://schemas.microsoft.com/office/drawing/2014/main" id="{78D56D3C-8FDE-4A81-84F9-4F9A6DE59930}"/>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03" name="TextBox 102">
              <a:extLst>
                <a:ext uri="{FF2B5EF4-FFF2-40B4-BE49-F238E27FC236}">
                  <a16:creationId xmlns:a16="http://schemas.microsoft.com/office/drawing/2014/main" id="{2907147C-7482-426E-B09D-85D12195873F}"/>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đường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70901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ppt_w*1.125000"/>
                                          </p:val>
                                        </p:tav>
                                        <p:tav tm="100000">
                                          <p:val>
                                            <p:strVal val="#ppt_x"/>
                                          </p:val>
                                        </p:tav>
                                      </p:tavLst>
                                    </p:anim>
                                    <p:animEffect transition="in" filter="wipe(righ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638658" y="197123"/>
            <a:ext cx="66590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50CAD02-E3DC-4F64-9C06-4C56F752D40E}"/>
              </a:ext>
            </a:extLst>
          </p:cNvPr>
          <p:cNvSpPr txBox="1"/>
          <p:nvPr/>
        </p:nvSpPr>
        <p:spPr>
          <a:xfrm>
            <a:off x="1551123" y="1437963"/>
            <a:ext cx="9584102" cy="1754326"/>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đăng/hay đèn biển,/là ngọn tháp được thiết kế/để chiếu sáng bằng hệ thống đèn,/ giúp tàu thuyền định hướng đi lại giữa đại dương.</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4C195D66-BCB3-4A1E-B504-FE671072FDEE}"/>
              </a:ext>
            </a:extLst>
          </p:cNvPr>
          <p:cNvSpPr txBox="1"/>
          <p:nvPr/>
        </p:nvSpPr>
        <p:spPr>
          <a:xfrm>
            <a:off x="1551123" y="3389556"/>
            <a:ext cx="9584102" cy="2308324"/>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 lòng yêu nghề,/ yêu biển đảo quê hương,/ họ đã vượt qua bao khó khăn,/gian khó nơi biển khơi xa vắng,/ góp sức mình bảo vệ vùng biển,/ vùng trời của Tổ quốc.</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09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1692</Words>
  <Application>Microsoft Office PowerPoint</Application>
  <PresentationFormat>Màn hình rộng</PresentationFormat>
  <Paragraphs>76</Paragraphs>
  <Slides>32</Slides>
  <Notes>11</Notes>
  <HiddenSlides>0</HiddenSlides>
  <MMClips>7</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32</vt:i4>
      </vt:variant>
    </vt:vector>
  </HeadingPairs>
  <TitlesOfParts>
    <vt:vector size="40" baseType="lpstr">
      <vt:lpstr>#9Slide03 AmpleSoft Bold</vt:lpstr>
      <vt:lpstr>Arial</vt:lpstr>
      <vt:lpstr>Arial-Rounded</vt:lpstr>
      <vt:lpstr>Calibri</vt:lpstr>
      <vt:lpstr>SVN-Cookies</vt:lpstr>
      <vt:lpstr>字魂36号-正文宋楷</vt:lpstr>
      <vt:lpstr>Office 主题</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hoaquan123@outlook.com</cp:lastModifiedBy>
  <cp:revision>31</cp:revision>
  <dcterms:created xsi:type="dcterms:W3CDTF">2022-08-09T02:26:49Z</dcterms:created>
  <dcterms:modified xsi:type="dcterms:W3CDTF">2022-12-21T01:06:57Z</dcterms:modified>
</cp:coreProperties>
</file>