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8"/>
  </p:notesMasterIdLst>
  <p:sldIdLst>
    <p:sldId id="285" r:id="rId2"/>
    <p:sldId id="286" r:id="rId3"/>
    <p:sldId id="274" r:id="rId4"/>
    <p:sldId id="264" r:id="rId5"/>
    <p:sldId id="275" r:id="rId6"/>
    <p:sldId id="292" r:id="rId7"/>
    <p:sldId id="276" r:id="rId8"/>
    <p:sldId id="293" r:id="rId9"/>
    <p:sldId id="294" r:id="rId10"/>
    <p:sldId id="296" r:id="rId11"/>
    <p:sldId id="295" r:id="rId12"/>
    <p:sldId id="287" r:id="rId13"/>
    <p:sldId id="288" r:id="rId14"/>
    <p:sldId id="289" r:id="rId15"/>
    <p:sldId id="290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6600CC"/>
    <a:srgbClr val="0000FF"/>
    <a:srgbClr val="0066FF"/>
    <a:srgbClr val="9999FF"/>
    <a:srgbClr val="CCCC00"/>
    <a:srgbClr val="00FF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C4BED6-9B03-4341-AF5E-4FC5047D6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846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019076-21C1-411E-9CB1-375FC1D0A9F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638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638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817C7B1-6C63-4159-A3E8-AC8FA72827C9}" type="slidenum">
              <a:rPr lang="en-US" altLang="en-US"/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47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A5E72C-29B6-4449-857E-2F730718B1BF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843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843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27DDB8-9778-439C-9066-0AEE463A28E5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30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9CAD2F-C808-40BE-909B-92B6511BDC3C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04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048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3B6044-0270-40EF-9D8A-D794445CA62B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324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D4FCED-6DB7-40CA-B281-D78BD94D17D1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253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A048F1-C8F4-4E51-A3E9-D7E9713750B5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165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0845EC-1F02-4944-8923-323D925A68E4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66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662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B292BFC-62F4-4D62-A695-0280704C10B3}" type="slidenum">
              <a:rPr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970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323374-5854-458F-A13C-B445643957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5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89198-390D-4FFC-A210-D5A7DD5588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700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CF7BDB-AF1A-452B-ADD7-5446F9F637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79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59F39C-2A2E-4DB8-B890-8895F8647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2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6DA838-E7E1-4D3E-853C-0A5702AB15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977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4B0AE1-EBAB-4CFE-9E29-0D5AF0DDE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129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17F06C-66B8-48AA-AD3C-53FBDBDD24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368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6E6C-0AF3-4839-9258-B08DB6EA9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85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12EECD-4981-4B64-9DBB-FF0BDDDDB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67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16AE1D-5656-4E0B-9D71-379A574374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398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FB37B7-7488-4652-9925-E9F327A7FF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35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73C599E7-4076-4A5F-8435-61FCB6FE0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57" r:id="rId4"/>
    <p:sldLayoutId id="2147483863" r:id="rId5"/>
    <p:sldLayoutId id="2147483858" r:id="rId6"/>
    <p:sldLayoutId id="2147483864" r:id="rId7"/>
    <p:sldLayoutId id="2147483865" r:id="rId8"/>
    <p:sldLayoutId id="2147483866" r:id="rId9"/>
    <p:sldLayoutId id="2147483859" r:id="rId10"/>
    <p:sldLayoutId id="21474838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6.xml"/><Relationship Id="rId4" Type="http://schemas.openxmlformats.org/officeDocument/2006/relationships/image" Target="../media/image7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6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6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slide" Target="slide6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inh-nen-cho-may-tinh-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8" b="454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604838" y="76200"/>
            <a:ext cx="7396162" cy="17129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quý thầy cô!</a:t>
            </a:r>
          </a:p>
        </p:txBody>
      </p:sp>
      <p:pic>
        <p:nvPicPr>
          <p:cNvPr id="11268" name="Picture 4" descr="butterfly5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423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butterfly5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862294">
            <a:off x="5474493" y="1916907"/>
            <a:ext cx="423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038600" y="14478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Môn: Tin học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038600" y="2011363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Lớp 5                 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381000" y="192088"/>
            <a:ext cx="8610600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Thực hiện thủ tục vẽ Hinhvuong  theo các bước: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	- Mở cửa sổ soạn thảo.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	- Viết thủ tục.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		</a:t>
            </a: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to Hinhvuong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			repeat 4[fd 200 rt 90]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00FF"/>
                </a:solidFill>
                <a:latin typeface="Times New Roman" panose="02020603050405020304" pitchFamily="18" charset="0"/>
              </a:rPr>
              <a:t>		end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	- Lưu lại và đóng cửa sổ soạn thảo.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	- Gõ lệnh Hinhvuong trong ngăn lệnh để thực hiện thủ tục Hinhvuong.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603" name="Group 36"/>
          <p:cNvGrpSpPr>
            <a:grpSpLocks/>
          </p:cNvGrpSpPr>
          <p:nvPr/>
        </p:nvGrpSpPr>
        <p:grpSpPr bwMode="auto">
          <a:xfrm>
            <a:off x="38100" y="6629400"/>
            <a:ext cx="9105900" cy="150813"/>
            <a:chOff x="-480" y="6628969"/>
            <a:chExt cx="9106380" cy="151244"/>
          </a:xfrm>
        </p:grpSpPr>
        <p:sp>
          <p:nvSpPr>
            <p:cNvPr id="25616" name="AutoShape 7"/>
            <p:cNvSpPr>
              <a:spLocks noChangeAspect="1" noChangeArrowheads="1"/>
            </p:cNvSpPr>
            <p:nvPr/>
          </p:nvSpPr>
          <p:spPr bwMode="auto">
            <a:xfrm flipV="1">
              <a:off x="0" y="6629400"/>
              <a:ext cx="9105900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17" name="Rectangle 8"/>
            <p:cNvSpPr>
              <a:spLocks noChangeArrowheads="1"/>
            </p:cNvSpPr>
            <p:nvPr/>
          </p:nvSpPr>
          <p:spPr bwMode="auto">
            <a:xfrm rot="-5400000">
              <a:off x="4639484" y="2217325"/>
              <a:ext cx="54293" cy="8877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5618" name="Rectangle 9"/>
            <p:cNvSpPr>
              <a:spLocks noChangeArrowheads="1"/>
            </p:cNvSpPr>
            <p:nvPr/>
          </p:nvSpPr>
          <p:spPr bwMode="auto">
            <a:xfrm rot="-5400000">
              <a:off x="4524462" y="2198824"/>
              <a:ext cx="56016" cy="9105900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5604" name="Picture 92" descr="N3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620712" y="3798887"/>
            <a:ext cx="556260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35" descr="NéI_DU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2057400"/>
            <a:ext cx="2079625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 A. HOẠT ĐỘNG CƠ BẢN</a:t>
            </a:r>
          </a:p>
        </p:txBody>
      </p:sp>
      <p:sp>
        <p:nvSpPr>
          <p:cNvPr id="25607" name="Text Box 24"/>
          <p:cNvSpPr txBox="1">
            <a:spLocks noChangeArrowheads="1"/>
          </p:cNvSpPr>
          <p:nvPr/>
        </p:nvSpPr>
        <p:spPr bwMode="auto">
          <a:xfrm>
            <a:off x="1066800" y="45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00FF99"/>
                </a:solidFill>
                <a:latin typeface="Times New Roman" panose="02020603050405020304" pitchFamily="18" charset="0"/>
              </a:rPr>
              <a:t>Bài 4:</a:t>
            </a:r>
          </a:p>
        </p:txBody>
      </p:sp>
      <p:sp>
        <p:nvSpPr>
          <p:cNvPr id="25608" name="Text Box 25"/>
          <p:cNvSpPr txBox="1">
            <a:spLocks noChangeArrowheads="1"/>
          </p:cNvSpPr>
          <p:nvPr/>
        </p:nvSpPr>
        <p:spPr bwMode="auto">
          <a:xfrm>
            <a:off x="2286000" y="571500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b="1">
                <a:solidFill>
                  <a:srgbClr val="00FF99"/>
                </a:solidFill>
                <a:latin typeface="Times New Roman" panose="02020603050405020304" pitchFamily="18" charset="0"/>
              </a:rPr>
              <a:t>THỦ TỤC TRONG LOGO (TT)</a:t>
            </a:r>
          </a:p>
        </p:txBody>
      </p:sp>
      <p:sp>
        <p:nvSpPr>
          <p:cNvPr id="25609" name="Text Box 19"/>
          <p:cNvSpPr txBox="1">
            <a:spLocks noChangeArrowheads="1"/>
          </p:cNvSpPr>
          <p:nvPr/>
        </p:nvSpPr>
        <p:spPr bwMode="auto">
          <a:xfrm>
            <a:off x="2570163" y="3454400"/>
            <a:ext cx="6400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Load “cacthutuc.lgo</a:t>
            </a:r>
          </a:p>
        </p:txBody>
      </p:sp>
      <p:sp>
        <p:nvSpPr>
          <p:cNvPr id="25610" name="Text Box 16"/>
          <p:cNvSpPr txBox="1">
            <a:spLocks noChangeArrowheads="1"/>
          </p:cNvSpPr>
          <p:nvPr/>
        </p:nvSpPr>
        <p:spPr bwMode="auto">
          <a:xfrm>
            <a:off x="2303463" y="2914650"/>
            <a:ext cx="7086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3. Nạp tệp chứa các thủ tục để làm việc</a:t>
            </a:r>
          </a:p>
        </p:txBody>
      </p:sp>
      <p:sp>
        <p:nvSpPr>
          <p:cNvPr id="25611" name="Text Box 16"/>
          <p:cNvSpPr txBox="1">
            <a:spLocks noChangeArrowheads="1"/>
          </p:cNvSpPr>
          <p:nvPr/>
        </p:nvSpPr>
        <p:spPr bwMode="auto">
          <a:xfrm>
            <a:off x="2303463" y="1839913"/>
            <a:ext cx="7086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2. Lưu lại các thủ tục trong Logo:</a:t>
            </a:r>
          </a:p>
        </p:txBody>
      </p:sp>
      <p:sp>
        <p:nvSpPr>
          <p:cNvPr id="25612" name="Text Box 16"/>
          <p:cNvSpPr txBox="1">
            <a:spLocks noChangeArrowheads="1"/>
          </p:cNvSpPr>
          <p:nvPr/>
        </p:nvSpPr>
        <p:spPr bwMode="auto">
          <a:xfrm>
            <a:off x="2303463" y="1171575"/>
            <a:ext cx="655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Thực hiện một thủ tục:</a:t>
            </a:r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2438400" y="2438400"/>
            <a:ext cx="6400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   	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Save “cacthutuc.lgo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2282825" y="4038600"/>
            <a:ext cx="7086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4. Lưu thêm thủ tục mới vào tệp cacthutuc.lgo đã có: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209800" y="5334000"/>
            <a:ext cx="68611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	Em gõ lệnh: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Save “cacthutuc.lgo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52" name="Picture 8" descr="Picture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0"/>
            <a:ext cx="3048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WordArt 9"/>
          <p:cNvSpPr>
            <a:spLocks noChangeArrowheads="1" noChangeShapeType="1" noTextEdit="1"/>
          </p:cNvSpPr>
          <p:nvPr/>
        </p:nvSpPr>
        <p:spPr bwMode="auto">
          <a:xfrm>
            <a:off x="1938338" y="2000250"/>
            <a:ext cx="5208587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Củng cố</a:t>
            </a:r>
          </a:p>
        </p:txBody>
      </p:sp>
      <p:pic>
        <p:nvPicPr>
          <p:cNvPr id="27652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0"/>
            <a:ext cx="35718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2" descr="D:\may kia\POWERPOINT\HINH NEN DEP\hinh nen dep\hinh trang tri\anhso.net_10120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5273675"/>
            <a:ext cx="35718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altLang="en-US" sz="240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lưu thủ tục vào tệp Cacthutuc.lgo, em phải gõ lệnh gì?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4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810000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28680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33CC"/>
                </a:solidFill>
                <a:latin typeface="VNI-Times" pitchFamily="2" charset="0"/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1905000"/>
            <a:ext cx="6248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en-US" altLang="en-US" sz="240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nạp tệp Cacthutuc.lgo, em phải goc lênh gì?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4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Edit “Cacthutuc.lgo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Save “Cacthutuc.lgo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Load “Cacthutuc.lgo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4484688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29704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33CC"/>
                </a:solidFill>
                <a:latin typeface="VNI-Times" pitchFamily="2" charset="0"/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913" y="5732463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1" descr="Picture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524000" y="2492375"/>
            <a:ext cx="624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u="sng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  <a:r>
              <a:rPr lang="en-US" altLang="en-US" sz="240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tệp nào sau đây là đúng?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14600" y="3124200"/>
            <a:ext cx="4794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Baihoc1.lgo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3733800"/>
            <a:ext cx="42211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b. Bài học 1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14600" y="4419600"/>
            <a:ext cx="4649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Bai hoc1.lgo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2362200" y="3284538"/>
            <a:ext cx="609600" cy="4572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  <p:sp>
        <p:nvSpPr>
          <p:cNvPr id="30728" name="TextBox 15"/>
          <p:cNvSpPr txBox="1">
            <a:spLocks noChangeArrowheads="1"/>
          </p:cNvSpPr>
          <p:nvPr/>
        </p:nvSpPr>
        <p:spPr bwMode="auto">
          <a:xfrm>
            <a:off x="1600200" y="1143000"/>
            <a:ext cx="701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*Hãy chọn câu trả lời đúng nhất: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33CC"/>
                </a:solidFill>
                <a:latin typeface="VNI-Times" pitchFamily="2" charset="0"/>
              </a:rPr>
              <a:t>Hết giờ</a:t>
            </a:r>
          </a:p>
        </p:txBody>
      </p:sp>
      <p:sp>
        <p:nvSpPr>
          <p:cNvPr id="10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1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2</a:t>
            </a:r>
          </a:p>
        </p:txBody>
      </p:sp>
      <p:sp>
        <p:nvSpPr>
          <p:cNvPr id="12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3" name="AutoShape 86"/>
          <p:cNvSpPr>
            <a:spLocks noChangeArrowheads="1"/>
          </p:cNvSpPr>
          <p:nvPr/>
        </p:nvSpPr>
        <p:spPr bwMode="auto">
          <a:xfrm>
            <a:off x="6858000" y="5715000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4" name="AutoShape 86"/>
          <p:cNvSpPr>
            <a:spLocks noChangeArrowheads="1"/>
          </p:cNvSpPr>
          <p:nvPr/>
        </p:nvSpPr>
        <p:spPr bwMode="auto">
          <a:xfrm>
            <a:off x="6919913" y="5732463"/>
            <a:ext cx="18288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solidFill>
                  <a:srgbClr val="0033CC"/>
                </a:solidFill>
                <a:latin typeface="VNI-Times" pitchFamily="2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4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1828800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14600"/>
            <a:ext cx="198120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1781175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0"/>
            <a:ext cx="1476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6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743200"/>
            <a:ext cx="22098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9" name="WordArt 7"/>
          <p:cNvSpPr>
            <a:spLocks noChangeArrowheads="1" noChangeShapeType="1" noTextEdit="1"/>
          </p:cNvSpPr>
          <p:nvPr/>
        </p:nvSpPr>
        <p:spPr bwMode="auto">
          <a:xfrm>
            <a:off x="1066800" y="1066800"/>
            <a:ext cx="7400925" cy="13843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CHÚC QUÍ THẦY CÔ VUI KHỎE</a:t>
            </a:r>
          </a:p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HỌC TỐT</a:t>
            </a:r>
          </a:p>
        </p:txBody>
      </p:sp>
      <p:pic>
        <p:nvPicPr>
          <p:cNvPr id="31752" name="Picture 8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38600"/>
            <a:ext cx="198120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9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800600"/>
            <a:ext cx="1981200" cy="127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0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580063"/>
            <a:ext cx="198120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1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580063"/>
            <a:ext cx="1981200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2" descr="ro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9526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13" descr="177723dqvv9lsxoc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4763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990600" y="1279525"/>
            <a:ext cx="701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Text Box 29"/>
          <p:cNvSpPr txBox="1">
            <a:spLocks noChangeArrowheads="1"/>
          </p:cNvSpPr>
          <p:nvPr/>
        </p:nvSpPr>
        <p:spPr bwMode="auto">
          <a:xfrm>
            <a:off x="3038475" y="414338"/>
            <a:ext cx="335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400" b="1">
                <a:solidFill>
                  <a:schemeClr val="tx1"/>
                </a:solidFill>
                <a:latin typeface="VNI-Times" pitchFamily="2" charset="0"/>
              </a:rPr>
              <a:t>Kieåm tra baøi cuõ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41300" y="1120775"/>
            <a:ext cx="876300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 u="sng">
                <a:solidFill>
                  <a:srgbClr val="003399"/>
                </a:solidFill>
                <a:latin typeface="Times New Roman" panose="02020603050405020304" pitchFamily="18" charset="0"/>
              </a:rPr>
              <a:t>Câu 1</a:t>
            </a:r>
            <a:r>
              <a:rPr lang="en-US" altLang="en-US" sz="4000" b="1" i="1">
                <a:solidFill>
                  <a:srgbClr val="003399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400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  <a:t>Thủ tục trong Logo gồm có mấy phần? Kể tên</a:t>
            </a:r>
          </a:p>
        </p:txBody>
      </p:sp>
      <p:sp>
        <p:nvSpPr>
          <p:cNvPr id="31" name="Hình chữ nhật 1"/>
          <p:cNvSpPr>
            <a:spLocks noChangeArrowheads="1"/>
          </p:cNvSpPr>
          <p:nvPr/>
        </p:nvSpPr>
        <p:spPr bwMode="auto">
          <a:xfrm>
            <a:off x="1027113" y="2819400"/>
            <a:ext cx="8408987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altLang="vi-VN" sz="405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405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vi-VN" sz="4050" dirty="0" err="1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vi-VN" sz="405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	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altLang="vi-VN" sz="4050" dirty="0" smtClean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altLang="vi-VN" sz="4050" dirty="0" smtClean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vi-VN" altLang="vi-VN" sz="405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90600" y="1279525"/>
            <a:ext cx="701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Text Box 29"/>
          <p:cNvSpPr txBox="1">
            <a:spLocks noChangeArrowheads="1"/>
          </p:cNvSpPr>
          <p:nvPr/>
        </p:nvSpPr>
        <p:spPr bwMode="auto">
          <a:xfrm>
            <a:off x="3038475" y="414338"/>
            <a:ext cx="3352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400" b="1">
                <a:solidFill>
                  <a:schemeClr val="tx1"/>
                </a:solidFill>
                <a:latin typeface="VNI-Times" pitchFamily="2" charset="0"/>
              </a:rPr>
              <a:t>Kieåm tra baøi cuõ</a:t>
            </a: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41300" y="1120775"/>
            <a:ext cx="8763000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000" b="1" u="sng">
                <a:solidFill>
                  <a:srgbClr val="003399"/>
                </a:solidFill>
                <a:latin typeface="Times New Roman" panose="02020603050405020304" pitchFamily="18" charset="0"/>
              </a:rPr>
              <a:t>Câu 2</a:t>
            </a:r>
            <a:r>
              <a:rPr lang="en-US" altLang="en-US" sz="4000" b="1" i="1">
                <a:solidFill>
                  <a:srgbClr val="003399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4000">
                <a:solidFill>
                  <a:schemeClr val="tx1"/>
                </a:solidFill>
                <a:latin typeface="VNI-Times" pitchFamily="2" charset="0"/>
              </a:rPr>
              <a:t> </a:t>
            </a:r>
            <a:r>
              <a:rPr lang="en-US" altLang="en-US" sz="4000" b="1">
                <a:solidFill>
                  <a:srgbClr val="FF3300"/>
                </a:solidFill>
                <a:latin typeface="Times New Roman" panose="02020603050405020304" pitchFamily="18" charset="0"/>
              </a:rPr>
              <a:t>Để viết thủ tục trong Logo em thực hiện lệnh gì trong ngăn gõ lệnh? </a:t>
            </a:r>
          </a:p>
        </p:txBody>
      </p:sp>
      <p:sp>
        <p:nvSpPr>
          <p:cNvPr id="31" name="Hình chữ nhật 1"/>
          <p:cNvSpPr>
            <a:spLocks noChangeArrowheads="1"/>
          </p:cNvSpPr>
          <p:nvPr/>
        </p:nvSpPr>
        <p:spPr bwMode="auto">
          <a:xfrm>
            <a:off x="838200" y="2590800"/>
            <a:ext cx="81661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50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vi-VN" sz="405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Hình chữ nhật 1"/>
          <p:cNvSpPr>
            <a:spLocks noChangeArrowheads="1"/>
          </p:cNvSpPr>
          <p:nvPr/>
        </p:nvSpPr>
        <p:spPr bwMode="auto">
          <a:xfrm>
            <a:off x="1524000" y="4114800"/>
            <a:ext cx="81661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en-US" altLang="vi-VN" sz="405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vi-VN" sz="4050" dirty="0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</a:t>
            </a:r>
            <a:r>
              <a:rPr lang="en-US" altLang="vi-VN" sz="4050" dirty="0" err="1" smtClean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tamgiac</a:t>
            </a:r>
            <a:endParaRPr lang="vi-VN" altLang="vi-VN" sz="4050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9" name="Picture 13" descr="ch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707063"/>
            <a:ext cx="1600200" cy="11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50" name="WordArt 62"/>
          <p:cNvSpPr>
            <a:spLocks noChangeArrowheads="1" noChangeShapeType="1" noTextEdit="1"/>
          </p:cNvSpPr>
          <p:nvPr/>
        </p:nvSpPr>
        <p:spPr bwMode="auto">
          <a:xfrm>
            <a:off x="685800" y="2819400"/>
            <a:ext cx="7591425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THỦ TỤC TRONG LOGO (TT)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3" name="Group 36"/>
          <p:cNvGrpSpPr>
            <a:grpSpLocks/>
          </p:cNvGrpSpPr>
          <p:nvPr/>
        </p:nvGrpSpPr>
        <p:grpSpPr bwMode="auto">
          <a:xfrm>
            <a:off x="38100" y="6629400"/>
            <a:ext cx="9105900" cy="150813"/>
            <a:chOff x="-480" y="6628969"/>
            <a:chExt cx="9106380" cy="151244"/>
          </a:xfrm>
        </p:grpSpPr>
        <p:sp>
          <p:nvSpPr>
            <p:cNvPr id="15371" name="AutoShape 7"/>
            <p:cNvSpPr>
              <a:spLocks noChangeAspect="1" noChangeArrowheads="1"/>
            </p:cNvSpPr>
            <p:nvPr/>
          </p:nvSpPr>
          <p:spPr bwMode="auto">
            <a:xfrm flipV="1">
              <a:off x="0" y="6629400"/>
              <a:ext cx="9105900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72" name="Rectangle 8"/>
            <p:cNvSpPr>
              <a:spLocks noChangeArrowheads="1"/>
            </p:cNvSpPr>
            <p:nvPr/>
          </p:nvSpPr>
          <p:spPr bwMode="auto">
            <a:xfrm rot="-5400000">
              <a:off x="4639484" y="2217325"/>
              <a:ext cx="54293" cy="8877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373" name="Rectangle 9"/>
            <p:cNvSpPr>
              <a:spLocks noChangeArrowheads="1"/>
            </p:cNvSpPr>
            <p:nvPr/>
          </p:nvSpPr>
          <p:spPr bwMode="auto">
            <a:xfrm rot="-5400000">
              <a:off x="4524462" y="2198824"/>
              <a:ext cx="56016" cy="9105900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5364" name="Picture 92" descr="N3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620712" y="3798887"/>
            <a:ext cx="556260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5" descr="NéI_DU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2057400"/>
            <a:ext cx="2079625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 A. HOẠT ĐỘNG CƠ BẢN</a:t>
            </a:r>
          </a:p>
        </p:txBody>
      </p:sp>
      <p:sp>
        <p:nvSpPr>
          <p:cNvPr id="15367" name="Text Box 24"/>
          <p:cNvSpPr txBox="1">
            <a:spLocks noChangeArrowheads="1"/>
          </p:cNvSpPr>
          <p:nvPr/>
        </p:nvSpPr>
        <p:spPr bwMode="auto">
          <a:xfrm>
            <a:off x="1066800" y="45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00FF99"/>
                </a:solidFill>
                <a:latin typeface="Times New Roman" panose="02020603050405020304" pitchFamily="18" charset="0"/>
              </a:rPr>
              <a:t>Bài 4:</a:t>
            </a:r>
          </a:p>
        </p:txBody>
      </p:sp>
      <p:sp>
        <p:nvSpPr>
          <p:cNvPr id="15368" name="Text Box 25"/>
          <p:cNvSpPr txBox="1">
            <a:spLocks noChangeArrowheads="1"/>
          </p:cNvSpPr>
          <p:nvPr/>
        </p:nvSpPr>
        <p:spPr bwMode="auto">
          <a:xfrm>
            <a:off x="2286000" y="571500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b="1">
                <a:solidFill>
                  <a:srgbClr val="00FF99"/>
                </a:solidFill>
                <a:latin typeface="Times New Roman" panose="02020603050405020304" pitchFamily="18" charset="0"/>
              </a:rPr>
              <a:t>THỦ TỤC TRONG LOGO (TT)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398713" y="2241550"/>
            <a:ext cx="65532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Thực hiện một thủ tục: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743200" y="2917825"/>
            <a:ext cx="6400800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Khởi động Logo, thực hiện thủ tục Tamgiac (gõ Tamgiac vào ngăn gõ lệnh rồi nhấn phím Enter), quan sát kết quả.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1" name="Group 36"/>
          <p:cNvGrpSpPr>
            <a:grpSpLocks/>
          </p:cNvGrpSpPr>
          <p:nvPr/>
        </p:nvGrpSpPr>
        <p:grpSpPr bwMode="auto">
          <a:xfrm>
            <a:off x="38100" y="6629400"/>
            <a:ext cx="9105900" cy="150813"/>
            <a:chOff x="-480" y="6628969"/>
            <a:chExt cx="9106380" cy="151244"/>
          </a:xfrm>
        </p:grpSpPr>
        <p:sp>
          <p:nvSpPr>
            <p:cNvPr id="17420" name="AutoShape 7"/>
            <p:cNvSpPr>
              <a:spLocks noChangeAspect="1" noChangeArrowheads="1"/>
            </p:cNvSpPr>
            <p:nvPr/>
          </p:nvSpPr>
          <p:spPr bwMode="auto">
            <a:xfrm flipV="1">
              <a:off x="0" y="6629400"/>
              <a:ext cx="9105900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1" name="Rectangle 8"/>
            <p:cNvSpPr>
              <a:spLocks noChangeArrowheads="1"/>
            </p:cNvSpPr>
            <p:nvPr/>
          </p:nvSpPr>
          <p:spPr bwMode="auto">
            <a:xfrm rot="-5400000">
              <a:off x="4639484" y="2217325"/>
              <a:ext cx="54293" cy="8877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422" name="Rectangle 9"/>
            <p:cNvSpPr>
              <a:spLocks noChangeArrowheads="1"/>
            </p:cNvSpPr>
            <p:nvPr/>
          </p:nvSpPr>
          <p:spPr bwMode="auto">
            <a:xfrm rot="-5400000">
              <a:off x="4524462" y="2198824"/>
              <a:ext cx="56016" cy="9105900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7412" name="Picture 92" descr="N3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620712" y="3798887"/>
            <a:ext cx="556260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5" descr="NéI_DU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2057400"/>
            <a:ext cx="2079625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 A. HOẠT ĐỘNG CƠ BẢN</a:t>
            </a:r>
          </a:p>
        </p:txBody>
      </p:sp>
      <p:sp>
        <p:nvSpPr>
          <p:cNvPr id="17415" name="Text Box 24"/>
          <p:cNvSpPr txBox="1">
            <a:spLocks noChangeArrowheads="1"/>
          </p:cNvSpPr>
          <p:nvPr/>
        </p:nvSpPr>
        <p:spPr bwMode="auto">
          <a:xfrm>
            <a:off x="1066800" y="45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00FF99"/>
                </a:solidFill>
                <a:latin typeface="Times New Roman" panose="02020603050405020304" pitchFamily="18" charset="0"/>
              </a:rPr>
              <a:t>Bài 4:</a:t>
            </a:r>
          </a:p>
        </p:txBody>
      </p:sp>
      <p:sp>
        <p:nvSpPr>
          <p:cNvPr id="17416" name="Text Box 25"/>
          <p:cNvSpPr txBox="1">
            <a:spLocks noChangeArrowheads="1"/>
          </p:cNvSpPr>
          <p:nvPr/>
        </p:nvSpPr>
        <p:spPr bwMode="auto">
          <a:xfrm>
            <a:off x="2286000" y="571500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b="1">
                <a:solidFill>
                  <a:srgbClr val="00FF99"/>
                </a:solidFill>
                <a:latin typeface="Times New Roman" panose="02020603050405020304" pitchFamily="18" charset="0"/>
              </a:rPr>
              <a:t>THỦ TỤC TRONG LOGO (TT)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743200" y="2605088"/>
            <a:ext cx="64008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Để lưu lại các thủ tục em gõ lệnh: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   	Bước 1: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“cacthutuc.lgo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	Bước 2: Gõ phím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303463" y="1839913"/>
            <a:ext cx="7086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2. Lưu lại các thủ tục trong Logo:</a:t>
            </a:r>
          </a:p>
        </p:txBody>
      </p:sp>
      <p:sp>
        <p:nvSpPr>
          <p:cNvPr id="17419" name="Text Box 16"/>
          <p:cNvSpPr txBox="1">
            <a:spLocks noChangeArrowheads="1"/>
          </p:cNvSpPr>
          <p:nvPr/>
        </p:nvSpPr>
        <p:spPr bwMode="auto">
          <a:xfrm>
            <a:off x="2303463" y="1171575"/>
            <a:ext cx="6553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Thực hiện một thủ tục: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76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507" name="Group 36"/>
          <p:cNvGrpSpPr>
            <a:grpSpLocks/>
          </p:cNvGrpSpPr>
          <p:nvPr/>
        </p:nvGrpSpPr>
        <p:grpSpPr bwMode="auto">
          <a:xfrm>
            <a:off x="38100" y="6629400"/>
            <a:ext cx="9105900" cy="150813"/>
            <a:chOff x="-480" y="6628969"/>
            <a:chExt cx="9106380" cy="151244"/>
          </a:xfrm>
        </p:grpSpPr>
        <p:sp>
          <p:nvSpPr>
            <p:cNvPr id="21518" name="AutoShape 7"/>
            <p:cNvSpPr>
              <a:spLocks noChangeAspect="1" noChangeArrowheads="1"/>
            </p:cNvSpPr>
            <p:nvPr/>
          </p:nvSpPr>
          <p:spPr bwMode="auto">
            <a:xfrm flipV="1">
              <a:off x="0" y="6629400"/>
              <a:ext cx="9105900" cy="150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19" name="Rectangle 8"/>
            <p:cNvSpPr>
              <a:spLocks noChangeArrowheads="1"/>
            </p:cNvSpPr>
            <p:nvPr/>
          </p:nvSpPr>
          <p:spPr bwMode="auto">
            <a:xfrm rot="-5400000">
              <a:off x="4639484" y="2217325"/>
              <a:ext cx="54293" cy="8877581"/>
            </a:xfrm>
            <a:prstGeom prst="rect">
              <a:avLst/>
            </a:prstGeom>
            <a:gradFill rotWithShape="0">
              <a:gsLst>
                <a:gs pos="0">
                  <a:srgbClr val="CC66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1520" name="Rectangle 9"/>
            <p:cNvSpPr>
              <a:spLocks noChangeArrowheads="1"/>
            </p:cNvSpPr>
            <p:nvPr/>
          </p:nvSpPr>
          <p:spPr bwMode="auto">
            <a:xfrm rot="-5400000">
              <a:off x="4524462" y="2198824"/>
              <a:ext cx="56016" cy="9105900"/>
            </a:xfrm>
            <a:prstGeom prst="rect">
              <a:avLst/>
            </a:prstGeom>
            <a:gradFill rotWithShape="0">
              <a:gsLst>
                <a:gs pos="0">
                  <a:srgbClr val="99CC00"/>
                </a:gs>
                <a:gs pos="100000">
                  <a:srgbClr val="FFFF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tx1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21508" name="Picture 92" descr="N3"/>
          <p:cNvPicPr>
            <a:picLocks noChangeAspect="1" noChangeArrowheads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620712" y="3798887"/>
            <a:ext cx="556260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35" descr="NéI_DU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192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2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2057400"/>
            <a:ext cx="2079625" cy="533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b="1" dirty="0" smtClean="0">
                <a:solidFill>
                  <a:srgbClr val="0000FF"/>
                </a:solidFill>
                <a:latin typeface="Times New Roman" pitchFamily="18" charset="0"/>
              </a:rPr>
              <a:t>   A. HOẠT ĐỘNG CƠ BẢN</a:t>
            </a:r>
          </a:p>
        </p:txBody>
      </p:sp>
      <p:sp>
        <p:nvSpPr>
          <p:cNvPr id="21511" name="Text Box 24"/>
          <p:cNvSpPr txBox="1">
            <a:spLocks noChangeArrowheads="1"/>
          </p:cNvSpPr>
          <p:nvPr/>
        </p:nvSpPr>
        <p:spPr bwMode="auto">
          <a:xfrm>
            <a:off x="1066800" y="4572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00FF99"/>
                </a:solidFill>
                <a:latin typeface="Times New Roman" panose="02020603050405020304" pitchFamily="18" charset="0"/>
              </a:rPr>
              <a:t>Bài 4:</a:t>
            </a:r>
          </a:p>
        </p:txBody>
      </p:sp>
      <p:sp>
        <p:nvSpPr>
          <p:cNvPr id="21512" name="Text Box 25"/>
          <p:cNvSpPr txBox="1">
            <a:spLocks noChangeArrowheads="1"/>
          </p:cNvSpPr>
          <p:nvPr/>
        </p:nvSpPr>
        <p:spPr bwMode="auto">
          <a:xfrm>
            <a:off x="2286000" y="571500"/>
            <a:ext cx="6553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000" b="1">
                <a:solidFill>
                  <a:srgbClr val="00FF99"/>
                </a:solidFill>
                <a:latin typeface="Times New Roman" panose="02020603050405020304" pitchFamily="18" charset="0"/>
              </a:rPr>
              <a:t>THỦ TỤC TRONG LOGO (TT)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776538" y="4051300"/>
            <a:ext cx="6400800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Để nạp tệp chứa các thủ tục em gõ lệnh: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   	Bước 1: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Load</a:t>
            </a: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“cacthutuc.lgo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	Bước 2: Gõ phím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2303463" y="2914650"/>
            <a:ext cx="6840537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3. Nạp tệp chứa các thủ tục để làm việc</a:t>
            </a: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2303463" y="1839913"/>
            <a:ext cx="70866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2. Lưu lại các thủ tục trong Logo:</a:t>
            </a:r>
          </a:p>
        </p:txBody>
      </p:sp>
      <p:sp>
        <p:nvSpPr>
          <p:cNvPr id="21516" name="Text Box 16"/>
          <p:cNvSpPr txBox="1">
            <a:spLocks noChangeArrowheads="1"/>
          </p:cNvSpPr>
          <p:nvPr/>
        </p:nvSpPr>
        <p:spPr bwMode="auto">
          <a:xfrm>
            <a:off x="2303463" y="1171575"/>
            <a:ext cx="65532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AutoNum type="arabicPeriod"/>
            </a:pP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Thực hiện một thủ tục:</a:t>
            </a:r>
          </a:p>
        </p:txBody>
      </p:sp>
      <p:sp>
        <p:nvSpPr>
          <p:cNvPr id="21517" name="Text Box 19"/>
          <p:cNvSpPr txBox="1">
            <a:spLocks noChangeArrowheads="1"/>
          </p:cNvSpPr>
          <p:nvPr/>
        </p:nvSpPr>
        <p:spPr bwMode="auto">
          <a:xfrm>
            <a:off x="2438400" y="2438400"/>
            <a:ext cx="6400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6600CC"/>
                </a:solidFill>
                <a:latin typeface="Times New Roman" panose="02020603050405020304" pitchFamily="18" charset="0"/>
              </a:rPr>
              <a:t>    	 Save “cacthutuc.lgo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2344738"/>
            <a:ext cx="8907463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2154</TotalTime>
  <Words>462</Words>
  <Application>Microsoft Office PowerPoint</Application>
  <PresentationFormat>On-screen Show (4:3)</PresentationFormat>
  <Paragraphs>102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VNI-Times</vt:lpstr>
      <vt:lpstr>Arial</vt:lpstr>
      <vt:lpstr>Franklin Gothic Medium</vt:lpstr>
      <vt:lpstr>Franklin Gothic Book</vt:lpstr>
      <vt:lpstr>Wingdings 2</vt:lpstr>
      <vt:lpstr>Times New Roman</vt:lpstr>
      <vt:lpstr>Constantia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</dc:creator>
  <cp:lastModifiedBy>Windows User</cp:lastModifiedBy>
  <cp:revision>110</cp:revision>
  <dcterms:created xsi:type="dcterms:W3CDTF">2009-11-19T00:58:48Z</dcterms:created>
  <dcterms:modified xsi:type="dcterms:W3CDTF">2024-03-16T02:36:38Z</dcterms:modified>
</cp:coreProperties>
</file>