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4339" r:id="rId2"/>
  </p:sldMasterIdLst>
  <p:notesMasterIdLst>
    <p:notesMasterId r:id="rId21"/>
  </p:notesMasterIdLst>
  <p:sldIdLst>
    <p:sldId id="355" r:id="rId3"/>
    <p:sldId id="371" r:id="rId4"/>
    <p:sldId id="286" r:id="rId5"/>
    <p:sldId id="342" r:id="rId6"/>
    <p:sldId id="343" r:id="rId7"/>
    <p:sldId id="345" r:id="rId8"/>
    <p:sldId id="356" r:id="rId9"/>
    <p:sldId id="368" r:id="rId10"/>
    <p:sldId id="369" r:id="rId11"/>
    <p:sldId id="370" r:id="rId12"/>
    <p:sldId id="372" r:id="rId13"/>
    <p:sldId id="373" r:id="rId14"/>
    <p:sldId id="367" r:id="rId15"/>
    <p:sldId id="364" r:id="rId16"/>
    <p:sldId id="365" r:id="rId17"/>
    <p:sldId id="366" r:id="rId18"/>
    <p:sldId id="353" r:id="rId19"/>
    <p:sldId id="354" r:id="rId20"/>
  </p:sldIdLst>
  <p:sldSz cx="12192000" cy="6858000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404"/>
    <a:srgbClr val="820202"/>
    <a:srgbClr val="FF0000"/>
    <a:srgbClr val="FF0066"/>
    <a:srgbClr val="0000CC"/>
    <a:srgbClr val="FF33CC"/>
    <a:srgbClr val="FF9900"/>
    <a:srgbClr val="E0A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4660"/>
  </p:normalViewPr>
  <p:slideViewPr>
    <p:cSldViewPr>
      <p:cViewPr varScale="1">
        <p:scale>
          <a:sx n="70" d="100"/>
          <a:sy n="70" d="100"/>
        </p:scale>
        <p:origin x="55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70FB845-8E35-4EBF-BDA7-C89266D40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901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21928E-B448-4411-8BEA-41CBE7E13FC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4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741EA1-BDB8-43C8-8608-692E4B02562C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319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11D3DD-C81A-415D-AC93-470864842FF7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50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5" name="Group 4"/>
          <p:cNvGrpSpPr/>
          <p:nvPr/>
        </p:nvGrpSpPr>
        <p:grpSpPr>
          <a:xfrm>
            <a:off x="1" y="1"/>
            <a:ext cx="307340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651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51" y="3602038"/>
            <a:ext cx="8791575" cy="1655762"/>
          </a:xfrm>
        </p:spPr>
        <p:txBody>
          <a:bodyPr/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734300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3650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3700" y="5410200"/>
            <a:ext cx="7731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B985B7-01EB-4219-AC6D-5FF93AF33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95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6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5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17E2-BD5E-4D4B-B6F7-813E53E38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07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1"/>
            <a:ext cx="9904459" cy="1371599"/>
          </a:xfrm>
        </p:spPr>
        <p:txBody>
          <a:bodyPr anchor="ctr"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93895-6E2A-4BBD-8EB6-B7CED6424C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159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88" y="719138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1938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1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3" cy="1489496"/>
          </a:xfrm>
        </p:spPr>
        <p:txBody>
          <a:bodyPr anchor="ctr"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2AC75-FDA7-46F2-883B-6B8D06895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43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34043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5FE7-68D8-46AB-AF31-D16A22808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774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41412" y="3360263"/>
            <a:ext cx="3195243" cy="2430936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8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4767" y="3363435"/>
            <a:ext cx="3185277" cy="2430936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DF0C-D0BC-4D6F-B642-C507D16672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391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0"/>
            <a:ext cx="3195240" cy="817843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4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4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>
              <a:buNone/>
              <a:defRPr lang="en-US" sz="18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6FC8-A876-4B14-8553-6FC69EDB4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967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3FD1F-9CF1-4432-B7E7-E95BE3E05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76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1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601"/>
            <a:ext cx="7748591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1F94-4A1B-41F7-B4BD-06E945B73D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759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2EDB773-D247-4B74-90F8-E7CD6CD41D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525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15E3-3148-4561-82D3-4B5C75420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19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141414" y="2249487"/>
            <a:ext cx="99059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5625-7107-4C99-ACC8-712C88756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593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B37F743-9378-4BB0-9E5F-4F9CE0E98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887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65CEA-6B8B-42B0-96A9-FEA3BA7E2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397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56F3-09B6-4249-BC39-B0E4AD601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122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0B1B-428D-404C-8FBD-29312C37F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429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A7AFE-B62C-4AC5-80D8-CE841A3E7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34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A2AA-794B-4404-9F71-91E93A7EFA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301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015251-6A1F-45BD-AB9F-1AFBB2AB7E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526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81C8-F1FB-4A36-98EC-F5DB1B36E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774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6645-0D8F-4104-9DD6-C50BD727C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80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8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/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3748BD-1829-4060-8CE7-BB58B3DC9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19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3433-2D79-4EF4-8CC0-2F83A6C4D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4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8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8537" y="2249486"/>
            <a:ext cx="45812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9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9323" y="2249485"/>
            <a:ext cx="457808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9"/>
            <a:ext cx="487521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22139-4496-45BF-B4E2-0148AF711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30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8A08F-631C-4C2D-AD86-A903D8CB6E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60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9140-6017-40CF-84CC-AE1D344EB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6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5873-F14F-48FE-9EB1-3EEE300F4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25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5" y="609600"/>
            <a:ext cx="5005283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43822" y="609600"/>
            <a:ext cx="4603591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>
              <a:defRPr lang="en-US"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2249486"/>
            <a:ext cx="5005285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B434-B80A-4139-98B9-343FE2FA1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09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-19050" y="0"/>
            <a:ext cx="12057063" cy="6858000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249488"/>
            <a:ext cx="9906000" cy="354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575F6D"/>
                </a:solidFill>
                <a:latin typeface="Times New Roman" panose="02020603050405020304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575F6D"/>
                </a:solidFill>
                <a:latin typeface="Times New Roman" panose="02020603050405020304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4859A1-6D9B-4145-8494-597756907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13" r:id="rId1"/>
    <p:sldLayoutId id="2147484391" r:id="rId2"/>
    <p:sldLayoutId id="2147484414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15" r:id="rId12"/>
    <p:sldLayoutId id="2147484400" r:id="rId13"/>
    <p:sldLayoutId id="2147484401" r:id="rId14"/>
    <p:sldLayoutId id="2147484402" r:id="rId15"/>
    <p:sldLayoutId id="2147484403" r:id="rId16"/>
    <p:sldLayoutId id="2147484404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91667A87-B584-42C4-A8F3-09D6F82F0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05" r:id="rId2"/>
    <p:sldLayoutId id="2147484417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8" r:id="rId9"/>
    <p:sldLayoutId id="2147484411" r:id="rId10"/>
    <p:sldLayoutId id="21474844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24.gif"/><Relationship Id="rId11" Type="http://schemas.openxmlformats.org/officeDocument/2006/relationships/image" Target="../media/image27.png"/><Relationship Id="rId5" Type="http://schemas.openxmlformats.org/officeDocument/2006/relationships/slide" Target="slide12.xml"/><Relationship Id="rId10" Type="http://schemas.openxmlformats.org/officeDocument/2006/relationships/slide" Target="slide11.xml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6" Type="http://schemas.openxmlformats.org/officeDocument/2006/relationships/slide" Target="slide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5" Type="http://schemas.openxmlformats.org/officeDocument/2006/relationships/slide" Target="slide9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3"/>
          <p:cNvSpPr>
            <a:spLocks noChangeArrowheads="1" noChangeShapeType="1" noTextEdit="1"/>
          </p:cNvSpPr>
          <p:nvPr/>
        </p:nvSpPr>
        <p:spPr bwMode="auto">
          <a:xfrm>
            <a:off x="3581400" y="2108200"/>
            <a:ext cx="5346700" cy="38433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FE8637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8100" dir="2639959" algn="bl" rotWithShape="0">
                    <a:srgbClr val="FE8637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 ĐIỆN TỬ</a:t>
            </a:r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4125913" y="3657600"/>
            <a:ext cx="4783137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TIN HỌC </a:t>
            </a:r>
          </a:p>
        </p:txBody>
      </p:sp>
      <p:sp>
        <p:nvSpPr>
          <p:cNvPr id="10244" name="WordArt 15"/>
          <p:cNvSpPr>
            <a:spLocks noChangeArrowheads="1" noChangeShapeType="1" noTextEdit="1"/>
          </p:cNvSpPr>
          <p:nvPr/>
        </p:nvSpPr>
        <p:spPr bwMode="auto">
          <a:xfrm>
            <a:off x="5365750" y="4325938"/>
            <a:ext cx="1776413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5"/>
          <p:cNvSpPr txBox="1">
            <a:spLocks noChangeArrowheads="1"/>
          </p:cNvSpPr>
          <p:nvPr/>
        </p:nvSpPr>
        <p:spPr bwMode="auto">
          <a:xfrm>
            <a:off x="2057400" y="425450"/>
            <a:ext cx="8691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Em hãy thực hiện các yêu cầu sau:</a:t>
            </a:r>
            <a:endParaRPr lang="en-US" alt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600200"/>
            <a:ext cx="7467600" cy="2743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3600"/>
              <a:t>a. Viết dòng lệnh vẽ hình bông tuyết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3600"/>
              <a:t>b. Viết thủ tục bongtuyet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vi-VN" sz="3600"/>
              <a:t>c. Sử dụng thủ tục lucgiac và bongtuyet vẽ các hình sau:</a:t>
            </a:r>
            <a:endParaRPr lang="en-US" sz="360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3400"/>
            <a:ext cx="29337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28384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52600" y="4419600"/>
            <a:ext cx="37338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sz="3200">
                <a:solidFill>
                  <a:srgbClr val="FF0000"/>
                </a:solidFill>
              </a:rPr>
              <a:t>To hinh1</a:t>
            </a:r>
          </a:p>
          <a:p>
            <a:pPr>
              <a:defRPr/>
            </a:pPr>
            <a:r>
              <a:rPr lang="vi-VN" sz="3200">
                <a:solidFill>
                  <a:srgbClr val="FF0000"/>
                </a:solidFill>
              </a:rPr>
              <a:t>Repeat 6[bongtuyet fd 100 rt 60]</a:t>
            </a:r>
          </a:p>
          <a:p>
            <a:pPr>
              <a:defRPr/>
            </a:pPr>
            <a:r>
              <a:rPr lang="vi-VN" sz="3200">
                <a:solidFill>
                  <a:srgbClr val="FF0000"/>
                </a:solidFill>
              </a:rPr>
              <a:t>end</a:t>
            </a:r>
            <a:endParaRPr lang="en-US" sz="320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3200"/>
          </a:p>
        </p:txBody>
      </p:sp>
      <p:sp>
        <p:nvSpPr>
          <p:cNvPr id="13" name="Rectangle 12"/>
          <p:cNvSpPr/>
          <p:nvPr/>
        </p:nvSpPr>
        <p:spPr>
          <a:xfrm>
            <a:off x="5867400" y="4419600"/>
            <a:ext cx="4419600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sz="3200">
                <a:solidFill>
                  <a:srgbClr val="FF0000"/>
                </a:solidFill>
              </a:rPr>
              <a:t>To hinh2</a:t>
            </a:r>
          </a:p>
          <a:p>
            <a:pPr>
              <a:defRPr/>
            </a:pPr>
            <a:r>
              <a:rPr lang="vi-VN" sz="3200">
                <a:solidFill>
                  <a:srgbClr val="FF0000"/>
                </a:solidFill>
              </a:rPr>
              <a:t>Repeat 8[fd 100 hinhtron bk 100 rt 45]</a:t>
            </a:r>
          </a:p>
          <a:p>
            <a:pPr>
              <a:defRPr/>
            </a:pPr>
            <a:r>
              <a:rPr lang="vi-VN" sz="3200">
                <a:solidFill>
                  <a:srgbClr val="FF0000"/>
                </a:solidFill>
              </a:rPr>
              <a:t>end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304800"/>
            <a:ext cx="4800600" cy="1143000"/>
          </a:xfrm>
        </p:spPr>
        <p:txBody>
          <a:bodyPr/>
          <a:lstStyle/>
          <a:p>
            <a:pPr eaLnBrk="1" hangingPunct="1"/>
            <a:r>
              <a:rPr lang="en-US" alt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</a:t>
            </a:r>
            <a:r>
              <a:rPr lang="vi-VN" altLang="en-US" sz="66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ớ</a:t>
            </a:r>
            <a:endParaRPr lang="en-US" altLang="en-US" sz="6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905000"/>
            <a:ext cx="8077200" cy="4191000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iffany" charset="0"/>
                <a:cs typeface="Times New Roman" pitchFamily="18" charset="0"/>
              </a:rPr>
              <a:t>Khi cần vẽ lặp lại một hình nào đó (hình tròn, hình vuông, hình tam giác, hình lá cờ,...) nhiều lần, nên lập thủ tục tạo riêng hình đó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iffany" charset="0"/>
                <a:cs typeface="Times New Roman" pitchFamily="18" charset="0"/>
              </a:rPr>
              <a:t>Khi vẽ một đối tượng gồm vài hình đơn giản hay tạo hình trang trí, có thể sử dụng một hoặc vài thủ tục.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acker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498600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Hacker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2419350"/>
            <a:ext cx="2438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Hacker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2970213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 rot="-2028842">
            <a:off x="1489075" y="127000"/>
            <a:ext cx="1693863" cy="1331913"/>
            <a:chOff x="1313" y="187"/>
            <a:chExt cx="4298" cy="3372"/>
          </a:xfrm>
        </p:grpSpPr>
        <p:grpSp>
          <p:nvGrpSpPr>
            <p:cNvPr id="24721" name="Group 24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4851" name="Oval 25"/>
              <p:cNvSpPr>
                <a:spLocks noChangeArrowheads="1"/>
              </p:cNvSpPr>
              <p:nvPr/>
            </p:nvSpPr>
            <p:spPr bwMode="hidden">
              <a:xfrm>
                <a:off x="0" y="-1"/>
                <a:ext cx="768" cy="575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u="sng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852" name="Oval 26"/>
              <p:cNvSpPr>
                <a:spLocks noChangeArrowheads="1"/>
              </p:cNvSpPr>
              <p:nvPr/>
            </p:nvSpPr>
            <p:spPr bwMode="hidden">
              <a:xfrm>
                <a:off x="272" y="244"/>
                <a:ext cx="187" cy="1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u="sng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722" name="Group 27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4738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24749" name="Group 29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4849" name="Oval 30"/>
                  <p:cNvSpPr>
                    <a:spLocks noChangeArrowheads="1"/>
                  </p:cNvSpPr>
                  <p:nvPr/>
                </p:nvSpPr>
                <p:spPr bwMode="hidden">
                  <a:xfrm>
                    <a:off x="1256" y="799"/>
                    <a:ext cx="2919" cy="21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u="sng">
                      <a:solidFill>
                        <a:srgbClr val="000000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850" name="Oval 31"/>
                  <p:cNvSpPr>
                    <a:spLocks noChangeArrowheads="1"/>
                  </p:cNvSpPr>
                  <p:nvPr/>
                </p:nvSpPr>
                <p:spPr bwMode="hidden">
                  <a:xfrm>
                    <a:off x="2375" y="1584"/>
                    <a:ext cx="581" cy="40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u="sng">
                      <a:solidFill>
                        <a:srgbClr val="000000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4750" name="Group 3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2475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24847" name="Freeform 3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22"/>
                      <a:ext cx="1723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48" name="Freeform 35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0" y="3136"/>
                      <a:ext cx="926" cy="48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5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24845" name="Freeform 3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7" y="2007"/>
                      <a:ext cx="1815" cy="347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46" name="Freeform 38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8" y="2787"/>
                      <a:ext cx="975" cy="54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53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24843" name="Freeform 4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16"/>
                      <a:ext cx="1737" cy="30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44" name="Freeform 41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36" y="2401"/>
                      <a:ext cx="933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5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24841" name="Freeform 4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1" y="1624"/>
                      <a:ext cx="1680" cy="336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42" name="Freeform 44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87" y="2025"/>
                      <a:ext cx="902" cy="52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5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24839" name="Freeform 4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9" y="1402"/>
                      <a:ext cx="1545" cy="31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40" name="Freeform 47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8" y="1567"/>
                      <a:ext cx="830" cy="49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5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24837" name="Freeform 4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77" y="1281"/>
                      <a:ext cx="1400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38" name="Freeform 50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8" y="1254"/>
                      <a:ext cx="752" cy="34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5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24835" name="Freeform 5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15"/>
                      <a:ext cx="1234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36" name="Freeform 53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44" y="905"/>
                      <a:ext cx="664" cy="33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58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24833" name="Freeform 5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2" y="2347"/>
                      <a:ext cx="1728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34" name="Freeform 56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7" y="3257"/>
                      <a:ext cx="926" cy="49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5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24831" name="Freeform 5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34" y="2187"/>
                      <a:ext cx="1815" cy="347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32" name="Freeform 59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15" y="2975"/>
                      <a:ext cx="975" cy="54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6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24829" name="Freeform 6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74" y="1998"/>
                      <a:ext cx="1742" cy="30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30" name="Freeform 62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66" y="2586"/>
                      <a:ext cx="939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6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24827" name="Freeform 6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11" y="1806"/>
                      <a:ext cx="1680" cy="336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28" name="Freeform 65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80" y="2199"/>
                      <a:ext cx="902" cy="52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62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24825" name="Freeform 6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7" y="1569"/>
                      <a:ext cx="1540" cy="31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26" name="Freeform 68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4" y="1735"/>
                      <a:ext cx="830" cy="49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6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24823" name="Freeform 7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26" y="1454"/>
                      <a:ext cx="1400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24" name="Freeform 71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1" y="1425"/>
                      <a:ext cx="752" cy="34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6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24821" name="Freeform 7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295"/>
                      <a:ext cx="1234" cy="217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22" name="Freeform 74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11" y="1076"/>
                      <a:ext cx="664" cy="34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65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24819" name="Freeform 7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1" y="1217"/>
                      <a:ext cx="1234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20" name="Freeform 77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77"/>
                      <a:ext cx="664" cy="33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66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24817" name="Freeform 7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01"/>
                      <a:ext cx="1234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18" name="Freeform 80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0" y="578"/>
                      <a:ext cx="664" cy="33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67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24815" name="Freeform 8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1" y="968"/>
                      <a:ext cx="1255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16" name="Freeform 83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15" y="295"/>
                      <a:ext cx="674" cy="33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68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24813" name="Freeform 8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7" y="935"/>
                      <a:ext cx="1092" cy="213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14" name="Freeform 86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8" y="208"/>
                      <a:ext cx="590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69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24811" name="Freeform 8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20" y="897"/>
                      <a:ext cx="1061" cy="218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12" name="Freeform 89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8" y="121"/>
                      <a:ext cx="564" cy="34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70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24809" name="Freeform 9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5" y="1001"/>
                      <a:ext cx="1229" cy="217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10" name="Freeform 92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9" y="649"/>
                      <a:ext cx="659" cy="34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71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24807" name="Freeform 9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5" y="929"/>
                      <a:ext cx="1229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08" name="Freeform 95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7" y="426"/>
                      <a:ext cx="659" cy="33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4772" name="Freeform 96"/>
                  <p:cNvSpPr>
                    <a:spLocks/>
                  </p:cNvSpPr>
                  <p:nvPr/>
                </p:nvSpPr>
                <p:spPr bwMode="hidden">
                  <a:xfrm rot="4578755" flipH="1">
                    <a:off x="2166" y="942"/>
                    <a:ext cx="1030" cy="14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73" name="Freeform 97"/>
                  <p:cNvSpPr>
                    <a:spLocks/>
                  </p:cNvSpPr>
                  <p:nvPr/>
                </p:nvSpPr>
                <p:spPr bwMode="hidden">
                  <a:xfrm rot="4578755" flipH="1">
                    <a:off x="2198" y="192"/>
                    <a:ext cx="543" cy="22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477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24805" name="Freeform 9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55" y="915"/>
                      <a:ext cx="1055" cy="187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06" name="Freeform 100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4" y="165"/>
                      <a:ext cx="564" cy="29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7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24803" name="Freeform 10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88" y="899"/>
                      <a:ext cx="1154" cy="27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0 w 2736"/>
                        <a:gd name="T3" fmla="*/ 1 h 504"/>
                        <a:gd name="T4" fmla="*/ 0 w 2736"/>
                        <a:gd name="T5" fmla="*/ 1 h 504"/>
                        <a:gd name="T6" fmla="*/ 0 w 2736"/>
                        <a:gd name="T7" fmla="*/ 1 h 504"/>
                        <a:gd name="T8" fmla="*/ 0 w 2736"/>
                        <a:gd name="T9" fmla="*/ 1 h 504"/>
                        <a:gd name="T10" fmla="*/ 0 w 2736"/>
                        <a:gd name="T11" fmla="*/ 1 h 504"/>
                        <a:gd name="T12" fmla="*/ 0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04" name="Freeform 103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1" y="248"/>
                      <a:ext cx="621" cy="425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76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24801" name="Freeform 10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47"/>
                      <a:ext cx="952" cy="88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02" name="Freeform 106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3" y="206"/>
                      <a:ext cx="512" cy="1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77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24799" name="Freeform 10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998" y="2457"/>
                      <a:ext cx="1728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00" name="Freeform 109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19" y="3501"/>
                      <a:ext cx="926" cy="48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78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24797" name="Freeform 11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61"/>
                      <a:ext cx="1588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98" name="Freeform 112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5" y="3613"/>
                      <a:ext cx="854" cy="493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79" name="Group 113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24795" name="Freeform 11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75"/>
                      <a:ext cx="1712" cy="30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96" name="Freeform 115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71"/>
                      <a:ext cx="920" cy="46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80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24793" name="Freeform 11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18" y="2404"/>
                      <a:ext cx="1723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94" name="Freeform 118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12"/>
                      <a:ext cx="926" cy="49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81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24791" name="Freeform 12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498" y="2522"/>
                      <a:ext cx="1651" cy="30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92" name="Freeform 121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4" y="3604"/>
                      <a:ext cx="885" cy="46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82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24789" name="Freeform 12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36"/>
                      <a:ext cx="1599" cy="244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90" name="Freeform 124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996" y="3727"/>
                      <a:ext cx="859" cy="38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83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24787" name="Freeform 12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2" y="2698"/>
                      <a:ext cx="1469" cy="244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88" name="Freeform 127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5" y="3721"/>
                      <a:ext cx="792" cy="38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784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24785" name="Freeform 12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899" y="2736"/>
                      <a:ext cx="1438" cy="19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86" name="Freeform 130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6" y="3774"/>
                      <a:ext cx="771" cy="30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4739" name="Group 131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740" name="Group 132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4742" name="Arc 133"/>
                  <p:cNvSpPr>
                    <a:spLocks/>
                  </p:cNvSpPr>
                  <p:nvPr/>
                </p:nvSpPr>
                <p:spPr bwMode="hidden">
                  <a:xfrm flipV="1">
                    <a:off x="2972" y="437"/>
                    <a:ext cx="2567" cy="2044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6729"/>
                      <a:gd name="T10" fmla="*/ 0 h 21600"/>
                      <a:gd name="T11" fmla="*/ 36729 w 3672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43" name="Arc 134"/>
                  <p:cNvSpPr>
                    <a:spLocks/>
                  </p:cNvSpPr>
                  <p:nvPr/>
                </p:nvSpPr>
                <p:spPr bwMode="hidden">
                  <a:xfrm flipH="1">
                    <a:off x="389" y="1587"/>
                    <a:ext cx="2012" cy="2380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  <a:gd name="T9" fmla="*/ 0 w 30473"/>
                      <a:gd name="T10" fmla="*/ 0 h 22305"/>
                      <a:gd name="T11" fmla="*/ 30473 w 30473"/>
                      <a:gd name="T12" fmla="*/ 22305 h 223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44" name="Arc 135"/>
                  <p:cNvSpPr>
                    <a:spLocks/>
                  </p:cNvSpPr>
                  <p:nvPr/>
                </p:nvSpPr>
                <p:spPr bwMode="hidden">
                  <a:xfrm>
                    <a:off x="3028" y="1162"/>
                    <a:ext cx="1426" cy="2385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  <a:gd name="T9" fmla="*/ 0 w 34812"/>
                      <a:gd name="T10" fmla="*/ 0 h 22305"/>
                      <a:gd name="T11" fmla="*/ 34812 w 34812"/>
                      <a:gd name="T12" fmla="*/ 22305 h 223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45" name="Arc 136"/>
                  <p:cNvSpPr>
                    <a:spLocks/>
                  </p:cNvSpPr>
                  <p:nvPr/>
                </p:nvSpPr>
                <p:spPr bwMode="hidden">
                  <a:xfrm flipH="1">
                    <a:off x="73" y="799"/>
                    <a:ext cx="2541" cy="2380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  <a:gd name="T9" fmla="*/ 0 w 36830"/>
                      <a:gd name="T10" fmla="*/ 0 h 22305"/>
                      <a:gd name="T11" fmla="*/ 36830 w 36830"/>
                      <a:gd name="T12" fmla="*/ 22305 h 223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46" name="Arc 137"/>
                  <p:cNvSpPr>
                    <a:spLocks/>
                  </p:cNvSpPr>
                  <p:nvPr/>
                </p:nvSpPr>
                <p:spPr bwMode="hidden">
                  <a:xfrm flipH="1">
                    <a:off x="787" y="290"/>
                    <a:ext cx="1851" cy="2308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1881"/>
                      <a:gd name="T10" fmla="*/ 0 h 21600"/>
                      <a:gd name="T11" fmla="*/ 31881 w 31881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47" name="Arc 138"/>
                  <p:cNvSpPr>
                    <a:spLocks/>
                  </p:cNvSpPr>
                  <p:nvPr/>
                </p:nvSpPr>
                <p:spPr bwMode="hidden">
                  <a:xfrm>
                    <a:off x="2765" y="1261"/>
                    <a:ext cx="762" cy="2308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1146"/>
                      <a:gd name="T10" fmla="*/ 0 h 21600"/>
                      <a:gd name="T11" fmla="*/ 31146 w 3114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48" name="Freeform 139"/>
                  <p:cNvSpPr>
                    <a:spLocks/>
                  </p:cNvSpPr>
                  <p:nvPr/>
                </p:nvSpPr>
                <p:spPr bwMode="hidden">
                  <a:xfrm flipH="1">
                    <a:off x="1801" y="423"/>
                    <a:ext cx="420" cy="1526"/>
                  </a:xfrm>
                  <a:custGeom>
                    <a:avLst/>
                    <a:gdLst>
                      <a:gd name="T0" fmla="*/ 0 w 776"/>
                      <a:gd name="T1" fmla="*/ 1 h 2368"/>
                      <a:gd name="T2" fmla="*/ 1 w 776"/>
                      <a:gd name="T3" fmla="*/ 1 h 2368"/>
                      <a:gd name="T4" fmla="*/ 1 w 776"/>
                      <a:gd name="T5" fmla="*/ 1 h 2368"/>
                      <a:gd name="T6" fmla="*/ 1 w 776"/>
                      <a:gd name="T7" fmla="*/ 1 h 2368"/>
                      <a:gd name="T8" fmla="*/ 1 w 776"/>
                      <a:gd name="T9" fmla="*/ 1 h 2368"/>
                      <a:gd name="T10" fmla="*/ 1 w 776"/>
                      <a:gd name="T11" fmla="*/ 1 h 2368"/>
                      <a:gd name="T12" fmla="*/ 1 w 776"/>
                      <a:gd name="T13" fmla="*/ 1 h 2368"/>
                      <a:gd name="T14" fmla="*/ 1 w 776"/>
                      <a:gd name="T15" fmla="*/ 1 h 2368"/>
                      <a:gd name="T16" fmla="*/ 1 w 776"/>
                      <a:gd name="T17" fmla="*/ 1 h 2368"/>
                      <a:gd name="T18" fmla="*/ 1 w 776"/>
                      <a:gd name="T19" fmla="*/ 1 h 2368"/>
                      <a:gd name="T20" fmla="*/ 1 w 776"/>
                      <a:gd name="T21" fmla="*/ 1 h 2368"/>
                      <a:gd name="T22" fmla="*/ 1 w 776"/>
                      <a:gd name="T23" fmla="*/ 1 h 2368"/>
                      <a:gd name="T24" fmla="*/ 1 w 776"/>
                      <a:gd name="T25" fmla="*/ 1 h 2368"/>
                      <a:gd name="T26" fmla="*/ 1 w 776"/>
                      <a:gd name="T27" fmla="*/ 1 h 2368"/>
                      <a:gd name="T28" fmla="*/ 1 w 776"/>
                      <a:gd name="T29" fmla="*/ 1 h 2368"/>
                      <a:gd name="T30" fmla="*/ 1 w 776"/>
                      <a:gd name="T31" fmla="*/ 1 h 2368"/>
                      <a:gd name="T32" fmla="*/ 1 w 776"/>
                      <a:gd name="T33" fmla="*/ 1 h 2368"/>
                      <a:gd name="T34" fmla="*/ 1 w 776"/>
                      <a:gd name="T35" fmla="*/ 1 h 2368"/>
                      <a:gd name="T36" fmla="*/ 1 w 776"/>
                      <a:gd name="T37" fmla="*/ 1 h 2368"/>
                      <a:gd name="T38" fmla="*/ 1 w 776"/>
                      <a:gd name="T39" fmla="*/ 1 h 2368"/>
                      <a:gd name="T40" fmla="*/ 1 w 776"/>
                      <a:gd name="T41" fmla="*/ 1 h 2368"/>
                      <a:gd name="T42" fmla="*/ 1 w 776"/>
                      <a:gd name="T43" fmla="*/ 1 h 2368"/>
                      <a:gd name="T44" fmla="*/ 1 w 776"/>
                      <a:gd name="T45" fmla="*/ 1 h 2368"/>
                      <a:gd name="T46" fmla="*/ 1 w 776"/>
                      <a:gd name="T47" fmla="*/ 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776"/>
                      <a:gd name="T73" fmla="*/ 0 h 2368"/>
                      <a:gd name="T74" fmla="*/ 776 w 776"/>
                      <a:gd name="T75" fmla="*/ 2368 h 236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741" name="Freeform 140"/>
                <p:cNvSpPr>
                  <a:spLocks/>
                </p:cNvSpPr>
                <p:nvPr/>
              </p:nvSpPr>
              <p:spPr bwMode="hidden">
                <a:xfrm rot="-1346631">
                  <a:off x="3274" y="1514"/>
                  <a:ext cx="446" cy="838"/>
                </a:xfrm>
                <a:custGeom>
                  <a:avLst/>
                  <a:gdLst>
                    <a:gd name="T0" fmla="*/ 0 w 776"/>
                    <a:gd name="T1" fmla="*/ 0 h 2368"/>
                    <a:gd name="T2" fmla="*/ 1 w 776"/>
                    <a:gd name="T3" fmla="*/ 0 h 2368"/>
                    <a:gd name="T4" fmla="*/ 1 w 776"/>
                    <a:gd name="T5" fmla="*/ 0 h 2368"/>
                    <a:gd name="T6" fmla="*/ 1 w 776"/>
                    <a:gd name="T7" fmla="*/ 0 h 2368"/>
                    <a:gd name="T8" fmla="*/ 1 w 776"/>
                    <a:gd name="T9" fmla="*/ 0 h 2368"/>
                    <a:gd name="T10" fmla="*/ 1 w 776"/>
                    <a:gd name="T11" fmla="*/ 0 h 2368"/>
                    <a:gd name="T12" fmla="*/ 1 w 776"/>
                    <a:gd name="T13" fmla="*/ 0 h 2368"/>
                    <a:gd name="T14" fmla="*/ 1 w 776"/>
                    <a:gd name="T15" fmla="*/ 0 h 2368"/>
                    <a:gd name="T16" fmla="*/ 1 w 776"/>
                    <a:gd name="T17" fmla="*/ 0 h 2368"/>
                    <a:gd name="T18" fmla="*/ 1 w 776"/>
                    <a:gd name="T19" fmla="*/ 0 h 2368"/>
                    <a:gd name="T20" fmla="*/ 1 w 776"/>
                    <a:gd name="T21" fmla="*/ 0 h 2368"/>
                    <a:gd name="T22" fmla="*/ 1 w 776"/>
                    <a:gd name="T23" fmla="*/ 0 h 2368"/>
                    <a:gd name="T24" fmla="*/ 1 w 776"/>
                    <a:gd name="T25" fmla="*/ 0 h 2368"/>
                    <a:gd name="T26" fmla="*/ 1 w 776"/>
                    <a:gd name="T27" fmla="*/ 0 h 2368"/>
                    <a:gd name="T28" fmla="*/ 1 w 776"/>
                    <a:gd name="T29" fmla="*/ 0 h 2368"/>
                    <a:gd name="T30" fmla="*/ 1 w 776"/>
                    <a:gd name="T31" fmla="*/ 0 h 2368"/>
                    <a:gd name="T32" fmla="*/ 1 w 776"/>
                    <a:gd name="T33" fmla="*/ 0 h 2368"/>
                    <a:gd name="T34" fmla="*/ 1 w 776"/>
                    <a:gd name="T35" fmla="*/ 0 h 2368"/>
                    <a:gd name="T36" fmla="*/ 1 w 776"/>
                    <a:gd name="T37" fmla="*/ 0 h 2368"/>
                    <a:gd name="T38" fmla="*/ 1 w 776"/>
                    <a:gd name="T39" fmla="*/ 0 h 2368"/>
                    <a:gd name="T40" fmla="*/ 1 w 776"/>
                    <a:gd name="T41" fmla="*/ 0 h 2368"/>
                    <a:gd name="T42" fmla="*/ 1 w 776"/>
                    <a:gd name="T43" fmla="*/ 0 h 2368"/>
                    <a:gd name="T44" fmla="*/ 1 w 776"/>
                    <a:gd name="T45" fmla="*/ 0 h 2368"/>
                    <a:gd name="T46" fmla="*/ 1 w 776"/>
                    <a:gd name="T47" fmla="*/ 0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76"/>
                    <a:gd name="T73" fmla="*/ 0 h 2368"/>
                    <a:gd name="T74" fmla="*/ 776 w 776"/>
                    <a:gd name="T75" fmla="*/ 2368 h 236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23" name="Group 141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24724" name="Freeform 142"/>
              <p:cNvSpPr>
                <a:spLocks/>
              </p:cNvSpPr>
              <p:nvPr/>
            </p:nvSpPr>
            <p:spPr bwMode="hidden">
              <a:xfrm flipH="1">
                <a:off x="1925" y="2371"/>
                <a:ext cx="482" cy="1480"/>
              </a:xfrm>
              <a:custGeom>
                <a:avLst/>
                <a:gdLst>
                  <a:gd name="T0" fmla="*/ 0 w 776"/>
                  <a:gd name="T1" fmla="*/ 1 h 2368"/>
                  <a:gd name="T2" fmla="*/ 1 w 776"/>
                  <a:gd name="T3" fmla="*/ 1 h 2368"/>
                  <a:gd name="T4" fmla="*/ 1 w 776"/>
                  <a:gd name="T5" fmla="*/ 1 h 2368"/>
                  <a:gd name="T6" fmla="*/ 1 w 776"/>
                  <a:gd name="T7" fmla="*/ 1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1 h 2368"/>
                  <a:gd name="T14" fmla="*/ 1 w 776"/>
                  <a:gd name="T15" fmla="*/ 1 h 2368"/>
                  <a:gd name="T16" fmla="*/ 1 w 776"/>
                  <a:gd name="T17" fmla="*/ 1 h 2368"/>
                  <a:gd name="T18" fmla="*/ 1 w 776"/>
                  <a:gd name="T19" fmla="*/ 1 h 2368"/>
                  <a:gd name="T20" fmla="*/ 1 w 776"/>
                  <a:gd name="T21" fmla="*/ 1 h 2368"/>
                  <a:gd name="T22" fmla="*/ 1 w 776"/>
                  <a:gd name="T23" fmla="*/ 1 h 2368"/>
                  <a:gd name="T24" fmla="*/ 1 w 776"/>
                  <a:gd name="T25" fmla="*/ 1 h 2368"/>
                  <a:gd name="T26" fmla="*/ 1 w 776"/>
                  <a:gd name="T27" fmla="*/ 1 h 2368"/>
                  <a:gd name="T28" fmla="*/ 1 w 776"/>
                  <a:gd name="T29" fmla="*/ 1 h 2368"/>
                  <a:gd name="T30" fmla="*/ 1 w 776"/>
                  <a:gd name="T31" fmla="*/ 1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5" name="Arc 143"/>
              <p:cNvSpPr>
                <a:spLocks/>
              </p:cNvSpPr>
              <p:nvPr/>
            </p:nvSpPr>
            <p:spPr bwMode="hidden">
              <a:xfrm flipH="1">
                <a:off x="1045" y="1837"/>
                <a:ext cx="2126" cy="2302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6" name="Arc 144"/>
              <p:cNvSpPr>
                <a:spLocks/>
              </p:cNvSpPr>
              <p:nvPr/>
            </p:nvSpPr>
            <p:spPr bwMode="hidden">
              <a:xfrm flipH="1">
                <a:off x="1251" y="1470"/>
                <a:ext cx="1244" cy="2380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7" name="Arc 145"/>
              <p:cNvSpPr>
                <a:spLocks/>
              </p:cNvSpPr>
              <p:nvPr/>
            </p:nvSpPr>
            <p:spPr bwMode="hidden">
              <a:xfrm flipH="1">
                <a:off x="203" y="1159"/>
                <a:ext cx="2375" cy="2375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8" name="Arc 146"/>
              <p:cNvSpPr>
                <a:spLocks/>
              </p:cNvSpPr>
              <p:nvPr/>
            </p:nvSpPr>
            <p:spPr bwMode="hidden">
              <a:xfrm>
                <a:off x="2829" y="1489"/>
                <a:ext cx="384" cy="2380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29" name="Arc 147"/>
              <p:cNvSpPr>
                <a:spLocks/>
              </p:cNvSpPr>
              <p:nvPr/>
            </p:nvSpPr>
            <p:spPr bwMode="hidden">
              <a:xfrm>
                <a:off x="2935" y="1482"/>
                <a:ext cx="1006" cy="2380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0" name="Freeform 148"/>
              <p:cNvSpPr>
                <a:spLocks/>
              </p:cNvSpPr>
              <p:nvPr/>
            </p:nvSpPr>
            <p:spPr bwMode="hidden">
              <a:xfrm>
                <a:off x="3290" y="2625"/>
                <a:ext cx="487" cy="1480"/>
              </a:xfrm>
              <a:custGeom>
                <a:avLst/>
                <a:gdLst>
                  <a:gd name="T0" fmla="*/ 0 w 776"/>
                  <a:gd name="T1" fmla="*/ 1 h 2368"/>
                  <a:gd name="T2" fmla="*/ 1 w 776"/>
                  <a:gd name="T3" fmla="*/ 1 h 2368"/>
                  <a:gd name="T4" fmla="*/ 1 w 776"/>
                  <a:gd name="T5" fmla="*/ 1 h 2368"/>
                  <a:gd name="T6" fmla="*/ 1 w 776"/>
                  <a:gd name="T7" fmla="*/ 1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1 h 2368"/>
                  <a:gd name="T14" fmla="*/ 1 w 776"/>
                  <a:gd name="T15" fmla="*/ 1 h 2368"/>
                  <a:gd name="T16" fmla="*/ 1 w 776"/>
                  <a:gd name="T17" fmla="*/ 1 h 2368"/>
                  <a:gd name="T18" fmla="*/ 1 w 776"/>
                  <a:gd name="T19" fmla="*/ 1 h 2368"/>
                  <a:gd name="T20" fmla="*/ 1 w 776"/>
                  <a:gd name="T21" fmla="*/ 1 h 2368"/>
                  <a:gd name="T22" fmla="*/ 1 w 776"/>
                  <a:gd name="T23" fmla="*/ 1 h 2368"/>
                  <a:gd name="T24" fmla="*/ 1 w 776"/>
                  <a:gd name="T25" fmla="*/ 1 h 2368"/>
                  <a:gd name="T26" fmla="*/ 1 w 776"/>
                  <a:gd name="T27" fmla="*/ 1 h 2368"/>
                  <a:gd name="T28" fmla="*/ 1 w 776"/>
                  <a:gd name="T29" fmla="*/ 1 h 2368"/>
                  <a:gd name="T30" fmla="*/ 1 w 776"/>
                  <a:gd name="T31" fmla="*/ 1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1" name="Freeform 149"/>
              <p:cNvSpPr>
                <a:spLocks/>
              </p:cNvSpPr>
              <p:nvPr/>
            </p:nvSpPr>
            <p:spPr bwMode="hidden">
              <a:xfrm rot="19660755" flipV="1">
                <a:off x="2545" y="2130"/>
                <a:ext cx="441" cy="83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2" name="Freeform 150"/>
              <p:cNvSpPr>
                <a:spLocks/>
              </p:cNvSpPr>
              <p:nvPr/>
            </p:nvSpPr>
            <p:spPr bwMode="hidden">
              <a:xfrm flipH="1">
                <a:off x="479" y="2494"/>
                <a:ext cx="1084" cy="1521"/>
              </a:xfrm>
              <a:custGeom>
                <a:avLst/>
                <a:gdLst>
                  <a:gd name="T0" fmla="*/ 0 w 776"/>
                  <a:gd name="T1" fmla="*/ 1 h 2368"/>
                  <a:gd name="T2" fmla="*/ 3946950 w 776"/>
                  <a:gd name="T3" fmla="*/ 1 h 2368"/>
                  <a:gd name="T4" fmla="*/ 1565672 w 776"/>
                  <a:gd name="T5" fmla="*/ 1 h 2368"/>
                  <a:gd name="T6" fmla="*/ 5518601 w 776"/>
                  <a:gd name="T7" fmla="*/ 1 h 2368"/>
                  <a:gd name="T8" fmla="*/ 3147773 w 776"/>
                  <a:gd name="T9" fmla="*/ 1 h 2368"/>
                  <a:gd name="T10" fmla="*/ 6303137 w 776"/>
                  <a:gd name="T11" fmla="*/ 1 h 2368"/>
                  <a:gd name="T12" fmla="*/ 4721802 w 776"/>
                  <a:gd name="T13" fmla="*/ 1 h 2368"/>
                  <a:gd name="T14" fmla="*/ 7873364 w 776"/>
                  <a:gd name="T15" fmla="*/ 1 h 2368"/>
                  <a:gd name="T16" fmla="*/ 6303137 w 776"/>
                  <a:gd name="T17" fmla="*/ 1 h 2368"/>
                  <a:gd name="T18" fmla="*/ 8665726 w 776"/>
                  <a:gd name="T19" fmla="*/ 1 h 2368"/>
                  <a:gd name="T20" fmla="*/ 7873364 w 776"/>
                  <a:gd name="T21" fmla="*/ 1 h 2368"/>
                  <a:gd name="T22" fmla="*/ 9447578 w 776"/>
                  <a:gd name="T23" fmla="*/ 1 h 2368"/>
                  <a:gd name="T24" fmla="*/ 9447578 w 776"/>
                  <a:gd name="T25" fmla="*/ 1 h 2368"/>
                  <a:gd name="T26" fmla="*/ 11025220 w 776"/>
                  <a:gd name="T27" fmla="*/ 1 h 2368"/>
                  <a:gd name="T28" fmla="*/ 10231513 w 776"/>
                  <a:gd name="T29" fmla="*/ 1 h 2368"/>
                  <a:gd name="T30" fmla="*/ 11818577 w 776"/>
                  <a:gd name="T31" fmla="*/ 1 h 2368"/>
                  <a:gd name="T32" fmla="*/ 11025220 w 776"/>
                  <a:gd name="T33" fmla="*/ 1 h 2368"/>
                  <a:gd name="T34" fmla="*/ 11818577 w 776"/>
                  <a:gd name="T35" fmla="*/ 1 h 2368"/>
                  <a:gd name="T36" fmla="*/ 11025220 w 776"/>
                  <a:gd name="T37" fmla="*/ 1 h 2368"/>
                  <a:gd name="T38" fmla="*/ 12606836 w 776"/>
                  <a:gd name="T39" fmla="*/ 1 h 2368"/>
                  <a:gd name="T40" fmla="*/ 11818577 w 776"/>
                  <a:gd name="T41" fmla="*/ 1 h 2368"/>
                  <a:gd name="T42" fmla="*/ 12606836 w 776"/>
                  <a:gd name="T43" fmla="*/ 1 h 2368"/>
                  <a:gd name="T44" fmla="*/ 11818577 w 776"/>
                  <a:gd name="T45" fmla="*/ 1 h 2368"/>
                  <a:gd name="T46" fmla="*/ 12606836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3" name="Freeform 151"/>
              <p:cNvSpPr>
                <a:spLocks/>
              </p:cNvSpPr>
              <p:nvPr/>
            </p:nvSpPr>
            <p:spPr bwMode="hidden">
              <a:xfrm flipH="1">
                <a:off x="988" y="876"/>
                <a:ext cx="700" cy="1526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1 h 2368"/>
                  <a:gd name="T4" fmla="*/ 5 w 776"/>
                  <a:gd name="T5" fmla="*/ 1 h 2368"/>
                  <a:gd name="T6" fmla="*/ 15 w 776"/>
                  <a:gd name="T7" fmla="*/ 1 h 2368"/>
                  <a:gd name="T8" fmla="*/ 10 w 776"/>
                  <a:gd name="T9" fmla="*/ 1 h 2368"/>
                  <a:gd name="T10" fmla="*/ 18 w 776"/>
                  <a:gd name="T11" fmla="*/ 1 h 2368"/>
                  <a:gd name="T12" fmla="*/ 14 w 776"/>
                  <a:gd name="T13" fmla="*/ 1 h 2368"/>
                  <a:gd name="T14" fmla="*/ 22 w 776"/>
                  <a:gd name="T15" fmla="*/ 1 h 2368"/>
                  <a:gd name="T16" fmla="*/ 18 w 776"/>
                  <a:gd name="T17" fmla="*/ 1 h 2368"/>
                  <a:gd name="T18" fmla="*/ 24 w 776"/>
                  <a:gd name="T19" fmla="*/ 1 h 2368"/>
                  <a:gd name="T20" fmla="*/ 22 w 776"/>
                  <a:gd name="T21" fmla="*/ 1 h 2368"/>
                  <a:gd name="T22" fmla="*/ 27 w 776"/>
                  <a:gd name="T23" fmla="*/ 1 h 2368"/>
                  <a:gd name="T24" fmla="*/ 27 w 776"/>
                  <a:gd name="T25" fmla="*/ 1 h 2368"/>
                  <a:gd name="T26" fmla="*/ 31 w 776"/>
                  <a:gd name="T27" fmla="*/ 1 h 2368"/>
                  <a:gd name="T28" fmla="*/ 29 w 776"/>
                  <a:gd name="T29" fmla="*/ 1 h 2368"/>
                  <a:gd name="T30" fmla="*/ 33 w 776"/>
                  <a:gd name="T31" fmla="*/ 1 h 2368"/>
                  <a:gd name="T32" fmla="*/ 31 w 776"/>
                  <a:gd name="T33" fmla="*/ 1 h 2368"/>
                  <a:gd name="T34" fmla="*/ 33 w 776"/>
                  <a:gd name="T35" fmla="*/ 1 h 2368"/>
                  <a:gd name="T36" fmla="*/ 31 w 776"/>
                  <a:gd name="T37" fmla="*/ 1 h 2368"/>
                  <a:gd name="T38" fmla="*/ 36 w 776"/>
                  <a:gd name="T39" fmla="*/ 1 h 2368"/>
                  <a:gd name="T40" fmla="*/ 33 w 776"/>
                  <a:gd name="T41" fmla="*/ 1 h 2368"/>
                  <a:gd name="T42" fmla="*/ 36 w 776"/>
                  <a:gd name="T43" fmla="*/ 1 h 2368"/>
                  <a:gd name="T44" fmla="*/ 33 w 776"/>
                  <a:gd name="T45" fmla="*/ 1 h 2368"/>
                  <a:gd name="T46" fmla="*/ 36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4" name="Freeform 152"/>
              <p:cNvSpPr>
                <a:spLocks/>
              </p:cNvSpPr>
              <p:nvPr/>
            </p:nvSpPr>
            <p:spPr bwMode="hidden">
              <a:xfrm>
                <a:off x="4395" y="2272"/>
                <a:ext cx="1006" cy="1599"/>
              </a:xfrm>
              <a:custGeom>
                <a:avLst/>
                <a:gdLst>
                  <a:gd name="T0" fmla="*/ 0 w 776"/>
                  <a:gd name="T1" fmla="*/ 1 h 2368"/>
                  <a:gd name="T2" fmla="*/ 451680 w 776"/>
                  <a:gd name="T3" fmla="*/ 1 h 2368"/>
                  <a:gd name="T4" fmla="*/ 181172 w 776"/>
                  <a:gd name="T5" fmla="*/ 1 h 2368"/>
                  <a:gd name="T6" fmla="*/ 632003 w 776"/>
                  <a:gd name="T7" fmla="*/ 1 h 2368"/>
                  <a:gd name="T8" fmla="*/ 361233 w 776"/>
                  <a:gd name="T9" fmla="*/ 1 h 2368"/>
                  <a:gd name="T10" fmla="*/ 722177 w 776"/>
                  <a:gd name="T11" fmla="*/ 1 h 2368"/>
                  <a:gd name="T12" fmla="*/ 541992 w 776"/>
                  <a:gd name="T13" fmla="*/ 1 h 2368"/>
                  <a:gd name="T14" fmla="*/ 903975 w 776"/>
                  <a:gd name="T15" fmla="*/ 1 h 2368"/>
                  <a:gd name="T16" fmla="*/ 722177 w 776"/>
                  <a:gd name="T17" fmla="*/ 1 h 2368"/>
                  <a:gd name="T18" fmla="*/ 995193 w 776"/>
                  <a:gd name="T19" fmla="*/ 1 h 2368"/>
                  <a:gd name="T20" fmla="*/ 903975 w 776"/>
                  <a:gd name="T21" fmla="*/ 1 h 2368"/>
                  <a:gd name="T22" fmla="*/ 1083457 w 776"/>
                  <a:gd name="T23" fmla="*/ 1 h 2368"/>
                  <a:gd name="T24" fmla="*/ 1083457 w 776"/>
                  <a:gd name="T25" fmla="*/ 1 h 2368"/>
                  <a:gd name="T26" fmla="*/ 1265846 w 776"/>
                  <a:gd name="T27" fmla="*/ 1 h 2368"/>
                  <a:gd name="T28" fmla="*/ 1175538 w 776"/>
                  <a:gd name="T29" fmla="*/ 1 h 2368"/>
                  <a:gd name="T30" fmla="*/ 1355838 w 776"/>
                  <a:gd name="T31" fmla="*/ 1 h 2368"/>
                  <a:gd name="T32" fmla="*/ 1265846 w 776"/>
                  <a:gd name="T33" fmla="*/ 1 h 2368"/>
                  <a:gd name="T34" fmla="*/ 1355838 w 776"/>
                  <a:gd name="T35" fmla="*/ 1 h 2368"/>
                  <a:gd name="T36" fmla="*/ 1265846 w 776"/>
                  <a:gd name="T37" fmla="*/ 1 h 2368"/>
                  <a:gd name="T38" fmla="*/ 1447539 w 776"/>
                  <a:gd name="T39" fmla="*/ 1 h 2368"/>
                  <a:gd name="T40" fmla="*/ 1355838 w 776"/>
                  <a:gd name="T41" fmla="*/ 1 h 2368"/>
                  <a:gd name="T42" fmla="*/ 1447539 w 776"/>
                  <a:gd name="T43" fmla="*/ 1 h 2368"/>
                  <a:gd name="T44" fmla="*/ 1355838 w 776"/>
                  <a:gd name="T45" fmla="*/ 1 h 2368"/>
                  <a:gd name="T46" fmla="*/ 1447539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5" name="Freeform 153"/>
              <p:cNvSpPr>
                <a:spLocks/>
              </p:cNvSpPr>
              <p:nvPr/>
            </p:nvSpPr>
            <p:spPr bwMode="hidden">
              <a:xfrm>
                <a:off x="3875" y="1457"/>
                <a:ext cx="1519" cy="1066"/>
              </a:xfrm>
              <a:custGeom>
                <a:avLst/>
                <a:gdLst>
                  <a:gd name="T0" fmla="*/ 0 w 776"/>
                  <a:gd name="T1" fmla="*/ 0 h 2368"/>
                  <a:gd name="T2" fmla="*/ 2147483646 w 776"/>
                  <a:gd name="T3" fmla="*/ 0 h 2368"/>
                  <a:gd name="T4" fmla="*/ 2147483646 w 776"/>
                  <a:gd name="T5" fmla="*/ 0 h 2368"/>
                  <a:gd name="T6" fmla="*/ 2147483646 w 776"/>
                  <a:gd name="T7" fmla="*/ 0 h 2368"/>
                  <a:gd name="T8" fmla="*/ 2147483646 w 776"/>
                  <a:gd name="T9" fmla="*/ 0 h 2368"/>
                  <a:gd name="T10" fmla="*/ 2147483646 w 776"/>
                  <a:gd name="T11" fmla="*/ 0 h 2368"/>
                  <a:gd name="T12" fmla="*/ 2147483646 w 776"/>
                  <a:gd name="T13" fmla="*/ 0 h 2368"/>
                  <a:gd name="T14" fmla="*/ 2147483646 w 776"/>
                  <a:gd name="T15" fmla="*/ 0 h 2368"/>
                  <a:gd name="T16" fmla="*/ 2147483646 w 776"/>
                  <a:gd name="T17" fmla="*/ 0 h 2368"/>
                  <a:gd name="T18" fmla="*/ 2147483646 w 776"/>
                  <a:gd name="T19" fmla="*/ 0 h 2368"/>
                  <a:gd name="T20" fmla="*/ 2147483646 w 776"/>
                  <a:gd name="T21" fmla="*/ 0 h 2368"/>
                  <a:gd name="T22" fmla="*/ 2147483646 w 776"/>
                  <a:gd name="T23" fmla="*/ 0 h 2368"/>
                  <a:gd name="T24" fmla="*/ 2147483646 w 776"/>
                  <a:gd name="T25" fmla="*/ 0 h 2368"/>
                  <a:gd name="T26" fmla="*/ 2147483646 w 776"/>
                  <a:gd name="T27" fmla="*/ 0 h 2368"/>
                  <a:gd name="T28" fmla="*/ 2147483646 w 776"/>
                  <a:gd name="T29" fmla="*/ 0 h 2368"/>
                  <a:gd name="T30" fmla="*/ 2147483646 w 776"/>
                  <a:gd name="T31" fmla="*/ 0 h 2368"/>
                  <a:gd name="T32" fmla="*/ 2147483646 w 776"/>
                  <a:gd name="T33" fmla="*/ 0 h 2368"/>
                  <a:gd name="T34" fmla="*/ 2147483646 w 776"/>
                  <a:gd name="T35" fmla="*/ 0 h 2368"/>
                  <a:gd name="T36" fmla="*/ 2147483646 w 776"/>
                  <a:gd name="T37" fmla="*/ 0 h 2368"/>
                  <a:gd name="T38" fmla="*/ 2147483646 w 776"/>
                  <a:gd name="T39" fmla="*/ 0 h 2368"/>
                  <a:gd name="T40" fmla="*/ 2147483646 w 776"/>
                  <a:gd name="T41" fmla="*/ 0 h 2368"/>
                  <a:gd name="T42" fmla="*/ 2147483646 w 776"/>
                  <a:gd name="T43" fmla="*/ 0 h 2368"/>
                  <a:gd name="T44" fmla="*/ 2147483646 w 776"/>
                  <a:gd name="T45" fmla="*/ 0 h 2368"/>
                  <a:gd name="T46" fmla="*/ 214748364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6" name="Freeform 154"/>
              <p:cNvSpPr>
                <a:spLocks/>
              </p:cNvSpPr>
              <p:nvPr/>
            </p:nvSpPr>
            <p:spPr bwMode="hidden">
              <a:xfrm>
                <a:off x="3927" y="323"/>
                <a:ext cx="669" cy="1433"/>
              </a:xfrm>
              <a:custGeom>
                <a:avLst/>
                <a:gdLst>
                  <a:gd name="T0" fmla="*/ 0 w 776"/>
                  <a:gd name="T1" fmla="*/ 1 h 2368"/>
                  <a:gd name="T2" fmla="*/ 3 w 776"/>
                  <a:gd name="T3" fmla="*/ 1 h 2368"/>
                  <a:gd name="T4" fmla="*/ 3 w 776"/>
                  <a:gd name="T5" fmla="*/ 1 h 2368"/>
                  <a:gd name="T6" fmla="*/ 4 w 776"/>
                  <a:gd name="T7" fmla="*/ 1 h 2368"/>
                  <a:gd name="T8" fmla="*/ 3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6 w 776"/>
                  <a:gd name="T15" fmla="*/ 1 h 2368"/>
                  <a:gd name="T16" fmla="*/ 4 w 776"/>
                  <a:gd name="T17" fmla="*/ 1 h 2368"/>
                  <a:gd name="T18" fmla="*/ 7 w 776"/>
                  <a:gd name="T19" fmla="*/ 1 h 2368"/>
                  <a:gd name="T20" fmla="*/ 6 w 776"/>
                  <a:gd name="T21" fmla="*/ 1 h 2368"/>
                  <a:gd name="T22" fmla="*/ 7 w 776"/>
                  <a:gd name="T23" fmla="*/ 1 h 2368"/>
                  <a:gd name="T24" fmla="*/ 7 w 776"/>
                  <a:gd name="T25" fmla="*/ 1 h 2368"/>
                  <a:gd name="T26" fmla="*/ 8 w 776"/>
                  <a:gd name="T27" fmla="*/ 1 h 2368"/>
                  <a:gd name="T28" fmla="*/ 8 w 776"/>
                  <a:gd name="T29" fmla="*/ 1 h 2368"/>
                  <a:gd name="T30" fmla="*/ 9 w 776"/>
                  <a:gd name="T31" fmla="*/ 1 h 2368"/>
                  <a:gd name="T32" fmla="*/ 8 w 776"/>
                  <a:gd name="T33" fmla="*/ 1 h 2368"/>
                  <a:gd name="T34" fmla="*/ 9 w 776"/>
                  <a:gd name="T35" fmla="*/ 1 h 2368"/>
                  <a:gd name="T36" fmla="*/ 8 w 776"/>
                  <a:gd name="T37" fmla="*/ 1 h 2368"/>
                  <a:gd name="T38" fmla="*/ 9 w 776"/>
                  <a:gd name="T39" fmla="*/ 1 h 2368"/>
                  <a:gd name="T40" fmla="*/ 9 w 776"/>
                  <a:gd name="T41" fmla="*/ 1 h 2368"/>
                  <a:gd name="T42" fmla="*/ 9 w 776"/>
                  <a:gd name="T43" fmla="*/ 1 h 2368"/>
                  <a:gd name="T44" fmla="*/ 9 w 776"/>
                  <a:gd name="T45" fmla="*/ 1 h 2368"/>
                  <a:gd name="T46" fmla="*/ 9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7" name="Freeform 155"/>
              <p:cNvSpPr>
                <a:spLocks/>
              </p:cNvSpPr>
              <p:nvPr/>
            </p:nvSpPr>
            <p:spPr bwMode="hidden">
              <a:xfrm rot="1346631" flipH="1">
                <a:off x="1694" y="1496"/>
                <a:ext cx="441" cy="83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7" name="Group 156"/>
          <p:cNvGrpSpPr>
            <a:grpSpLocks/>
          </p:cNvGrpSpPr>
          <p:nvPr/>
        </p:nvGrpSpPr>
        <p:grpSpPr bwMode="auto">
          <a:xfrm rot="9664612" flipH="1" flipV="1">
            <a:off x="9153525" y="1755775"/>
            <a:ext cx="1524000" cy="1444625"/>
            <a:chOff x="1313" y="187"/>
            <a:chExt cx="4298" cy="3372"/>
          </a:xfrm>
        </p:grpSpPr>
        <p:grpSp>
          <p:nvGrpSpPr>
            <p:cNvPr id="24589" name="Group 157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4719" name="Oval 158"/>
              <p:cNvSpPr>
                <a:spLocks noChangeArrowheads="1"/>
              </p:cNvSpPr>
              <p:nvPr/>
            </p:nvSpPr>
            <p:spPr bwMode="hidden">
              <a:xfrm>
                <a:off x="-12" y="-11"/>
                <a:ext cx="762" cy="573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u="sng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24720" name="Oval 159"/>
              <p:cNvSpPr>
                <a:spLocks noChangeArrowheads="1"/>
              </p:cNvSpPr>
              <p:nvPr/>
            </p:nvSpPr>
            <p:spPr bwMode="hidden">
              <a:xfrm>
                <a:off x="273" y="232"/>
                <a:ext cx="185" cy="105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u="sng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4590" name="Group 160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4606" name="Group 161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24617" name="Group 162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4717" name="Oval 163"/>
                  <p:cNvSpPr>
                    <a:spLocks noChangeArrowheads="1"/>
                  </p:cNvSpPr>
                  <p:nvPr/>
                </p:nvSpPr>
                <p:spPr bwMode="hidden">
                  <a:xfrm>
                    <a:off x="1253" y="784"/>
                    <a:ext cx="2922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u="sng">
                      <a:solidFill>
                        <a:srgbClr val="000000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718" name="Oval 164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568"/>
                    <a:ext cx="576" cy="40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u="sng">
                      <a:solidFill>
                        <a:srgbClr val="000000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4618" name="Group 16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24619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24715" name="Freeform 167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0" y="2221"/>
                      <a:ext cx="1727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16" name="Freeform 168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08" y="3131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20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24713" name="Freeform 170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6" y="1980"/>
                      <a:ext cx="1810" cy="348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14" name="Freeform 171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41" y="2774"/>
                      <a:ext cx="968" cy="55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21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24711" name="Freeform 173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75" y="1814"/>
                      <a:ext cx="1735" cy="30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12" name="Freeform 174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32" y="2399"/>
                      <a:ext cx="934" cy="47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22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24709" name="Freeform 176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09" y="1610"/>
                      <a:ext cx="1677" cy="334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10" name="Freeform 177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8" y="2011"/>
                      <a:ext cx="899" cy="52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23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24707" name="Freeform 179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7" y="1397"/>
                      <a:ext cx="1545" cy="30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08" name="Freeform 180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59" y="1560"/>
                      <a:ext cx="830" cy="48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24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24705" name="Freeform 182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69" y="1267"/>
                      <a:ext cx="1406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06" name="Freeform 183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53" y="1248"/>
                      <a:ext cx="755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25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24703" name="Freeform 185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5" y="1102"/>
                      <a:ext cx="1233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04" name="Freeform 186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42" y="883"/>
                      <a:ext cx="663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26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24701" name="Freeform 188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67" y="2333"/>
                      <a:ext cx="1717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02" name="Freeform 189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395" y="3243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27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24699" name="Freeform 191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35" y="2166"/>
                      <a:ext cx="1810" cy="348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00" name="Freeform 192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27" y="2952"/>
                      <a:ext cx="974" cy="549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28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24697" name="Freeform 194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78" y="1975"/>
                      <a:ext cx="1735" cy="30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98" name="Freeform 195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65" y="2566"/>
                      <a:ext cx="939" cy="47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29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24695" name="Freeform 197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09" y="1787"/>
                      <a:ext cx="1677" cy="334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96" name="Freeform 198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9" y="2185"/>
                      <a:ext cx="899" cy="53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30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24693" name="Freeform 200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09" y="1563"/>
                      <a:ext cx="1539" cy="31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94" name="Freeform 201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13" y="1731"/>
                      <a:ext cx="830" cy="48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31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24691" name="Freeform 203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23" y="1442"/>
                      <a:ext cx="1401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92" name="Freeform 204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68" y="1423"/>
                      <a:ext cx="755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32" name="Group 205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24689" name="Freeform 206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38" y="1278"/>
                      <a:ext cx="1233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90" name="Freeform 207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483" y="1055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33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24687" name="Freeform 209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5" y="1210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88" name="Freeform 210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4" y="870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34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24685" name="Freeform 212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1" y="108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86" name="Freeform 213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01" y="550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35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24683" name="Freeform 215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46" y="949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84" name="Freeform 216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07" y="272"/>
                      <a:ext cx="674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36" name="Group 217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24681" name="Freeform 218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31" y="929"/>
                      <a:ext cx="1102" cy="213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82" name="Freeform 219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489" y="205"/>
                      <a:ext cx="592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37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24679" name="Freeform 221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18" y="899"/>
                      <a:ext cx="1069" cy="213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80" name="Freeform 222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05" y="118"/>
                      <a:ext cx="572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38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24677" name="Freeform 224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01" y="999"/>
                      <a:ext cx="1239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78" name="Freeform 225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3992" y="644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39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24675" name="Freeform 227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61" y="921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76" name="Freeform 228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779" y="407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4640" name="Freeform 229"/>
                  <p:cNvSpPr>
                    <a:spLocks/>
                  </p:cNvSpPr>
                  <p:nvPr/>
                </p:nvSpPr>
                <p:spPr bwMode="hidden">
                  <a:xfrm rot="4578755" flipH="1">
                    <a:off x="2159" y="932"/>
                    <a:ext cx="1030" cy="14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41" name="Freeform 230"/>
                  <p:cNvSpPr>
                    <a:spLocks/>
                  </p:cNvSpPr>
                  <p:nvPr/>
                </p:nvSpPr>
                <p:spPr bwMode="hidden">
                  <a:xfrm rot="4578755" flipH="1">
                    <a:off x="2188" y="179"/>
                    <a:ext cx="553" cy="231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4642" name="Group 231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24673" name="Freeform 232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57" y="908"/>
                      <a:ext cx="1054" cy="184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74" name="Freeform 233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2" y="152"/>
                      <a:ext cx="563" cy="28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43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24671" name="Freeform 235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71" y="888"/>
                      <a:ext cx="1154" cy="27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0 w 2736"/>
                        <a:gd name="T3" fmla="*/ 1 h 504"/>
                        <a:gd name="T4" fmla="*/ 0 w 2736"/>
                        <a:gd name="T5" fmla="*/ 1 h 504"/>
                        <a:gd name="T6" fmla="*/ 0 w 2736"/>
                        <a:gd name="T7" fmla="*/ 1 h 504"/>
                        <a:gd name="T8" fmla="*/ 0 w 2736"/>
                        <a:gd name="T9" fmla="*/ 1 h 504"/>
                        <a:gd name="T10" fmla="*/ 0 w 2736"/>
                        <a:gd name="T11" fmla="*/ 1 h 504"/>
                        <a:gd name="T12" fmla="*/ 0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72" name="Freeform 236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07" y="239"/>
                      <a:ext cx="620" cy="415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44" name="Group 237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24669" name="Freeform 238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69" y="93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70" name="Freeform 239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39" y="187"/>
                      <a:ext cx="510" cy="1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45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24667" name="Freeform 241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3" y="2464"/>
                      <a:ext cx="1727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68" name="Freeform 242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04" y="3491"/>
                      <a:ext cx="930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46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24665" name="Freeform 244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0" y="2548"/>
                      <a:ext cx="1593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66" name="Freeform 245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52" y="3600"/>
                      <a:ext cx="854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47" name="Group 246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24663" name="Freeform 247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73"/>
                      <a:ext cx="1712" cy="297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64" name="Freeform 248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5" y="3886"/>
                      <a:ext cx="917" cy="46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48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24661" name="Freeform 250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4" y="2405"/>
                      <a:ext cx="1727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62" name="Freeform 251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38" y="3418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49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24659" name="Freeform 253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4" y="2512"/>
                      <a:ext cx="1651" cy="30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60" name="Freeform 254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74" y="3588"/>
                      <a:ext cx="887" cy="46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50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24657" name="Freeform 256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14" y="2625"/>
                      <a:ext cx="1598" cy="248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58" name="Freeform 257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991" y="3717"/>
                      <a:ext cx="859" cy="39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51" name="Group 258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24655" name="Freeform 259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194" y="2699"/>
                      <a:ext cx="1469" cy="24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56" name="Freeform 260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15" y="3715"/>
                      <a:ext cx="792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652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24653" name="Freeform 262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892" y="2732"/>
                      <a:ext cx="1436" cy="17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54" name="Freeform 263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37" y="3766"/>
                      <a:ext cx="773" cy="28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4607" name="Group 264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608" name="Group 265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4610" name="Arc 266"/>
                  <p:cNvSpPr>
                    <a:spLocks/>
                  </p:cNvSpPr>
                  <p:nvPr/>
                </p:nvSpPr>
                <p:spPr bwMode="hidden">
                  <a:xfrm flipV="1">
                    <a:off x="2955" y="447"/>
                    <a:ext cx="2565" cy="2037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6729"/>
                      <a:gd name="T10" fmla="*/ 0 h 21600"/>
                      <a:gd name="T11" fmla="*/ 36729 w 3672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11" name="Arc 267"/>
                  <p:cNvSpPr>
                    <a:spLocks/>
                  </p:cNvSpPr>
                  <p:nvPr/>
                </p:nvSpPr>
                <p:spPr bwMode="hidden">
                  <a:xfrm flipH="1">
                    <a:off x="387" y="1587"/>
                    <a:ext cx="2017" cy="2371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  <a:gd name="T9" fmla="*/ 0 w 30473"/>
                      <a:gd name="T10" fmla="*/ 0 h 22305"/>
                      <a:gd name="T11" fmla="*/ 30473 w 30473"/>
                      <a:gd name="T12" fmla="*/ 22305 h 223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12" name="Arc 268"/>
                  <p:cNvSpPr>
                    <a:spLocks/>
                  </p:cNvSpPr>
                  <p:nvPr/>
                </p:nvSpPr>
                <p:spPr bwMode="hidden">
                  <a:xfrm>
                    <a:off x="3022" y="1171"/>
                    <a:ext cx="1424" cy="2376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  <a:gd name="T9" fmla="*/ 0 w 34812"/>
                      <a:gd name="T10" fmla="*/ 0 h 22305"/>
                      <a:gd name="T11" fmla="*/ 34812 w 34812"/>
                      <a:gd name="T12" fmla="*/ 22305 h 223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13" name="Arc 269"/>
                  <p:cNvSpPr>
                    <a:spLocks/>
                  </p:cNvSpPr>
                  <p:nvPr/>
                </p:nvSpPr>
                <p:spPr bwMode="hidden">
                  <a:xfrm flipH="1">
                    <a:off x="63" y="803"/>
                    <a:ext cx="2542" cy="2371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  <a:gd name="T9" fmla="*/ 0 w 36830"/>
                      <a:gd name="T10" fmla="*/ 0 h 22305"/>
                      <a:gd name="T11" fmla="*/ 36830 w 36830"/>
                      <a:gd name="T12" fmla="*/ 22305 h 223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14" name="Arc 270"/>
                  <p:cNvSpPr>
                    <a:spLocks/>
                  </p:cNvSpPr>
                  <p:nvPr/>
                </p:nvSpPr>
                <p:spPr bwMode="hidden">
                  <a:xfrm flipH="1">
                    <a:off x="776" y="305"/>
                    <a:ext cx="1850" cy="2299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1881"/>
                      <a:gd name="T10" fmla="*/ 0 h 21600"/>
                      <a:gd name="T11" fmla="*/ 31881 w 31881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15" name="Arc 271"/>
                  <p:cNvSpPr>
                    <a:spLocks/>
                  </p:cNvSpPr>
                  <p:nvPr/>
                </p:nvSpPr>
                <p:spPr bwMode="hidden">
                  <a:xfrm>
                    <a:off x="2744" y="1275"/>
                    <a:ext cx="767" cy="2299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1146"/>
                      <a:gd name="T10" fmla="*/ 0 h 21600"/>
                      <a:gd name="T11" fmla="*/ 31146 w 3114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16" name="Freeform 272"/>
                  <p:cNvSpPr>
                    <a:spLocks/>
                  </p:cNvSpPr>
                  <p:nvPr/>
                </p:nvSpPr>
                <p:spPr bwMode="hidden">
                  <a:xfrm flipH="1">
                    <a:off x="1788" y="418"/>
                    <a:ext cx="421" cy="1522"/>
                  </a:xfrm>
                  <a:custGeom>
                    <a:avLst/>
                    <a:gdLst>
                      <a:gd name="T0" fmla="*/ 0 w 776"/>
                      <a:gd name="T1" fmla="*/ 1 h 2368"/>
                      <a:gd name="T2" fmla="*/ 1 w 776"/>
                      <a:gd name="T3" fmla="*/ 1 h 2368"/>
                      <a:gd name="T4" fmla="*/ 1 w 776"/>
                      <a:gd name="T5" fmla="*/ 1 h 2368"/>
                      <a:gd name="T6" fmla="*/ 1 w 776"/>
                      <a:gd name="T7" fmla="*/ 1 h 2368"/>
                      <a:gd name="T8" fmla="*/ 1 w 776"/>
                      <a:gd name="T9" fmla="*/ 1 h 2368"/>
                      <a:gd name="T10" fmla="*/ 1 w 776"/>
                      <a:gd name="T11" fmla="*/ 1 h 2368"/>
                      <a:gd name="T12" fmla="*/ 1 w 776"/>
                      <a:gd name="T13" fmla="*/ 1 h 2368"/>
                      <a:gd name="T14" fmla="*/ 1 w 776"/>
                      <a:gd name="T15" fmla="*/ 1 h 2368"/>
                      <a:gd name="T16" fmla="*/ 1 w 776"/>
                      <a:gd name="T17" fmla="*/ 1 h 2368"/>
                      <a:gd name="T18" fmla="*/ 1 w 776"/>
                      <a:gd name="T19" fmla="*/ 1 h 2368"/>
                      <a:gd name="T20" fmla="*/ 1 w 776"/>
                      <a:gd name="T21" fmla="*/ 1 h 2368"/>
                      <a:gd name="T22" fmla="*/ 1 w 776"/>
                      <a:gd name="T23" fmla="*/ 1 h 2368"/>
                      <a:gd name="T24" fmla="*/ 1 w 776"/>
                      <a:gd name="T25" fmla="*/ 1 h 2368"/>
                      <a:gd name="T26" fmla="*/ 1 w 776"/>
                      <a:gd name="T27" fmla="*/ 1 h 2368"/>
                      <a:gd name="T28" fmla="*/ 1 w 776"/>
                      <a:gd name="T29" fmla="*/ 1 h 2368"/>
                      <a:gd name="T30" fmla="*/ 1 w 776"/>
                      <a:gd name="T31" fmla="*/ 1 h 2368"/>
                      <a:gd name="T32" fmla="*/ 1 w 776"/>
                      <a:gd name="T33" fmla="*/ 1 h 2368"/>
                      <a:gd name="T34" fmla="*/ 1 w 776"/>
                      <a:gd name="T35" fmla="*/ 1 h 2368"/>
                      <a:gd name="T36" fmla="*/ 1 w 776"/>
                      <a:gd name="T37" fmla="*/ 1 h 2368"/>
                      <a:gd name="T38" fmla="*/ 1 w 776"/>
                      <a:gd name="T39" fmla="*/ 1 h 2368"/>
                      <a:gd name="T40" fmla="*/ 1 w 776"/>
                      <a:gd name="T41" fmla="*/ 1 h 2368"/>
                      <a:gd name="T42" fmla="*/ 1 w 776"/>
                      <a:gd name="T43" fmla="*/ 1 h 2368"/>
                      <a:gd name="T44" fmla="*/ 1 w 776"/>
                      <a:gd name="T45" fmla="*/ 1 h 2368"/>
                      <a:gd name="T46" fmla="*/ 1 w 776"/>
                      <a:gd name="T47" fmla="*/ 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776"/>
                      <a:gd name="T73" fmla="*/ 0 h 2368"/>
                      <a:gd name="T74" fmla="*/ 776 w 776"/>
                      <a:gd name="T75" fmla="*/ 2368 h 236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09" name="Freeform 273"/>
                <p:cNvSpPr>
                  <a:spLocks/>
                </p:cNvSpPr>
                <p:nvPr/>
              </p:nvSpPr>
              <p:spPr bwMode="hidden">
                <a:xfrm rot="-1346631">
                  <a:off x="3269" y="1512"/>
                  <a:ext cx="444" cy="835"/>
                </a:xfrm>
                <a:custGeom>
                  <a:avLst/>
                  <a:gdLst>
                    <a:gd name="T0" fmla="*/ 0 w 776"/>
                    <a:gd name="T1" fmla="*/ 0 h 2368"/>
                    <a:gd name="T2" fmla="*/ 1 w 776"/>
                    <a:gd name="T3" fmla="*/ 0 h 2368"/>
                    <a:gd name="T4" fmla="*/ 1 w 776"/>
                    <a:gd name="T5" fmla="*/ 0 h 2368"/>
                    <a:gd name="T6" fmla="*/ 1 w 776"/>
                    <a:gd name="T7" fmla="*/ 0 h 2368"/>
                    <a:gd name="T8" fmla="*/ 1 w 776"/>
                    <a:gd name="T9" fmla="*/ 0 h 2368"/>
                    <a:gd name="T10" fmla="*/ 1 w 776"/>
                    <a:gd name="T11" fmla="*/ 0 h 2368"/>
                    <a:gd name="T12" fmla="*/ 1 w 776"/>
                    <a:gd name="T13" fmla="*/ 0 h 2368"/>
                    <a:gd name="T14" fmla="*/ 1 w 776"/>
                    <a:gd name="T15" fmla="*/ 0 h 2368"/>
                    <a:gd name="T16" fmla="*/ 1 w 776"/>
                    <a:gd name="T17" fmla="*/ 0 h 2368"/>
                    <a:gd name="T18" fmla="*/ 1 w 776"/>
                    <a:gd name="T19" fmla="*/ 0 h 2368"/>
                    <a:gd name="T20" fmla="*/ 1 w 776"/>
                    <a:gd name="T21" fmla="*/ 0 h 2368"/>
                    <a:gd name="T22" fmla="*/ 1 w 776"/>
                    <a:gd name="T23" fmla="*/ 0 h 2368"/>
                    <a:gd name="T24" fmla="*/ 1 w 776"/>
                    <a:gd name="T25" fmla="*/ 0 h 2368"/>
                    <a:gd name="T26" fmla="*/ 1 w 776"/>
                    <a:gd name="T27" fmla="*/ 0 h 2368"/>
                    <a:gd name="T28" fmla="*/ 1 w 776"/>
                    <a:gd name="T29" fmla="*/ 0 h 2368"/>
                    <a:gd name="T30" fmla="*/ 1 w 776"/>
                    <a:gd name="T31" fmla="*/ 0 h 2368"/>
                    <a:gd name="T32" fmla="*/ 1 w 776"/>
                    <a:gd name="T33" fmla="*/ 0 h 2368"/>
                    <a:gd name="T34" fmla="*/ 1 w 776"/>
                    <a:gd name="T35" fmla="*/ 0 h 2368"/>
                    <a:gd name="T36" fmla="*/ 1 w 776"/>
                    <a:gd name="T37" fmla="*/ 0 h 2368"/>
                    <a:gd name="T38" fmla="*/ 1 w 776"/>
                    <a:gd name="T39" fmla="*/ 0 h 2368"/>
                    <a:gd name="T40" fmla="*/ 1 w 776"/>
                    <a:gd name="T41" fmla="*/ 0 h 2368"/>
                    <a:gd name="T42" fmla="*/ 1 w 776"/>
                    <a:gd name="T43" fmla="*/ 0 h 2368"/>
                    <a:gd name="T44" fmla="*/ 1 w 776"/>
                    <a:gd name="T45" fmla="*/ 0 h 2368"/>
                    <a:gd name="T46" fmla="*/ 1 w 776"/>
                    <a:gd name="T47" fmla="*/ 0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76"/>
                    <a:gd name="T73" fmla="*/ 0 h 2368"/>
                    <a:gd name="T74" fmla="*/ 776 w 776"/>
                    <a:gd name="T75" fmla="*/ 2368 h 236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591" name="Group 274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24592" name="Freeform 275"/>
              <p:cNvSpPr>
                <a:spLocks/>
              </p:cNvSpPr>
              <p:nvPr/>
            </p:nvSpPr>
            <p:spPr bwMode="hidden">
              <a:xfrm flipH="1">
                <a:off x="1919" y="2363"/>
                <a:ext cx="484" cy="1479"/>
              </a:xfrm>
              <a:custGeom>
                <a:avLst/>
                <a:gdLst>
                  <a:gd name="T0" fmla="*/ 0 w 776"/>
                  <a:gd name="T1" fmla="*/ 1 h 2368"/>
                  <a:gd name="T2" fmla="*/ 1 w 776"/>
                  <a:gd name="T3" fmla="*/ 1 h 2368"/>
                  <a:gd name="T4" fmla="*/ 1 w 776"/>
                  <a:gd name="T5" fmla="*/ 1 h 2368"/>
                  <a:gd name="T6" fmla="*/ 1 w 776"/>
                  <a:gd name="T7" fmla="*/ 1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1 h 2368"/>
                  <a:gd name="T14" fmla="*/ 1 w 776"/>
                  <a:gd name="T15" fmla="*/ 1 h 2368"/>
                  <a:gd name="T16" fmla="*/ 1 w 776"/>
                  <a:gd name="T17" fmla="*/ 1 h 2368"/>
                  <a:gd name="T18" fmla="*/ 1 w 776"/>
                  <a:gd name="T19" fmla="*/ 1 h 2368"/>
                  <a:gd name="T20" fmla="*/ 1 w 776"/>
                  <a:gd name="T21" fmla="*/ 1 h 2368"/>
                  <a:gd name="T22" fmla="*/ 1 w 776"/>
                  <a:gd name="T23" fmla="*/ 1 h 2368"/>
                  <a:gd name="T24" fmla="*/ 1 w 776"/>
                  <a:gd name="T25" fmla="*/ 1 h 2368"/>
                  <a:gd name="T26" fmla="*/ 1 w 776"/>
                  <a:gd name="T27" fmla="*/ 1 h 2368"/>
                  <a:gd name="T28" fmla="*/ 1 w 776"/>
                  <a:gd name="T29" fmla="*/ 1 h 2368"/>
                  <a:gd name="T30" fmla="*/ 1 w 776"/>
                  <a:gd name="T31" fmla="*/ 1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Arc 276"/>
              <p:cNvSpPr>
                <a:spLocks/>
              </p:cNvSpPr>
              <p:nvPr/>
            </p:nvSpPr>
            <p:spPr bwMode="hidden">
              <a:xfrm flipH="1">
                <a:off x="1026" y="1822"/>
                <a:ext cx="2127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Arc 277"/>
              <p:cNvSpPr>
                <a:spLocks/>
              </p:cNvSpPr>
              <p:nvPr/>
            </p:nvSpPr>
            <p:spPr bwMode="hidden">
              <a:xfrm flipH="1">
                <a:off x="1253" y="1456"/>
                <a:ext cx="1245" cy="2380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Arc 278"/>
              <p:cNvSpPr>
                <a:spLocks/>
              </p:cNvSpPr>
              <p:nvPr/>
            </p:nvSpPr>
            <p:spPr bwMode="hidden">
              <a:xfrm flipH="1">
                <a:off x="201" y="1146"/>
                <a:ext cx="2374" cy="2380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Arc 279"/>
              <p:cNvSpPr>
                <a:spLocks/>
              </p:cNvSpPr>
              <p:nvPr/>
            </p:nvSpPr>
            <p:spPr bwMode="hidden">
              <a:xfrm>
                <a:off x="2827" y="1477"/>
                <a:ext cx="380" cy="2380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Arc 280"/>
              <p:cNvSpPr>
                <a:spLocks/>
              </p:cNvSpPr>
              <p:nvPr/>
            </p:nvSpPr>
            <p:spPr bwMode="hidden">
              <a:xfrm>
                <a:off x="2928" y="1473"/>
                <a:ext cx="1003" cy="2371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Freeform 281"/>
              <p:cNvSpPr>
                <a:spLocks/>
              </p:cNvSpPr>
              <p:nvPr/>
            </p:nvSpPr>
            <p:spPr bwMode="hidden">
              <a:xfrm>
                <a:off x="3278" y="2618"/>
                <a:ext cx="490" cy="1469"/>
              </a:xfrm>
              <a:custGeom>
                <a:avLst/>
                <a:gdLst>
                  <a:gd name="T0" fmla="*/ 0 w 776"/>
                  <a:gd name="T1" fmla="*/ 1 h 2368"/>
                  <a:gd name="T2" fmla="*/ 1 w 776"/>
                  <a:gd name="T3" fmla="*/ 1 h 2368"/>
                  <a:gd name="T4" fmla="*/ 1 w 776"/>
                  <a:gd name="T5" fmla="*/ 1 h 2368"/>
                  <a:gd name="T6" fmla="*/ 1 w 776"/>
                  <a:gd name="T7" fmla="*/ 1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1 h 2368"/>
                  <a:gd name="T14" fmla="*/ 1 w 776"/>
                  <a:gd name="T15" fmla="*/ 1 h 2368"/>
                  <a:gd name="T16" fmla="*/ 1 w 776"/>
                  <a:gd name="T17" fmla="*/ 1 h 2368"/>
                  <a:gd name="T18" fmla="*/ 1 w 776"/>
                  <a:gd name="T19" fmla="*/ 1 h 2368"/>
                  <a:gd name="T20" fmla="*/ 1 w 776"/>
                  <a:gd name="T21" fmla="*/ 1 h 2368"/>
                  <a:gd name="T22" fmla="*/ 1 w 776"/>
                  <a:gd name="T23" fmla="*/ 1 h 2368"/>
                  <a:gd name="T24" fmla="*/ 1 w 776"/>
                  <a:gd name="T25" fmla="*/ 1 h 2368"/>
                  <a:gd name="T26" fmla="*/ 1 w 776"/>
                  <a:gd name="T27" fmla="*/ 1 h 2368"/>
                  <a:gd name="T28" fmla="*/ 1 w 776"/>
                  <a:gd name="T29" fmla="*/ 1 h 2368"/>
                  <a:gd name="T30" fmla="*/ 1 w 776"/>
                  <a:gd name="T31" fmla="*/ 1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Freeform 282"/>
              <p:cNvSpPr>
                <a:spLocks/>
              </p:cNvSpPr>
              <p:nvPr/>
            </p:nvSpPr>
            <p:spPr bwMode="hidden">
              <a:xfrm rot="19660755" flipV="1">
                <a:off x="2523" y="2122"/>
                <a:ext cx="444" cy="835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Freeform 283"/>
              <p:cNvSpPr>
                <a:spLocks/>
              </p:cNvSpPr>
              <p:nvPr/>
            </p:nvSpPr>
            <p:spPr bwMode="hidden">
              <a:xfrm flipH="1">
                <a:off x="461" y="2475"/>
                <a:ext cx="1089" cy="1522"/>
              </a:xfrm>
              <a:custGeom>
                <a:avLst/>
                <a:gdLst>
                  <a:gd name="T0" fmla="*/ 0 w 776"/>
                  <a:gd name="T1" fmla="*/ 1 h 2368"/>
                  <a:gd name="T2" fmla="*/ 4248457 w 776"/>
                  <a:gd name="T3" fmla="*/ 1 h 2368"/>
                  <a:gd name="T4" fmla="*/ 1685386 w 776"/>
                  <a:gd name="T5" fmla="*/ 1 h 2368"/>
                  <a:gd name="T6" fmla="*/ 5940106 w 776"/>
                  <a:gd name="T7" fmla="*/ 1 h 2368"/>
                  <a:gd name="T8" fmla="*/ 3388122 w 776"/>
                  <a:gd name="T9" fmla="*/ 1 h 2368"/>
                  <a:gd name="T10" fmla="*/ 6784801 w 776"/>
                  <a:gd name="T11" fmla="*/ 1 h 2368"/>
                  <a:gd name="T12" fmla="*/ 5082656 w 776"/>
                  <a:gd name="T13" fmla="*/ 1 h 2368"/>
                  <a:gd name="T14" fmla="*/ 8475141 w 776"/>
                  <a:gd name="T15" fmla="*/ 1 h 2368"/>
                  <a:gd name="T16" fmla="*/ 6784801 w 776"/>
                  <a:gd name="T17" fmla="*/ 1 h 2368"/>
                  <a:gd name="T18" fmla="*/ 9327998 w 776"/>
                  <a:gd name="T19" fmla="*/ 1 h 2368"/>
                  <a:gd name="T20" fmla="*/ 8475141 w 776"/>
                  <a:gd name="T21" fmla="*/ 1 h 2368"/>
                  <a:gd name="T22" fmla="*/ 10169590 w 776"/>
                  <a:gd name="T23" fmla="*/ 1 h 2368"/>
                  <a:gd name="T24" fmla="*/ 10169590 w 776"/>
                  <a:gd name="T25" fmla="*/ 1 h 2368"/>
                  <a:gd name="T26" fmla="*/ 11867608 w 776"/>
                  <a:gd name="T27" fmla="*/ 1 h 2368"/>
                  <a:gd name="T28" fmla="*/ 11013332 w 776"/>
                  <a:gd name="T29" fmla="*/ 1 h 2368"/>
                  <a:gd name="T30" fmla="*/ 12721600 w 776"/>
                  <a:gd name="T31" fmla="*/ 1 h 2368"/>
                  <a:gd name="T32" fmla="*/ 11867608 w 776"/>
                  <a:gd name="T33" fmla="*/ 1 h 2368"/>
                  <a:gd name="T34" fmla="*/ 12721600 w 776"/>
                  <a:gd name="T35" fmla="*/ 1 h 2368"/>
                  <a:gd name="T36" fmla="*/ 11867608 w 776"/>
                  <a:gd name="T37" fmla="*/ 1 h 2368"/>
                  <a:gd name="T38" fmla="*/ 13570210 w 776"/>
                  <a:gd name="T39" fmla="*/ 1 h 2368"/>
                  <a:gd name="T40" fmla="*/ 12721600 w 776"/>
                  <a:gd name="T41" fmla="*/ 1 h 2368"/>
                  <a:gd name="T42" fmla="*/ 13570210 w 776"/>
                  <a:gd name="T43" fmla="*/ 1 h 2368"/>
                  <a:gd name="T44" fmla="*/ 12721600 w 776"/>
                  <a:gd name="T45" fmla="*/ 1 h 2368"/>
                  <a:gd name="T46" fmla="*/ 1357021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Freeform 284"/>
              <p:cNvSpPr>
                <a:spLocks/>
              </p:cNvSpPr>
              <p:nvPr/>
            </p:nvSpPr>
            <p:spPr bwMode="hidden">
              <a:xfrm flipH="1">
                <a:off x="974" y="871"/>
                <a:ext cx="697" cy="1522"/>
              </a:xfrm>
              <a:custGeom>
                <a:avLst/>
                <a:gdLst>
                  <a:gd name="T0" fmla="*/ 0 w 776"/>
                  <a:gd name="T1" fmla="*/ 1 h 2368"/>
                  <a:gd name="T2" fmla="*/ 11 w 776"/>
                  <a:gd name="T3" fmla="*/ 1 h 2368"/>
                  <a:gd name="T4" fmla="*/ 4 w 776"/>
                  <a:gd name="T5" fmla="*/ 1 h 2368"/>
                  <a:gd name="T6" fmla="*/ 14 w 776"/>
                  <a:gd name="T7" fmla="*/ 1 h 2368"/>
                  <a:gd name="T8" fmla="*/ 9 w 776"/>
                  <a:gd name="T9" fmla="*/ 1 h 2368"/>
                  <a:gd name="T10" fmla="*/ 17 w 776"/>
                  <a:gd name="T11" fmla="*/ 1 h 2368"/>
                  <a:gd name="T12" fmla="*/ 13 w 776"/>
                  <a:gd name="T13" fmla="*/ 1 h 2368"/>
                  <a:gd name="T14" fmla="*/ 21 w 776"/>
                  <a:gd name="T15" fmla="*/ 1 h 2368"/>
                  <a:gd name="T16" fmla="*/ 17 w 776"/>
                  <a:gd name="T17" fmla="*/ 1 h 2368"/>
                  <a:gd name="T18" fmla="*/ 23 w 776"/>
                  <a:gd name="T19" fmla="*/ 1 h 2368"/>
                  <a:gd name="T20" fmla="*/ 21 w 776"/>
                  <a:gd name="T21" fmla="*/ 1 h 2368"/>
                  <a:gd name="T22" fmla="*/ 25 w 776"/>
                  <a:gd name="T23" fmla="*/ 1 h 2368"/>
                  <a:gd name="T24" fmla="*/ 25 w 776"/>
                  <a:gd name="T25" fmla="*/ 1 h 2368"/>
                  <a:gd name="T26" fmla="*/ 29 w 776"/>
                  <a:gd name="T27" fmla="*/ 1 h 2368"/>
                  <a:gd name="T28" fmla="*/ 28 w 776"/>
                  <a:gd name="T29" fmla="*/ 1 h 2368"/>
                  <a:gd name="T30" fmla="*/ 31 w 776"/>
                  <a:gd name="T31" fmla="*/ 1 h 2368"/>
                  <a:gd name="T32" fmla="*/ 29 w 776"/>
                  <a:gd name="T33" fmla="*/ 1 h 2368"/>
                  <a:gd name="T34" fmla="*/ 31 w 776"/>
                  <a:gd name="T35" fmla="*/ 1 h 2368"/>
                  <a:gd name="T36" fmla="*/ 29 w 776"/>
                  <a:gd name="T37" fmla="*/ 1 h 2368"/>
                  <a:gd name="T38" fmla="*/ 34 w 776"/>
                  <a:gd name="T39" fmla="*/ 1 h 2368"/>
                  <a:gd name="T40" fmla="*/ 31 w 776"/>
                  <a:gd name="T41" fmla="*/ 1 h 2368"/>
                  <a:gd name="T42" fmla="*/ 34 w 776"/>
                  <a:gd name="T43" fmla="*/ 1 h 2368"/>
                  <a:gd name="T44" fmla="*/ 31 w 776"/>
                  <a:gd name="T45" fmla="*/ 1 h 2368"/>
                  <a:gd name="T46" fmla="*/ 34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Freeform 285"/>
              <p:cNvSpPr>
                <a:spLocks/>
              </p:cNvSpPr>
              <p:nvPr/>
            </p:nvSpPr>
            <p:spPr bwMode="hidden">
              <a:xfrm>
                <a:off x="4375" y="2261"/>
                <a:ext cx="1009" cy="1603"/>
              </a:xfrm>
              <a:custGeom>
                <a:avLst/>
                <a:gdLst>
                  <a:gd name="T0" fmla="*/ 0 w 776"/>
                  <a:gd name="T1" fmla="*/ 1 h 2368"/>
                  <a:gd name="T2" fmla="*/ 473681 w 776"/>
                  <a:gd name="T3" fmla="*/ 1 h 2368"/>
                  <a:gd name="T4" fmla="*/ 189996 w 776"/>
                  <a:gd name="T5" fmla="*/ 1 h 2368"/>
                  <a:gd name="T6" fmla="*/ 662893 w 776"/>
                  <a:gd name="T7" fmla="*/ 1 h 2368"/>
                  <a:gd name="T8" fmla="*/ 378865 w 776"/>
                  <a:gd name="T9" fmla="*/ 1 h 2368"/>
                  <a:gd name="T10" fmla="*/ 757464 w 776"/>
                  <a:gd name="T11" fmla="*/ 1 h 2368"/>
                  <a:gd name="T12" fmla="*/ 568428 w 776"/>
                  <a:gd name="T13" fmla="*/ 1 h 2368"/>
                  <a:gd name="T14" fmla="*/ 948108 w 776"/>
                  <a:gd name="T15" fmla="*/ 1 h 2368"/>
                  <a:gd name="T16" fmla="*/ 757464 w 776"/>
                  <a:gd name="T17" fmla="*/ 1 h 2368"/>
                  <a:gd name="T18" fmla="*/ 1043784 w 776"/>
                  <a:gd name="T19" fmla="*/ 1 h 2368"/>
                  <a:gd name="T20" fmla="*/ 948108 w 776"/>
                  <a:gd name="T21" fmla="*/ 1 h 2368"/>
                  <a:gd name="T22" fmla="*/ 1136313 w 776"/>
                  <a:gd name="T23" fmla="*/ 1 h 2368"/>
                  <a:gd name="T24" fmla="*/ 1136313 w 776"/>
                  <a:gd name="T25" fmla="*/ 1 h 2368"/>
                  <a:gd name="T26" fmla="*/ 1327609 w 776"/>
                  <a:gd name="T27" fmla="*/ 1 h 2368"/>
                  <a:gd name="T28" fmla="*/ 1232923 w 776"/>
                  <a:gd name="T29" fmla="*/ 1 h 2368"/>
                  <a:gd name="T30" fmla="*/ 1422033 w 776"/>
                  <a:gd name="T31" fmla="*/ 1 h 2368"/>
                  <a:gd name="T32" fmla="*/ 1327609 w 776"/>
                  <a:gd name="T33" fmla="*/ 1 h 2368"/>
                  <a:gd name="T34" fmla="*/ 1422033 w 776"/>
                  <a:gd name="T35" fmla="*/ 1 h 2368"/>
                  <a:gd name="T36" fmla="*/ 1327609 w 776"/>
                  <a:gd name="T37" fmla="*/ 1 h 2368"/>
                  <a:gd name="T38" fmla="*/ 1518098 w 776"/>
                  <a:gd name="T39" fmla="*/ 1 h 2368"/>
                  <a:gd name="T40" fmla="*/ 1422033 w 776"/>
                  <a:gd name="T41" fmla="*/ 1 h 2368"/>
                  <a:gd name="T42" fmla="*/ 1518098 w 776"/>
                  <a:gd name="T43" fmla="*/ 1 h 2368"/>
                  <a:gd name="T44" fmla="*/ 1422033 w 776"/>
                  <a:gd name="T45" fmla="*/ 1 h 2368"/>
                  <a:gd name="T46" fmla="*/ 1518098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3" name="Freeform 286"/>
              <p:cNvSpPr>
                <a:spLocks/>
              </p:cNvSpPr>
              <p:nvPr/>
            </p:nvSpPr>
            <p:spPr bwMode="hidden">
              <a:xfrm>
                <a:off x="3856" y="1449"/>
                <a:ext cx="1516" cy="1068"/>
              </a:xfrm>
              <a:custGeom>
                <a:avLst/>
                <a:gdLst>
                  <a:gd name="T0" fmla="*/ 0 w 776"/>
                  <a:gd name="T1" fmla="*/ 0 h 2368"/>
                  <a:gd name="T2" fmla="*/ 2147483646 w 776"/>
                  <a:gd name="T3" fmla="*/ 0 h 2368"/>
                  <a:gd name="T4" fmla="*/ 2147483646 w 776"/>
                  <a:gd name="T5" fmla="*/ 0 h 2368"/>
                  <a:gd name="T6" fmla="*/ 2147483646 w 776"/>
                  <a:gd name="T7" fmla="*/ 0 h 2368"/>
                  <a:gd name="T8" fmla="*/ 2147483646 w 776"/>
                  <a:gd name="T9" fmla="*/ 0 h 2368"/>
                  <a:gd name="T10" fmla="*/ 2147483646 w 776"/>
                  <a:gd name="T11" fmla="*/ 0 h 2368"/>
                  <a:gd name="T12" fmla="*/ 2147483646 w 776"/>
                  <a:gd name="T13" fmla="*/ 0 h 2368"/>
                  <a:gd name="T14" fmla="*/ 2147483646 w 776"/>
                  <a:gd name="T15" fmla="*/ 0 h 2368"/>
                  <a:gd name="T16" fmla="*/ 2147483646 w 776"/>
                  <a:gd name="T17" fmla="*/ 0 h 2368"/>
                  <a:gd name="T18" fmla="*/ 2147483646 w 776"/>
                  <a:gd name="T19" fmla="*/ 0 h 2368"/>
                  <a:gd name="T20" fmla="*/ 2147483646 w 776"/>
                  <a:gd name="T21" fmla="*/ 0 h 2368"/>
                  <a:gd name="T22" fmla="*/ 2147483646 w 776"/>
                  <a:gd name="T23" fmla="*/ 0 h 2368"/>
                  <a:gd name="T24" fmla="*/ 2147483646 w 776"/>
                  <a:gd name="T25" fmla="*/ 0 h 2368"/>
                  <a:gd name="T26" fmla="*/ 2147483646 w 776"/>
                  <a:gd name="T27" fmla="*/ 0 h 2368"/>
                  <a:gd name="T28" fmla="*/ 2147483646 w 776"/>
                  <a:gd name="T29" fmla="*/ 0 h 2368"/>
                  <a:gd name="T30" fmla="*/ 2147483646 w 776"/>
                  <a:gd name="T31" fmla="*/ 0 h 2368"/>
                  <a:gd name="T32" fmla="*/ 2147483646 w 776"/>
                  <a:gd name="T33" fmla="*/ 0 h 2368"/>
                  <a:gd name="T34" fmla="*/ 2147483646 w 776"/>
                  <a:gd name="T35" fmla="*/ 0 h 2368"/>
                  <a:gd name="T36" fmla="*/ 2147483646 w 776"/>
                  <a:gd name="T37" fmla="*/ 0 h 2368"/>
                  <a:gd name="T38" fmla="*/ 2147483646 w 776"/>
                  <a:gd name="T39" fmla="*/ 0 h 2368"/>
                  <a:gd name="T40" fmla="*/ 2147483646 w 776"/>
                  <a:gd name="T41" fmla="*/ 0 h 2368"/>
                  <a:gd name="T42" fmla="*/ 2147483646 w 776"/>
                  <a:gd name="T43" fmla="*/ 0 h 2368"/>
                  <a:gd name="T44" fmla="*/ 2147483646 w 776"/>
                  <a:gd name="T45" fmla="*/ 0 h 2368"/>
                  <a:gd name="T46" fmla="*/ 214748364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4" name="Freeform 287"/>
              <p:cNvSpPr>
                <a:spLocks/>
              </p:cNvSpPr>
              <p:nvPr/>
            </p:nvSpPr>
            <p:spPr bwMode="hidden">
              <a:xfrm>
                <a:off x="3908" y="319"/>
                <a:ext cx="663" cy="1431"/>
              </a:xfrm>
              <a:custGeom>
                <a:avLst/>
                <a:gdLst>
                  <a:gd name="T0" fmla="*/ 0 w 776"/>
                  <a:gd name="T1" fmla="*/ 1 h 2368"/>
                  <a:gd name="T2" fmla="*/ 3 w 776"/>
                  <a:gd name="T3" fmla="*/ 1 h 2368"/>
                  <a:gd name="T4" fmla="*/ 3 w 776"/>
                  <a:gd name="T5" fmla="*/ 1 h 2368"/>
                  <a:gd name="T6" fmla="*/ 3 w 776"/>
                  <a:gd name="T7" fmla="*/ 1 h 2368"/>
                  <a:gd name="T8" fmla="*/ 3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1 h 2368"/>
                  <a:gd name="T18" fmla="*/ 6 w 776"/>
                  <a:gd name="T19" fmla="*/ 1 h 2368"/>
                  <a:gd name="T20" fmla="*/ 5 w 776"/>
                  <a:gd name="T21" fmla="*/ 1 h 2368"/>
                  <a:gd name="T22" fmla="*/ 6 w 776"/>
                  <a:gd name="T23" fmla="*/ 1 h 2368"/>
                  <a:gd name="T24" fmla="*/ 6 w 776"/>
                  <a:gd name="T25" fmla="*/ 1 h 2368"/>
                  <a:gd name="T26" fmla="*/ 7 w 776"/>
                  <a:gd name="T27" fmla="*/ 1 h 2368"/>
                  <a:gd name="T28" fmla="*/ 7 w 776"/>
                  <a:gd name="T29" fmla="*/ 1 h 2368"/>
                  <a:gd name="T30" fmla="*/ 8 w 776"/>
                  <a:gd name="T31" fmla="*/ 1 h 2368"/>
                  <a:gd name="T32" fmla="*/ 7 w 776"/>
                  <a:gd name="T33" fmla="*/ 1 h 2368"/>
                  <a:gd name="T34" fmla="*/ 8 w 776"/>
                  <a:gd name="T35" fmla="*/ 1 h 2368"/>
                  <a:gd name="T36" fmla="*/ 7 w 776"/>
                  <a:gd name="T37" fmla="*/ 1 h 2368"/>
                  <a:gd name="T38" fmla="*/ 8 w 776"/>
                  <a:gd name="T39" fmla="*/ 1 h 2368"/>
                  <a:gd name="T40" fmla="*/ 8 w 776"/>
                  <a:gd name="T41" fmla="*/ 1 h 2368"/>
                  <a:gd name="T42" fmla="*/ 8 w 776"/>
                  <a:gd name="T43" fmla="*/ 1 h 2368"/>
                  <a:gd name="T44" fmla="*/ 8 w 776"/>
                  <a:gd name="T45" fmla="*/ 1 h 2368"/>
                  <a:gd name="T46" fmla="*/ 8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Freeform 288"/>
              <p:cNvSpPr>
                <a:spLocks/>
              </p:cNvSpPr>
              <p:nvPr/>
            </p:nvSpPr>
            <p:spPr bwMode="hidden">
              <a:xfrm rot="1346631" flipH="1">
                <a:off x="1680" y="1480"/>
                <a:ext cx="444" cy="835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" name="Rectangle 286"/>
          <p:cNvSpPr/>
          <p:nvPr/>
        </p:nvSpPr>
        <p:spPr>
          <a:xfrm>
            <a:off x="3248419" y="615366"/>
            <a:ext cx="731876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cap="all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Times New Roman" panose="02020603050405020304" pitchFamily="18" charset="0"/>
              </a:rPr>
              <a:t>BÀI học kết thúc</a:t>
            </a:r>
          </a:p>
        </p:txBody>
      </p:sp>
      <p:pic>
        <p:nvPicPr>
          <p:cNvPr id="2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4845050"/>
            <a:ext cx="60198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4537075"/>
            <a:ext cx="1219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4" descr="H:\taochu_glitter_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08866">
            <a:off x="8502650" y="4722813"/>
            <a:ext cx="2667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39" descr="558556giap5wcg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8018">
            <a:off x="7605713" y="5230813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39" descr="558556giap5wcg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5025">
            <a:off x="8932068" y="4158457"/>
            <a:ext cx="16748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84138"/>
            <a:ext cx="7429500" cy="754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altLang="en-US" b="1" smtClean="0">
                <a:solidFill>
                  <a:srgbClr val="FF0000"/>
                </a:solidFill>
                <a:cs typeface="Times New Roman" pitchFamily="18" charset="0"/>
              </a:rPr>
              <a:t>bài tập ứng dụng</a:t>
            </a:r>
            <a:endParaRPr lang="en-US" alt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575" y="1098550"/>
            <a:ext cx="8734425" cy="24939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câu lệnh sau vẽ hình nào dưới đây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hinh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6 [fd 100 repeat 4 [rt 90 fd 50] bk 100 rt 60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67000" y="5486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CC"/>
                </a:solidFill>
              </a:rPr>
              <a:t>Hình 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81600" y="54864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CC"/>
                </a:solidFill>
              </a:rPr>
              <a:t>Hình 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772400" y="55626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CC"/>
                </a:solidFill>
              </a:rPr>
              <a:t>Hình 3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53400" y="5486400"/>
            <a:ext cx="914400" cy="609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1974850" y="1055688"/>
            <a:ext cx="8332788" cy="4700587"/>
          </a:xfrm>
          <a:prstGeom prst="snip2Diag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prstClr val="white"/>
                </a:solidFill>
              </a:rPr>
              <a:t>Thực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Hành</a:t>
            </a:r>
            <a:r>
              <a:rPr lang="en-US" sz="3200" dirty="0">
                <a:solidFill>
                  <a:prstClr val="white"/>
                </a:solidFill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prstClr val="white"/>
                </a:solidFill>
              </a:rPr>
              <a:t>Sử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dụng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thủ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tục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để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viết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chương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trình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vẽ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các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hình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sau</a:t>
            </a:r>
            <a:r>
              <a:rPr lang="en-US" sz="3200" dirty="0">
                <a:solidFill>
                  <a:prstClr val="white"/>
                </a:solidFill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598488"/>
            <a:ext cx="2062163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0563" y="4784725"/>
            <a:ext cx="2097087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Don_t_Look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425" y="187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1312863"/>
            <a:ext cx="41513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1111250"/>
            <a:ext cx="4530725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05063" y="2217738"/>
            <a:ext cx="79025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2F5597"/>
                </a:solidFill>
                <a:latin typeface="time new roman"/>
                <a:cs typeface="Times New Roman" panose="02020603050405020304" pitchFamily="18" charset="0"/>
              </a:rPr>
              <a:t>Đặt tên cho bài vừa rồi là luyentap1, thực hiện các b</a:t>
            </a:r>
            <a:r>
              <a:rPr lang="vi-VN" altLang="en-US" sz="3200">
                <a:solidFill>
                  <a:srgbClr val="2F5597"/>
                </a:solidFill>
                <a:latin typeface="time new roman"/>
                <a:cs typeface="Times New Roman" panose="02020603050405020304" pitchFamily="18" charset="0"/>
              </a:rPr>
              <a:t>ư</a:t>
            </a:r>
            <a:r>
              <a:rPr lang="en-US" altLang="en-US" sz="3200">
                <a:solidFill>
                  <a:srgbClr val="2F5597"/>
                </a:solidFill>
                <a:latin typeface="time new roman"/>
                <a:cs typeface="Times New Roman" panose="02020603050405020304" pitchFamily="18" charset="0"/>
              </a:rPr>
              <a:t>ớc sau</a:t>
            </a:r>
          </a:p>
          <a:p>
            <a:pPr eaLnBrk="1" hangingPunct="1"/>
            <a:r>
              <a:rPr lang="en-US" altLang="en-US" sz="3200">
                <a:solidFill>
                  <a:srgbClr val="2F5597"/>
                </a:solidFill>
                <a:latin typeface="time new roman"/>
                <a:cs typeface="Times New Roman" panose="02020603050405020304" pitchFamily="18" charset="0"/>
              </a:rPr>
              <a:t>a) l</a:t>
            </a:r>
            <a:r>
              <a:rPr lang="vi-VN" altLang="en-US" sz="3200">
                <a:solidFill>
                  <a:srgbClr val="2F5597"/>
                </a:solidFill>
                <a:latin typeface="time new roman"/>
                <a:cs typeface="Times New Roman" panose="02020603050405020304" pitchFamily="18" charset="0"/>
              </a:rPr>
              <a:t>ư</a:t>
            </a:r>
            <a:r>
              <a:rPr lang="en-US" altLang="en-US" sz="3200">
                <a:solidFill>
                  <a:srgbClr val="2F5597"/>
                </a:solidFill>
                <a:latin typeface="time new roman"/>
                <a:cs typeface="Times New Roman" panose="02020603050405020304" pitchFamily="18" charset="0"/>
              </a:rPr>
              <a:t>u bài rồi thoát khỏi logo </a:t>
            </a:r>
          </a:p>
          <a:p>
            <a:pPr eaLnBrk="1" hangingPunct="1"/>
            <a:r>
              <a:rPr lang="en-US" altLang="en-US" sz="3200">
                <a:solidFill>
                  <a:srgbClr val="2F5597"/>
                </a:solidFill>
                <a:latin typeface="time new roman"/>
                <a:cs typeface="Times New Roman" panose="02020603050405020304" pitchFamily="18" charset="0"/>
              </a:rPr>
              <a:t>b) Khởi động lại logo và nạp lại bài đã l</a:t>
            </a:r>
            <a:r>
              <a:rPr lang="vi-VN" altLang="en-US" sz="3200">
                <a:solidFill>
                  <a:srgbClr val="2F5597"/>
                </a:solidFill>
                <a:latin typeface="time new roman"/>
                <a:cs typeface="Times New Roman" panose="02020603050405020304" pitchFamily="18" charset="0"/>
              </a:rPr>
              <a:t>ưu</a:t>
            </a:r>
            <a:endParaRPr lang="en-US" altLang="en-US">
              <a:solidFill>
                <a:srgbClr val="2F5597"/>
              </a:solidFill>
              <a:latin typeface="time new roman"/>
            </a:endParaRPr>
          </a:p>
          <a:p>
            <a:pPr eaLnBrk="1" hangingPunct="1"/>
            <a:endParaRPr lang="en-US" altLang="en-US">
              <a:solidFill>
                <a:srgbClr val="2F5597"/>
              </a:solidFill>
              <a:latin typeface="time new roman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/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9286" y="2584174"/>
            <a:ext cx="2544418" cy="245165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928688"/>
            <a:ext cx="11049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773613" y="24352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722688" y="95250"/>
            <a:ext cx="6508750" cy="2524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duongtron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Tiffany" panose="02020500000000000000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TO DUONGTRON</a:t>
            </a:r>
          </a:p>
          <a:p>
            <a:pPr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REPEAT 60 [FD 5 RT 6]</a:t>
            </a:r>
          </a:p>
          <a:p>
            <a:pPr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ffany" panose="02020500000000000000" pitchFamily="18" charset="0"/>
                <a:cs typeface="Times New Roman" panose="02020603050405020304" pitchFamily="18" charset="0"/>
              </a:rPr>
              <a:t>END</a:t>
            </a:r>
          </a:p>
          <a:p>
            <a:pPr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940300" y="2663825"/>
            <a:ext cx="5834063" cy="2678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duongtron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Tx/>
              <a:buChar char="-"/>
              <a:defRPr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BONGHOA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 4[DUONGTRON RT 90]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5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5057775"/>
            <a:ext cx="9969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792413"/>
            <a:ext cx="25177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160838" y="827088"/>
            <a:ext cx="63881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trangtri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 4 [FD 100 LT 90] FD 70 RT 60 FD 70 REPEAT 5 [REPEAT 4 [ LT 90 FD 100] BK 20 RT 60 FD 70]</a:t>
            </a: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</a:p>
        </p:txBody>
      </p:sp>
      <p:pic>
        <p:nvPicPr>
          <p:cNvPr id="2867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5040313"/>
            <a:ext cx="99695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304800"/>
            <a:ext cx="4800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905000"/>
            <a:ext cx="8077200" cy="41910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iffany" charset="0"/>
                <a:cs typeface="Times New Roman" pitchFamily="18" charset="0"/>
              </a:rPr>
              <a:t>Khi cần vẽ lặp lại một hình nào đó (hình tròn, hình vuông, hình tam giác, hình lá cờ,...) nhiều lần, nên lập thủ tục tạo riêng hình đó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  <a:defRPr/>
            </a:pP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Tiffany" charset="0"/>
                <a:cs typeface="Times New Roman" pitchFamily="18" charset="0"/>
              </a:rPr>
              <a:t>Khi vẽ một đối tượng gồm vài hình đơn giản hay tạo hình trang trí, có thể sử dụng một hoặc vài thủ tục.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acker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498600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Hacker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2419350"/>
            <a:ext cx="2438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Hacker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2970213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 rot="-2028842">
            <a:off x="1489075" y="127000"/>
            <a:ext cx="1693863" cy="1331913"/>
            <a:chOff x="1313" y="187"/>
            <a:chExt cx="4298" cy="3372"/>
          </a:xfrm>
        </p:grpSpPr>
        <p:grpSp>
          <p:nvGrpSpPr>
            <p:cNvPr id="30865" name="Group 24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30995" name="Oval 25"/>
              <p:cNvSpPr>
                <a:spLocks noChangeArrowheads="1"/>
              </p:cNvSpPr>
              <p:nvPr/>
            </p:nvSpPr>
            <p:spPr bwMode="hidden">
              <a:xfrm>
                <a:off x="0" y="-1"/>
                <a:ext cx="768" cy="575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u="sng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0996" name="Oval 26"/>
              <p:cNvSpPr>
                <a:spLocks noChangeArrowheads="1"/>
              </p:cNvSpPr>
              <p:nvPr/>
            </p:nvSpPr>
            <p:spPr bwMode="hidden">
              <a:xfrm>
                <a:off x="272" y="244"/>
                <a:ext cx="187" cy="1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u="sng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866" name="Group 27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30882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0893" name="Group 29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30993" name="Oval 30"/>
                  <p:cNvSpPr>
                    <a:spLocks noChangeArrowheads="1"/>
                  </p:cNvSpPr>
                  <p:nvPr/>
                </p:nvSpPr>
                <p:spPr bwMode="hidden">
                  <a:xfrm>
                    <a:off x="1256" y="799"/>
                    <a:ext cx="2919" cy="215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u="sng">
                      <a:solidFill>
                        <a:srgbClr val="000000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994" name="Oval 31"/>
                  <p:cNvSpPr>
                    <a:spLocks noChangeArrowheads="1"/>
                  </p:cNvSpPr>
                  <p:nvPr/>
                </p:nvSpPr>
                <p:spPr bwMode="hidden">
                  <a:xfrm>
                    <a:off x="2375" y="1584"/>
                    <a:ext cx="581" cy="40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u="sng">
                      <a:solidFill>
                        <a:srgbClr val="000000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0894" name="Group 3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089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30991" name="Freeform 3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22"/>
                      <a:ext cx="1723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92" name="Freeform 35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0" y="3136"/>
                      <a:ext cx="926" cy="48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89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30989" name="Freeform 3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7" y="2007"/>
                      <a:ext cx="1815" cy="347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90" name="Freeform 38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8" y="2787"/>
                      <a:ext cx="975" cy="54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89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30987" name="Freeform 4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16"/>
                      <a:ext cx="1737" cy="30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88" name="Freeform 41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36" y="2401"/>
                      <a:ext cx="933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89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30985" name="Freeform 4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1" y="1624"/>
                      <a:ext cx="1680" cy="336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86" name="Freeform 44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87" y="2025"/>
                      <a:ext cx="902" cy="52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89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30983" name="Freeform 4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9" y="1402"/>
                      <a:ext cx="1545" cy="31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84" name="Freeform 47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8" y="1567"/>
                      <a:ext cx="830" cy="49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0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30981" name="Freeform 4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77" y="1281"/>
                      <a:ext cx="1400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82" name="Freeform 50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8" y="1254"/>
                      <a:ext cx="752" cy="34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0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30979" name="Freeform 5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15"/>
                      <a:ext cx="1234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80" name="Freeform 53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44" y="905"/>
                      <a:ext cx="664" cy="33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0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30977" name="Freeform 5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2" y="2347"/>
                      <a:ext cx="1728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78" name="Freeform 56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7" y="3257"/>
                      <a:ext cx="926" cy="49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0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30975" name="Freeform 5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34" y="2187"/>
                      <a:ext cx="1815" cy="347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76" name="Freeform 59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15" y="2975"/>
                      <a:ext cx="975" cy="54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0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30973" name="Freeform 6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74" y="1998"/>
                      <a:ext cx="1742" cy="30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74" name="Freeform 62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66" y="2586"/>
                      <a:ext cx="939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0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30971" name="Freeform 6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11" y="1806"/>
                      <a:ext cx="1680" cy="336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72" name="Freeform 65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80" y="2199"/>
                      <a:ext cx="902" cy="528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0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30969" name="Freeform 6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7" y="1569"/>
                      <a:ext cx="1540" cy="31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70" name="Freeform 68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4" y="1735"/>
                      <a:ext cx="830" cy="49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0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30967" name="Freeform 7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26" y="1454"/>
                      <a:ext cx="1400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68" name="Freeform 71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1" y="1425"/>
                      <a:ext cx="752" cy="34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0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30965" name="Freeform 7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295"/>
                      <a:ext cx="1234" cy="217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66" name="Freeform 74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11" y="1076"/>
                      <a:ext cx="664" cy="34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09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30963" name="Freeform 7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1" y="1217"/>
                      <a:ext cx="1234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64" name="Freeform 77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77"/>
                      <a:ext cx="664" cy="33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10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30961" name="Freeform 7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01"/>
                      <a:ext cx="1234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62" name="Freeform 80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0" y="578"/>
                      <a:ext cx="664" cy="33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11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30959" name="Freeform 8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1" y="968"/>
                      <a:ext cx="1255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60" name="Freeform 83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15" y="295"/>
                      <a:ext cx="674" cy="33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12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30957" name="Freeform 8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7" y="935"/>
                      <a:ext cx="1092" cy="213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58" name="Freeform 86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8" y="208"/>
                      <a:ext cx="590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13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30955" name="Freeform 8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20" y="897"/>
                      <a:ext cx="1061" cy="218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56" name="Freeform 89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8" y="121"/>
                      <a:ext cx="564" cy="34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1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30953" name="Freeform 9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5" y="1001"/>
                      <a:ext cx="1229" cy="217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54" name="Freeform 92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9" y="649"/>
                      <a:ext cx="659" cy="34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15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30951" name="Freeform 9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5" y="929"/>
                      <a:ext cx="1229" cy="21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52" name="Freeform 95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7" y="426"/>
                      <a:ext cx="659" cy="33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916" name="Freeform 96"/>
                  <p:cNvSpPr>
                    <a:spLocks/>
                  </p:cNvSpPr>
                  <p:nvPr/>
                </p:nvSpPr>
                <p:spPr bwMode="hidden">
                  <a:xfrm rot="4578755" flipH="1">
                    <a:off x="2166" y="942"/>
                    <a:ext cx="1030" cy="14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17" name="Freeform 97"/>
                  <p:cNvSpPr>
                    <a:spLocks/>
                  </p:cNvSpPr>
                  <p:nvPr/>
                </p:nvSpPr>
                <p:spPr bwMode="hidden">
                  <a:xfrm rot="4578755" flipH="1">
                    <a:off x="2198" y="192"/>
                    <a:ext cx="543" cy="22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091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30949" name="Freeform 9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55" y="915"/>
                      <a:ext cx="1055" cy="187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50" name="Freeform 100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4" y="165"/>
                      <a:ext cx="564" cy="29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1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30947" name="Freeform 10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88" y="899"/>
                      <a:ext cx="1154" cy="27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0 w 2736"/>
                        <a:gd name="T3" fmla="*/ 1 h 504"/>
                        <a:gd name="T4" fmla="*/ 0 w 2736"/>
                        <a:gd name="T5" fmla="*/ 1 h 504"/>
                        <a:gd name="T6" fmla="*/ 0 w 2736"/>
                        <a:gd name="T7" fmla="*/ 1 h 504"/>
                        <a:gd name="T8" fmla="*/ 0 w 2736"/>
                        <a:gd name="T9" fmla="*/ 1 h 504"/>
                        <a:gd name="T10" fmla="*/ 0 w 2736"/>
                        <a:gd name="T11" fmla="*/ 1 h 504"/>
                        <a:gd name="T12" fmla="*/ 0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48" name="Freeform 103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1" y="248"/>
                      <a:ext cx="621" cy="425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2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30945" name="Freeform 10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47"/>
                      <a:ext cx="952" cy="88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46" name="Freeform 106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3" y="206"/>
                      <a:ext cx="512" cy="1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21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30943" name="Freeform 10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998" y="2457"/>
                      <a:ext cx="1728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44" name="Freeform 109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19" y="3501"/>
                      <a:ext cx="926" cy="48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22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30941" name="Freeform 11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61"/>
                      <a:ext cx="1588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42" name="Freeform 112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5" y="3613"/>
                      <a:ext cx="854" cy="493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23" name="Group 113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30939" name="Freeform 11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75"/>
                      <a:ext cx="1712" cy="30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40" name="Freeform 115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71"/>
                      <a:ext cx="920" cy="46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24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30937" name="Freeform 11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18" y="2404"/>
                      <a:ext cx="1723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38" name="Freeform 118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12"/>
                      <a:ext cx="926" cy="49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30935" name="Freeform 12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498" y="2522"/>
                      <a:ext cx="1651" cy="30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36" name="Freeform 121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4" y="3604"/>
                      <a:ext cx="885" cy="46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26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30933" name="Freeform 12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36"/>
                      <a:ext cx="1599" cy="244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34" name="Freeform 124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996" y="3727"/>
                      <a:ext cx="859" cy="38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27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30931" name="Freeform 12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2" y="2698"/>
                      <a:ext cx="1469" cy="244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32" name="Freeform 127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5" y="3721"/>
                      <a:ext cx="792" cy="38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928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30929" name="Freeform 12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899" y="2736"/>
                      <a:ext cx="1438" cy="19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30" name="Freeform 130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6" y="3774"/>
                      <a:ext cx="771" cy="301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0883" name="Group 131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30884" name="Group 132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30886" name="Arc 133"/>
                  <p:cNvSpPr>
                    <a:spLocks/>
                  </p:cNvSpPr>
                  <p:nvPr/>
                </p:nvSpPr>
                <p:spPr bwMode="hidden">
                  <a:xfrm flipV="1">
                    <a:off x="2972" y="437"/>
                    <a:ext cx="2567" cy="2044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6729"/>
                      <a:gd name="T10" fmla="*/ 0 h 21600"/>
                      <a:gd name="T11" fmla="*/ 36729 w 3672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87" name="Arc 134"/>
                  <p:cNvSpPr>
                    <a:spLocks/>
                  </p:cNvSpPr>
                  <p:nvPr/>
                </p:nvSpPr>
                <p:spPr bwMode="hidden">
                  <a:xfrm flipH="1">
                    <a:off x="389" y="1587"/>
                    <a:ext cx="2012" cy="2380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  <a:gd name="T9" fmla="*/ 0 w 30473"/>
                      <a:gd name="T10" fmla="*/ 0 h 22305"/>
                      <a:gd name="T11" fmla="*/ 30473 w 30473"/>
                      <a:gd name="T12" fmla="*/ 22305 h 223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88" name="Arc 135"/>
                  <p:cNvSpPr>
                    <a:spLocks/>
                  </p:cNvSpPr>
                  <p:nvPr/>
                </p:nvSpPr>
                <p:spPr bwMode="hidden">
                  <a:xfrm>
                    <a:off x="3028" y="1162"/>
                    <a:ext cx="1426" cy="2385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  <a:gd name="T9" fmla="*/ 0 w 34812"/>
                      <a:gd name="T10" fmla="*/ 0 h 22305"/>
                      <a:gd name="T11" fmla="*/ 34812 w 34812"/>
                      <a:gd name="T12" fmla="*/ 22305 h 223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89" name="Arc 136"/>
                  <p:cNvSpPr>
                    <a:spLocks/>
                  </p:cNvSpPr>
                  <p:nvPr/>
                </p:nvSpPr>
                <p:spPr bwMode="hidden">
                  <a:xfrm flipH="1">
                    <a:off x="73" y="799"/>
                    <a:ext cx="2541" cy="2380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  <a:gd name="T9" fmla="*/ 0 w 36830"/>
                      <a:gd name="T10" fmla="*/ 0 h 22305"/>
                      <a:gd name="T11" fmla="*/ 36830 w 36830"/>
                      <a:gd name="T12" fmla="*/ 22305 h 223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90" name="Arc 137"/>
                  <p:cNvSpPr>
                    <a:spLocks/>
                  </p:cNvSpPr>
                  <p:nvPr/>
                </p:nvSpPr>
                <p:spPr bwMode="hidden">
                  <a:xfrm flipH="1">
                    <a:off x="787" y="290"/>
                    <a:ext cx="1851" cy="2308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1881"/>
                      <a:gd name="T10" fmla="*/ 0 h 21600"/>
                      <a:gd name="T11" fmla="*/ 31881 w 31881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91" name="Arc 138"/>
                  <p:cNvSpPr>
                    <a:spLocks/>
                  </p:cNvSpPr>
                  <p:nvPr/>
                </p:nvSpPr>
                <p:spPr bwMode="hidden">
                  <a:xfrm>
                    <a:off x="2765" y="1261"/>
                    <a:ext cx="762" cy="2308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1146"/>
                      <a:gd name="T10" fmla="*/ 0 h 21600"/>
                      <a:gd name="T11" fmla="*/ 31146 w 3114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92" name="Freeform 139"/>
                  <p:cNvSpPr>
                    <a:spLocks/>
                  </p:cNvSpPr>
                  <p:nvPr/>
                </p:nvSpPr>
                <p:spPr bwMode="hidden">
                  <a:xfrm flipH="1">
                    <a:off x="1801" y="423"/>
                    <a:ext cx="420" cy="1526"/>
                  </a:xfrm>
                  <a:custGeom>
                    <a:avLst/>
                    <a:gdLst>
                      <a:gd name="T0" fmla="*/ 0 w 776"/>
                      <a:gd name="T1" fmla="*/ 1 h 2368"/>
                      <a:gd name="T2" fmla="*/ 1 w 776"/>
                      <a:gd name="T3" fmla="*/ 1 h 2368"/>
                      <a:gd name="T4" fmla="*/ 1 w 776"/>
                      <a:gd name="T5" fmla="*/ 1 h 2368"/>
                      <a:gd name="T6" fmla="*/ 1 w 776"/>
                      <a:gd name="T7" fmla="*/ 1 h 2368"/>
                      <a:gd name="T8" fmla="*/ 1 w 776"/>
                      <a:gd name="T9" fmla="*/ 1 h 2368"/>
                      <a:gd name="T10" fmla="*/ 1 w 776"/>
                      <a:gd name="T11" fmla="*/ 1 h 2368"/>
                      <a:gd name="T12" fmla="*/ 1 w 776"/>
                      <a:gd name="T13" fmla="*/ 1 h 2368"/>
                      <a:gd name="T14" fmla="*/ 1 w 776"/>
                      <a:gd name="T15" fmla="*/ 1 h 2368"/>
                      <a:gd name="T16" fmla="*/ 1 w 776"/>
                      <a:gd name="T17" fmla="*/ 1 h 2368"/>
                      <a:gd name="T18" fmla="*/ 1 w 776"/>
                      <a:gd name="T19" fmla="*/ 1 h 2368"/>
                      <a:gd name="T20" fmla="*/ 1 w 776"/>
                      <a:gd name="T21" fmla="*/ 1 h 2368"/>
                      <a:gd name="T22" fmla="*/ 1 w 776"/>
                      <a:gd name="T23" fmla="*/ 1 h 2368"/>
                      <a:gd name="T24" fmla="*/ 1 w 776"/>
                      <a:gd name="T25" fmla="*/ 1 h 2368"/>
                      <a:gd name="T26" fmla="*/ 1 w 776"/>
                      <a:gd name="T27" fmla="*/ 1 h 2368"/>
                      <a:gd name="T28" fmla="*/ 1 w 776"/>
                      <a:gd name="T29" fmla="*/ 1 h 2368"/>
                      <a:gd name="T30" fmla="*/ 1 w 776"/>
                      <a:gd name="T31" fmla="*/ 1 h 2368"/>
                      <a:gd name="T32" fmla="*/ 1 w 776"/>
                      <a:gd name="T33" fmla="*/ 1 h 2368"/>
                      <a:gd name="T34" fmla="*/ 1 w 776"/>
                      <a:gd name="T35" fmla="*/ 1 h 2368"/>
                      <a:gd name="T36" fmla="*/ 1 w 776"/>
                      <a:gd name="T37" fmla="*/ 1 h 2368"/>
                      <a:gd name="T38" fmla="*/ 1 w 776"/>
                      <a:gd name="T39" fmla="*/ 1 h 2368"/>
                      <a:gd name="T40" fmla="*/ 1 w 776"/>
                      <a:gd name="T41" fmla="*/ 1 h 2368"/>
                      <a:gd name="T42" fmla="*/ 1 w 776"/>
                      <a:gd name="T43" fmla="*/ 1 h 2368"/>
                      <a:gd name="T44" fmla="*/ 1 w 776"/>
                      <a:gd name="T45" fmla="*/ 1 h 2368"/>
                      <a:gd name="T46" fmla="*/ 1 w 776"/>
                      <a:gd name="T47" fmla="*/ 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776"/>
                      <a:gd name="T73" fmla="*/ 0 h 2368"/>
                      <a:gd name="T74" fmla="*/ 776 w 776"/>
                      <a:gd name="T75" fmla="*/ 2368 h 236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885" name="Freeform 140"/>
                <p:cNvSpPr>
                  <a:spLocks/>
                </p:cNvSpPr>
                <p:nvPr/>
              </p:nvSpPr>
              <p:spPr bwMode="hidden">
                <a:xfrm rot="-1346631">
                  <a:off x="3274" y="1514"/>
                  <a:ext cx="446" cy="838"/>
                </a:xfrm>
                <a:custGeom>
                  <a:avLst/>
                  <a:gdLst>
                    <a:gd name="T0" fmla="*/ 0 w 776"/>
                    <a:gd name="T1" fmla="*/ 0 h 2368"/>
                    <a:gd name="T2" fmla="*/ 1 w 776"/>
                    <a:gd name="T3" fmla="*/ 0 h 2368"/>
                    <a:gd name="T4" fmla="*/ 1 w 776"/>
                    <a:gd name="T5" fmla="*/ 0 h 2368"/>
                    <a:gd name="T6" fmla="*/ 1 w 776"/>
                    <a:gd name="T7" fmla="*/ 0 h 2368"/>
                    <a:gd name="T8" fmla="*/ 1 w 776"/>
                    <a:gd name="T9" fmla="*/ 0 h 2368"/>
                    <a:gd name="T10" fmla="*/ 1 w 776"/>
                    <a:gd name="T11" fmla="*/ 0 h 2368"/>
                    <a:gd name="T12" fmla="*/ 1 w 776"/>
                    <a:gd name="T13" fmla="*/ 0 h 2368"/>
                    <a:gd name="T14" fmla="*/ 1 w 776"/>
                    <a:gd name="T15" fmla="*/ 0 h 2368"/>
                    <a:gd name="T16" fmla="*/ 1 w 776"/>
                    <a:gd name="T17" fmla="*/ 0 h 2368"/>
                    <a:gd name="T18" fmla="*/ 1 w 776"/>
                    <a:gd name="T19" fmla="*/ 0 h 2368"/>
                    <a:gd name="T20" fmla="*/ 1 w 776"/>
                    <a:gd name="T21" fmla="*/ 0 h 2368"/>
                    <a:gd name="T22" fmla="*/ 1 w 776"/>
                    <a:gd name="T23" fmla="*/ 0 h 2368"/>
                    <a:gd name="T24" fmla="*/ 1 w 776"/>
                    <a:gd name="T25" fmla="*/ 0 h 2368"/>
                    <a:gd name="T26" fmla="*/ 1 w 776"/>
                    <a:gd name="T27" fmla="*/ 0 h 2368"/>
                    <a:gd name="T28" fmla="*/ 1 w 776"/>
                    <a:gd name="T29" fmla="*/ 0 h 2368"/>
                    <a:gd name="T30" fmla="*/ 1 w 776"/>
                    <a:gd name="T31" fmla="*/ 0 h 2368"/>
                    <a:gd name="T32" fmla="*/ 1 w 776"/>
                    <a:gd name="T33" fmla="*/ 0 h 2368"/>
                    <a:gd name="T34" fmla="*/ 1 w 776"/>
                    <a:gd name="T35" fmla="*/ 0 h 2368"/>
                    <a:gd name="T36" fmla="*/ 1 w 776"/>
                    <a:gd name="T37" fmla="*/ 0 h 2368"/>
                    <a:gd name="T38" fmla="*/ 1 w 776"/>
                    <a:gd name="T39" fmla="*/ 0 h 2368"/>
                    <a:gd name="T40" fmla="*/ 1 w 776"/>
                    <a:gd name="T41" fmla="*/ 0 h 2368"/>
                    <a:gd name="T42" fmla="*/ 1 w 776"/>
                    <a:gd name="T43" fmla="*/ 0 h 2368"/>
                    <a:gd name="T44" fmla="*/ 1 w 776"/>
                    <a:gd name="T45" fmla="*/ 0 h 2368"/>
                    <a:gd name="T46" fmla="*/ 1 w 776"/>
                    <a:gd name="T47" fmla="*/ 0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76"/>
                    <a:gd name="T73" fmla="*/ 0 h 2368"/>
                    <a:gd name="T74" fmla="*/ 776 w 776"/>
                    <a:gd name="T75" fmla="*/ 2368 h 236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867" name="Group 141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30868" name="Freeform 142"/>
              <p:cNvSpPr>
                <a:spLocks/>
              </p:cNvSpPr>
              <p:nvPr/>
            </p:nvSpPr>
            <p:spPr bwMode="hidden">
              <a:xfrm flipH="1">
                <a:off x="1925" y="2371"/>
                <a:ext cx="482" cy="1480"/>
              </a:xfrm>
              <a:custGeom>
                <a:avLst/>
                <a:gdLst>
                  <a:gd name="T0" fmla="*/ 0 w 776"/>
                  <a:gd name="T1" fmla="*/ 1 h 2368"/>
                  <a:gd name="T2" fmla="*/ 1 w 776"/>
                  <a:gd name="T3" fmla="*/ 1 h 2368"/>
                  <a:gd name="T4" fmla="*/ 1 w 776"/>
                  <a:gd name="T5" fmla="*/ 1 h 2368"/>
                  <a:gd name="T6" fmla="*/ 1 w 776"/>
                  <a:gd name="T7" fmla="*/ 1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1 h 2368"/>
                  <a:gd name="T14" fmla="*/ 1 w 776"/>
                  <a:gd name="T15" fmla="*/ 1 h 2368"/>
                  <a:gd name="T16" fmla="*/ 1 w 776"/>
                  <a:gd name="T17" fmla="*/ 1 h 2368"/>
                  <a:gd name="T18" fmla="*/ 1 w 776"/>
                  <a:gd name="T19" fmla="*/ 1 h 2368"/>
                  <a:gd name="T20" fmla="*/ 1 w 776"/>
                  <a:gd name="T21" fmla="*/ 1 h 2368"/>
                  <a:gd name="T22" fmla="*/ 1 w 776"/>
                  <a:gd name="T23" fmla="*/ 1 h 2368"/>
                  <a:gd name="T24" fmla="*/ 1 w 776"/>
                  <a:gd name="T25" fmla="*/ 1 h 2368"/>
                  <a:gd name="T26" fmla="*/ 1 w 776"/>
                  <a:gd name="T27" fmla="*/ 1 h 2368"/>
                  <a:gd name="T28" fmla="*/ 1 w 776"/>
                  <a:gd name="T29" fmla="*/ 1 h 2368"/>
                  <a:gd name="T30" fmla="*/ 1 w 776"/>
                  <a:gd name="T31" fmla="*/ 1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9" name="Arc 143"/>
              <p:cNvSpPr>
                <a:spLocks/>
              </p:cNvSpPr>
              <p:nvPr/>
            </p:nvSpPr>
            <p:spPr bwMode="hidden">
              <a:xfrm flipH="1">
                <a:off x="1045" y="1837"/>
                <a:ext cx="2126" cy="2302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0" name="Arc 144"/>
              <p:cNvSpPr>
                <a:spLocks/>
              </p:cNvSpPr>
              <p:nvPr/>
            </p:nvSpPr>
            <p:spPr bwMode="hidden">
              <a:xfrm flipH="1">
                <a:off x="1251" y="1470"/>
                <a:ext cx="1244" cy="2380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1" name="Arc 145"/>
              <p:cNvSpPr>
                <a:spLocks/>
              </p:cNvSpPr>
              <p:nvPr/>
            </p:nvSpPr>
            <p:spPr bwMode="hidden">
              <a:xfrm flipH="1">
                <a:off x="203" y="1159"/>
                <a:ext cx="2375" cy="2375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2" name="Arc 146"/>
              <p:cNvSpPr>
                <a:spLocks/>
              </p:cNvSpPr>
              <p:nvPr/>
            </p:nvSpPr>
            <p:spPr bwMode="hidden">
              <a:xfrm>
                <a:off x="2829" y="1489"/>
                <a:ext cx="384" cy="2380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3" name="Arc 147"/>
              <p:cNvSpPr>
                <a:spLocks/>
              </p:cNvSpPr>
              <p:nvPr/>
            </p:nvSpPr>
            <p:spPr bwMode="hidden">
              <a:xfrm>
                <a:off x="2935" y="1482"/>
                <a:ext cx="1006" cy="2380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4" name="Freeform 148"/>
              <p:cNvSpPr>
                <a:spLocks/>
              </p:cNvSpPr>
              <p:nvPr/>
            </p:nvSpPr>
            <p:spPr bwMode="hidden">
              <a:xfrm>
                <a:off x="3290" y="2625"/>
                <a:ext cx="487" cy="1480"/>
              </a:xfrm>
              <a:custGeom>
                <a:avLst/>
                <a:gdLst>
                  <a:gd name="T0" fmla="*/ 0 w 776"/>
                  <a:gd name="T1" fmla="*/ 1 h 2368"/>
                  <a:gd name="T2" fmla="*/ 1 w 776"/>
                  <a:gd name="T3" fmla="*/ 1 h 2368"/>
                  <a:gd name="T4" fmla="*/ 1 w 776"/>
                  <a:gd name="T5" fmla="*/ 1 h 2368"/>
                  <a:gd name="T6" fmla="*/ 1 w 776"/>
                  <a:gd name="T7" fmla="*/ 1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1 h 2368"/>
                  <a:gd name="T14" fmla="*/ 1 w 776"/>
                  <a:gd name="T15" fmla="*/ 1 h 2368"/>
                  <a:gd name="T16" fmla="*/ 1 w 776"/>
                  <a:gd name="T17" fmla="*/ 1 h 2368"/>
                  <a:gd name="T18" fmla="*/ 1 w 776"/>
                  <a:gd name="T19" fmla="*/ 1 h 2368"/>
                  <a:gd name="T20" fmla="*/ 1 w 776"/>
                  <a:gd name="T21" fmla="*/ 1 h 2368"/>
                  <a:gd name="T22" fmla="*/ 1 w 776"/>
                  <a:gd name="T23" fmla="*/ 1 h 2368"/>
                  <a:gd name="T24" fmla="*/ 1 w 776"/>
                  <a:gd name="T25" fmla="*/ 1 h 2368"/>
                  <a:gd name="T26" fmla="*/ 1 w 776"/>
                  <a:gd name="T27" fmla="*/ 1 h 2368"/>
                  <a:gd name="T28" fmla="*/ 1 w 776"/>
                  <a:gd name="T29" fmla="*/ 1 h 2368"/>
                  <a:gd name="T30" fmla="*/ 1 w 776"/>
                  <a:gd name="T31" fmla="*/ 1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5" name="Freeform 149"/>
              <p:cNvSpPr>
                <a:spLocks/>
              </p:cNvSpPr>
              <p:nvPr/>
            </p:nvSpPr>
            <p:spPr bwMode="hidden">
              <a:xfrm rot="19660755" flipV="1">
                <a:off x="2545" y="2130"/>
                <a:ext cx="441" cy="83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6" name="Freeform 150"/>
              <p:cNvSpPr>
                <a:spLocks/>
              </p:cNvSpPr>
              <p:nvPr/>
            </p:nvSpPr>
            <p:spPr bwMode="hidden">
              <a:xfrm flipH="1">
                <a:off x="479" y="2494"/>
                <a:ext cx="1084" cy="1521"/>
              </a:xfrm>
              <a:custGeom>
                <a:avLst/>
                <a:gdLst>
                  <a:gd name="T0" fmla="*/ 0 w 776"/>
                  <a:gd name="T1" fmla="*/ 1 h 2368"/>
                  <a:gd name="T2" fmla="*/ 3946950 w 776"/>
                  <a:gd name="T3" fmla="*/ 1 h 2368"/>
                  <a:gd name="T4" fmla="*/ 1565672 w 776"/>
                  <a:gd name="T5" fmla="*/ 1 h 2368"/>
                  <a:gd name="T6" fmla="*/ 5518601 w 776"/>
                  <a:gd name="T7" fmla="*/ 1 h 2368"/>
                  <a:gd name="T8" fmla="*/ 3147773 w 776"/>
                  <a:gd name="T9" fmla="*/ 1 h 2368"/>
                  <a:gd name="T10" fmla="*/ 6303137 w 776"/>
                  <a:gd name="T11" fmla="*/ 1 h 2368"/>
                  <a:gd name="T12" fmla="*/ 4721802 w 776"/>
                  <a:gd name="T13" fmla="*/ 1 h 2368"/>
                  <a:gd name="T14" fmla="*/ 7873364 w 776"/>
                  <a:gd name="T15" fmla="*/ 1 h 2368"/>
                  <a:gd name="T16" fmla="*/ 6303137 w 776"/>
                  <a:gd name="T17" fmla="*/ 1 h 2368"/>
                  <a:gd name="T18" fmla="*/ 8665726 w 776"/>
                  <a:gd name="T19" fmla="*/ 1 h 2368"/>
                  <a:gd name="T20" fmla="*/ 7873364 w 776"/>
                  <a:gd name="T21" fmla="*/ 1 h 2368"/>
                  <a:gd name="T22" fmla="*/ 9447578 w 776"/>
                  <a:gd name="T23" fmla="*/ 1 h 2368"/>
                  <a:gd name="T24" fmla="*/ 9447578 w 776"/>
                  <a:gd name="T25" fmla="*/ 1 h 2368"/>
                  <a:gd name="T26" fmla="*/ 11025220 w 776"/>
                  <a:gd name="T27" fmla="*/ 1 h 2368"/>
                  <a:gd name="T28" fmla="*/ 10231513 w 776"/>
                  <a:gd name="T29" fmla="*/ 1 h 2368"/>
                  <a:gd name="T30" fmla="*/ 11818577 w 776"/>
                  <a:gd name="T31" fmla="*/ 1 h 2368"/>
                  <a:gd name="T32" fmla="*/ 11025220 w 776"/>
                  <a:gd name="T33" fmla="*/ 1 h 2368"/>
                  <a:gd name="T34" fmla="*/ 11818577 w 776"/>
                  <a:gd name="T35" fmla="*/ 1 h 2368"/>
                  <a:gd name="T36" fmla="*/ 11025220 w 776"/>
                  <a:gd name="T37" fmla="*/ 1 h 2368"/>
                  <a:gd name="T38" fmla="*/ 12606836 w 776"/>
                  <a:gd name="T39" fmla="*/ 1 h 2368"/>
                  <a:gd name="T40" fmla="*/ 11818577 w 776"/>
                  <a:gd name="T41" fmla="*/ 1 h 2368"/>
                  <a:gd name="T42" fmla="*/ 12606836 w 776"/>
                  <a:gd name="T43" fmla="*/ 1 h 2368"/>
                  <a:gd name="T44" fmla="*/ 11818577 w 776"/>
                  <a:gd name="T45" fmla="*/ 1 h 2368"/>
                  <a:gd name="T46" fmla="*/ 12606836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7" name="Freeform 151"/>
              <p:cNvSpPr>
                <a:spLocks/>
              </p:cNvSpPr>
              <p:nvPr/>
            </p:nvSpPr>
            <p:spPr bwMode="hidden">
              <a:xfrm flipH="1">
                <a:off x="988" y="876"/>
                <a:ext cx="700" cy="1526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1 h 2368"/>
                  <a:gd name="T4" fmla="*/ 5 w 776"/>
                  <a:gd name="T5" fmla="*/ 1 h 2368"/>
                  <a:gd name="T6" fmla="*/ 15 w 776"/>
                  <a:gd name="T7" fmla="*/ 1 h 2368"/>
                  <a:gd name="T8" fmla="*/ 10 w 776"/>
                  <a:gd name="T9" fmla="*/ 1 h 2368"/>
                  <a:gd name="T10" fmla="*/ 18 w 776"/>
                  <a:gd name="T11" fmla="*/ 1 h 2368"/>
                  <a:gd name="T12" fmla="*/ 14 w 776"/>
                  <a:gd name="T13" fmla="*/ 1 h 2368"/>
                  <a:gd name="T14" fmla="*/ 22 w 776"/>
                  <a:gd name="T15" fmla="*/ 1 h 2368"/>
                  <a:gd name="T16" fmla="*/ 18 w 776"/>
                  <a:gd name="T17" fmla="*/ 1 h 2368"/>
                  <a:gd name="T18" fmla="*/ 24 w 776"/>
                  <a:gd name="T19" fmla="*/ 1 h 2368"/>
                  <a:gd name="T20" fmla="*/ 22 w 776"/>
                  <a:gd name="T21" fmla="*/ 1 h 2368"/>
                  <a:gd name="T22" fmla="*/ 27 w 776"/>
                  <a:gd name="T23" fmla="*/ 1 h 2368"/>
                  <a:gd name="T24" fmla="*/ 27 w 776"/>
                  <a:gd name="T25" fmla="*/ 1 h 2368"/>
                  <a:gd name="T26" fmla="*/ 31 w 776"/>
                  <a:gd name="T27" fmla="*/ 1 h 2368"/>
                  <a:gd name="T28" fmla="*/ 29 w 776"/>
                  <a:gd name="T29" fmla="*/ 1 h 2368"/>
                  <a:gd name="T30" fmla="*/ 33 w 776"/>
                  <a:gd name="T31" fmla="*/ 1 h 2368"/>
                  <a:gd name="T32" fmla="*/ 31 w 776"/>
                  <a:gd name="T33" fmla="*/ 1 h 2368"/>
                  <a:gd name="T34" fmla="*/ 33 w 776"/>
                  <a:gd name="T35" fmla="*/ 1 h 2368"/>
                  <a:gd name="T36" fmla="*/ 31 w 776"/>
                  <a:gd name="T37" fmla="*/ 1 h 2368"/>
                  <a:gd name="T38" fmla="*/ 36 w 776"/>
                  <a:gd name="T39" fmla="*/ 1 h 2368"/>
                  <a:gd name="T40" fmla="*/ 33 w 776"/>
                  <a:gd name="T41" fmla="*/ 1 h 2368"/>
                  <a:gd name="T42" fmla="*/ 36 w 776"/>
                  <a:gd name="T43" fmla="*/ 1 h 2368"/>
                  <a:gd name="T44" fmla="*/ 33 w 776"/>
                  <a:gd name="T45" fmla="*/ 1 h 2368"/>
                  <a:gd name="T46" fmla="*/ 36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8" name="Freeform 152"/>
              <p:cNvSpPr>
                <a:spLocks/>
              </p:cNvSpPr>
              <p:nvPr/>
            </p:nvSpPr>
            <p:spPr bwMode="hidden">
              <a:xfrm>
                <a:off x="4395" y="2272"/>
                <a:ext cx="1006" cy="1599"/>
              </a:xfrm>
              <a:custGeom>
                <a:avLst/>
                <a:gdLst>
                  <a:gd name="T0" fmla="*/ 0 w 776"/>
                  <a:gd name="T1" fmla="*/ 1 h 2368"/>
                  <a:gd name="T2" fmla="*/ 451680 w 776"/>
                  <a:gd name="T3" fmla="*/ 1 h 2368"/>
                  <a:gd name="T4" fmla="*/ 181172 w 776"/>
                  <a:gd name="T5" fmla="*/ 1 h 2368"/>
                  <a:gd name="T6" fmla="*/ 632003 w 776"/>
                  <a:gd name="T7" fmla="*/ 1 h 2368"/>
                  <a:gd name="T8" fmla="*/ 361233 w 776"/>
                  <a:gd name="T9" fmla="*/ 1 h 2368"/>
                  <a:gd name="T10" fmla="*/ 722177 w 776"/>
                  <a:gd name="T11" fmla="*/ 1 h 2368"/>
                  <a:gd name="T12" fmla="*/ 541992 w 776"/>
                  <a:gd name="T13" fmla="*/ 1 h 2368"/>
                  <a:gd name="T14" fmla="*/ 903975 w 776"/>
                  <a:gd name="T15" fmla="*/ 1 h 2368"/>
                  <a:gd name="T16" fmla="*/ 722177 w 776"/>
                  <a:gd name="T17" fmla="*/ 1 h 2368"/>
                  <a:gd name="T18" fmla="*/ 995193 w 776"/>
                  <a:gd name="T19" fmla="*/ 1 h 2368"/>
                  <a:gd name="T20" fmla="*/ 903975 w 776"/>
                  <a:gd name="T21" fmla="*/ 1 h 2368"/>
                  <a:gd name="T22" fmla="*/ 1083457 w 776"/>
                  <a:gd name="T23" fmla="*/ 1 h 2368"/>
                  <a:gd name="T24" fmla="*/ 1083457 w 776"/>
                  <a:gd name="T25" fmla="*/ 1 h 2368"/>
                  <a:gd name="T26" fmla="*/ 1265846 w 776"/>
                  <a:gd name="T27" fmla="*/ 1 h 2368"/>
                  <a:gd name="T28" fmla="*/ 1175538 w 776"/>
                  <a:gd name="T29" fmla="*/ 1 h 2368"/>
                  <a:gd name="T30" fmla="*/ 1355838 w 776"/>
                  <a:gd name="T31" fmla="*/ 1 h 2368"/>
                  <a:gd name="T32" fmla="*/ 1265846 w 776"/>
                  <a:gd name="T33" fmla="*/ 1 h 2368"/>
                  <a:gd name="T34" fmla="*/ 1355838 w 776"/>
                  <a:gd name="T35" fmla="*/ 1 h 2368"/>
                  <a:gd name="T36" fmla="*/ 1265846 w 776"/>
                  <a:gd name="T37" fmla="*/ 1 h 2368"/>
                  <a:gd name="T38" fmla="*/ 1447539 w 776"/>
                  <a:gd name="T39" fmla="*/ 1 h 2368"/>
                  <a:gd name="T40" fmla="*/ 1355838 w 776"/>
                  <a:gd name="T41" fmla="*/ 1 h 2368"/>
                  <a:gd name="T42" fmla="*/ 1447539 w 776"/>
                  <a:gd name="T43" fmla="*/ 1 h 2368"/>
                  <a:gd name="T44" fmla="*/ 1355838 w 776"/>
                  <a:gd name="T45" fmla="*/ 1 h 2368"/>
                  <a:gd name="T46" fmla="*/ 1447539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9" name="Freeform 153"/>
              <p:cNvSpPr>
                <a:spLocks/>
              </p:cNvSpPr>
              <p:nvPr/>
            </p:nvSpPr>
            <p:spPr bwMode="hidden">
              <a:xfrm>
                <a:off x="3875" y="1457"/>
                <a:ext cx="1519" cy="1066"/>
              </a:xfrm>
              <a:custGeom>
                <a:avLst/>
                <a:gdLst>
                  <a:gd name="T0" fmla="*/ 0 w 776"/>
                  <a:gd name="T1" fmla="*/ 0 h 2368"/>
                  <a:gd name="T2" fmla="*/ 2147483646 w 776"/>
                  <a:gd name="T3" fmla="*/ 0 h 2368"/>
                  <a:gd name="T4" fmla="*/ 2147483646 w 776"/>
                  <a:gd name="T5" fmla="*/ 0 h 2368"/>
                  <a:gd name="T6" fmla="*/ 2147483646 w 776"/>
                  <a:gd name="T7" fmla="*/ 0 h 2368"/>
                  <a:gd name="T8" fmla="*/ 2147483646 w 776"/>
                  <a:gd name="T9" fmla="*/ 0 h 2368"/>
                  <a:gd name="T10" fmla="*/ 2147483646 w 776"/>
                  <a:gd name="T11" fmla="*/ 0 h 2368"/>
                  <a:gd name="T12" fmla="*/ 2147483646 w 776"/>
                  <a:gd name="T13" fmla="*/ 0 h 2368"/>
                  <a:gd name="T14" fmla="*/ 2147483646 w 776"/>
                  <a:gd name="T15" fmla="*/ 0 h 2368"/>
                  <a:gd name="T16" fmla="*/ 2147483646 w 776"/>
                  <a:gd name="T17" fmla="*/ 0 h 2368"/>
                  <a:gd name="T18" fmla="*/ 2147483646 w 776"/>
                  <a:gd name="T19" fmla="*/ 0 h 2368"/>
                  <a:gd name="T20" fmla="*/ 2147483646 w 776"/>
                  <a:gd name="T21" fmla="*/ 0 h 2368"/>
                  <a:gd name="T22" fmla="*/ 2147483646 w 776"/>
                  <a:gd name="T23" fmla="*/ 0 h 2368"/>
                  <a:gd name="T24" fmla="*/ 2147483646 w 776"/>
                  <a:gd name="T25" fmla="*/ 0 h 2368"/>
                  <a:gd name="T26" fmla="*/ 2147483646 w 776"/>
                  <a:gd name="T27" fmla="*/ 0 h 2368"/>
                  <a:gd name="T28" fmla="*/ 2147483646 w 776"/>
                  <a:gd name="T29" fmla="*/ 0 h 2368"/>
                  <a:gd name="T30" fmla="*/ 2147483646 w 776"/>
                  <a:gd name="T31" fmla="*/ 0 h 2368"/>
                  <a:gd name="T32" fmla="*/ 2147483646 w 776"/>
                  <a:gd name="T33" fmla="*/ 0 h 2368"/>
                  <a:gd name="T34" fmla="*/ 2147483646 w 776"/>
                  <a:gd name="T35" fmla="*/ 0 h 2368"/>
                  <a:gd name="T36" fmla="*/ 2147483646 w 776"/>
                  <a:gd name="T37" fmla="*/ 0 h 2368"/>
                  <a:gd name="T38" fmla="*/ 2147483646 w 776"/>
                  <a:gd name="T39" fmla="*/ 0 h 2368"/>
                  <a:gd name="T40" fmla="*/ 2147483646 w 776"/>
                  <a:gd name="T41" fmla="*/ 0 h 2368"/>
                  <a:gd name="T42" fmla="*/ 2147483646 w 776"/>
                  <a:gd name="T43" fmla="*/ 0 h 2368"/>
                  <a:gd name="T44" fmla="*/ 2147483646 w 776"/>
                  <a:gd name="T45" fmla="*/ 0 h 2368"/>
                  <a:gd name="T46" fmla="*/ 214748364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0" name="Freeform 154"/>
              <p:cNvSpPr>
                <a:spLocks/>
              </p:cNvSpPr>
              <p:nvPr/>
            </p:nvSpPr>
            <p:spPr bwMode="hidden">
              <a:xfrm>
                <a:off x="3927" y="323"/>
                <a:ext cx="669" cy="1433"/>
              </a:xfrm>
              <a:custGeom>
                <a:avLst/>
                <a:gdLst>
                  <a:gd name="T0" fmla="*/ 0 w 776"/>
                  <a:gd name="T1" fmla="*/ 1 h 2368"/>
                  <a:gd name="T2" fmla="*/ 3 w 776"/>
                  <a:gd name="T3" fmla="*/ 1 h 2368"/>
                  <a:gd name="T4" fmla="*/ 3 w 776"/>
                  <a:gd name="T5" fmla="*/ 1 h 2368"/>
                  <a:gd name="T6" fmla="*/ 4 w 776"/>
                  <a:gd name="T7" fmla="*/ 1 h 2368"/>
                  <a:gd name="T8" fmla="*/ 3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6 w 776"/>
                  <a:gd name="T15" fmla="*/ 1 h 2368"/>
                  <a:gd name="T16" fmla="*/ 4 w 776"/>
                  <a:gd name="T17" fmla="*/ 1 h 2368"/>
                  <a:gd name="T18" fmla="*/ 7 w 776"/>
                  <a:gd name="T19" fmla="*/ 1 h 2368"/>
                  <a:gd name="T20" fmla="*/ 6 w 776"/>
                  <a:gd name="T21" fmla="*/ 1 h 2368"/>
                  <a:gd name="T22" fmla="*/ 7 w 776"/>
                  <a:gd name="T23" fmla="*/ 1 h 2368"/>
                  <a:gd name="T24" fmla="*/ 7 w 776"/>
                  <a:gd name="T25" fmla="*/ 1 h 2368"/>
                  <a:gd name="T26" fmla="*/ 8 w 776"/>
                  <a:gd name="T27" fmla="*/ 1 h 2368"/>
                  <a:gd name="T28" fmla="*/ 8 w 776"/>
                  <a:gd name="T29" fmla="*/ 1 h 2368"/>
                  <a:gd name="T30" fmla="*/ 9 w 776"/>
                  <a:gd name="T31" fmla="*/ 1 h 2368"/>
                  <a:gd name="T32" fmla="*/ 8 w 776"/>
                  <a:gd name="T33" fmla="*/ 1 h 2368"/>
                  <a:gd name="T34" fmla="*/ 9 w 776"/>
                  <a:gd name="T35" fmla="*/ 1 h 2368"/>
                  <a:gd name="T36" fmla="*/ 8 w 776"/>
                  <a:gd name="T37" fmla="*/ 1 h 2368"/>
                  <a:gd name="T38" fmla="*/ 9 w 776"/>
                  <a:gd name="T39" fmla="*/ 1 h 2368"/>
                  <a:gd name="T40" fmla="*/ 9 w 776"/>
                  <a:gd name="T41" fmla="*/ 1 h 2368"/>
                  <a:gd name="T42" fmla="*/ 9 w 776"/>
                  <a:gd name="T43" fmla="*/ 1 h 2368"/>
                  <a:gd name="T44" fmla="*/ 9 w 776"/>
                  <a:gd name="T45" fmla="*/ 1 h 2368"/>
                  <a:gd name="T46" fmla="*/ 9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1" name="Freeform 155"/>
              <p:cNvSpPr>
                <a:spLocks/>
              </p:cNvSpPr>
              <p:nvPr/>
            </p:nvSpPr>
            <p:spPr bwMode="hidden">
              <a:xfrm rot="1346631" flipH="1">
                <a:off x="1694" y="1496"/>
                <a:ext cx="441" cy="83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925" name="Group 156"/>
          <p:cNvGrpSpPr>
            <a:grpSpLocks/>
          </p:cNvGrpSpPr>
          <p:nvPr/>
        </p:nvGrpSpPr>
        <p:grpSpPr bwMode="auto">
          <a:xfrm rot="9664612" flipH="1" flipV="1">
            <a:off x="9153525" y="1755775"/>
            <a:ext cx="1524000" cy="1444625"/>
            <a:chOff x="1313" y="187"/>
            <a:chExt cx="4298" cy="3372"/>
          </a:xfrm>
        </p:grpSpPr>
        <p:grpSp>
          <p:nvGrpSpPr>
            <p:cNvPr id="30733" name="Group 157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30863" name="Oval 158"/>
              <p:cNvSpPr>
                <a:spLocks noChangeArrowheads="1"/>
              </p:cNvSpPr>
              <p:nvPr/>
            </p:nvSpPr>
            <p:spPr bwMode="hidden">
              <a:xfrm>
                <a:off x="-12" y="-11"/>
                <a:ext cx="762" cy="573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u="sng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0864" name="Oval 159"/>
              <p:cNvSpPr>
                <a:spLocks noChangeArrowheads="1"/>
              </p:cNvSpPr>
              <p:nvPr/>
            </p:nvSpPr>
            <p:spPr bwMode="hidden">
              <a:xfrm>
                <a:off x="273" y="232"/>
                <a:ext cx="185" cy="105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u="sng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734" name="Group 160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30750" name="Group 161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0761" name="Group 162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30861" name="Oval 163"/>
                  <p:cNvSpPr>
                    <a:spLocks noChangeArrowheads="1"/>
                  </p:cNvSpPr>
                  <p:nvPr/>
                </p:nvSpPr>
                <p:spPr bwMode="hidden">
                  <a:xfrm>
                    <a:off x="1253" y="784"/>
                    <a:ext cx="2922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u="sng">
                      <a:solidFill>
                        <a:srgbClr val="000000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862" name="Oval 164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568"/>
                    <a:ext cx="576" cy="40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 u="sng">
                      <a:solidFill>
                        <a:srgbClr val="000000"/>
                      </a:solidFill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0762" name="Group 16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0763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30859" name="Freeform 167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0" y="2221"/>
                      <a:ext cx="1727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60" name="Freeform 168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08" y="3131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64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30857" name="Freeform 170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6" y="1980"/>
                      <a:ext cx="1810" cy="348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58" name="Freeform 171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41" y="2774"/>
                      <a:ext cx="968" cy="55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65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30855" name="Freeform 173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75" y="1814"/>
                      <a:ext cx="1735" cy="30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56" name="Freeform 174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32" y="2399"/>
                      <a:ext cx="934" cy="47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66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30853" name="Freeform 176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09" y="1610"/>
                      <a:ext cx="1677" cy="334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54" name="Freeform 177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8" y="2011"/>
                      <a:ext cx="899" cy="52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67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30851" name="Freeform 179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7" y="1397"/>
                      <a:ext cx="1545" cy="30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52" name="Freeform 180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59" y="1560"/>
                      <a:ext cx="830" cy="48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68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30849" name="Freeform 182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69" y="1267"/>
                      <a:ext cx="1406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50" name="Freeform 183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53" y="1248"/>
                      <a:ext cx="755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69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30847" name="Freeform 185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5" y="1102"/>
                      <a:ext cx="1233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48" name="Freeform 186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42" y="883"/>
                      <a:ext cx="663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70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30845" name="Freeform 188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67" y="2333"/>
                      <a:ext cx="1717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46" name="Freeform 189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395" y="3243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71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30843" name="Freeform 191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35" y="2166"/>
                      <a:ext cx="1810" cy="348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44" name="Freeform 192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27" y="2952"/>
                      <a:ext cx="974" cy="549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72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30841" name="Freeform 194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78" y="1975"/>
                      <a:ext cx="1735" cy="305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42" name="Freeform 195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65" y="2566"/>
                      <a:ext cx="939" cy="47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73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30839" name="Freeform 197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09" y="1787"/>
                      <a:ext cx="1677" cy="334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40" name="Freeform 198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9" y="2185"/>
                      <a:ext cx="899" cy="53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74" name="Group 199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30837" name="Freeform 200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09" y="1563"/>
                      <a:ext cx="1539" cy="31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38" name="Freeform 201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13" y="1731"/>
                      <a:ext cx="830" cy="48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75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30835" name="Freeform 203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23" y="1442"/>
                      <a:ext cx="1401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36" name="Freeform 204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68" y="1423"/>
                      <a:ext cx="755" cy="343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76" name="Group 205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30833" name="Freeform 206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38" y="1278"/>
                      <a:ext cx="1233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34" name="Freeform 207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483" y="1055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77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30831" name="Freeform 209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5" y="1210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32" name="Freeform 210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4" y="870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78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30829" name="Freeform 212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1" y="108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30" name="Freeform 213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01" y="550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79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30827" name="Freeform 215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46" y="949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28" name="Freeform 216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07" y="272"/>
                      <a:ext cx="674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80" name="Group 217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30825" name="Freeform 218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31" y="929"/>
                      <a:ext cx="1102" cy="213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26" name="Freeform 219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489" y="205"/>
                      <a:ext cx="592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81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30823" name="Freeform 221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18" y="899"/>
                      <a:ext cx="1069" cy="213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24" name="Freeform 222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05" y="118"/>
                      <a:ext cx="572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82" name="Group 223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30821" name="Freeform 224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01" y="999"/>
                      <a:ext cx="1239" cy="21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22" name="Freeform 225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3992" y="644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83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30819" name="Freeform 227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61" y="921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20" name="Freeform 228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779" y="407"/>
                      <a:ext cx="663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784" name="Freeform 229"/>
                  <p:cNvSpPr>
                    <a:spLocks/>
                  </p:cNvSpPr>
                  <p:nvPr/>
                </p:nvSpPr>
                <p:spPr bwMode="hidden">
                  <a:xfrm rot="4578755" flipH="1">
                    <a:off x="2159" y="932"/>
                    <a:ext cx="1030" cy="14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85" name="Freeform 230"/>
                  <p:cNvSpPr>
                    <a:spLocks/>
                  </p:cNvSpPr>
                  <p:nvPr/>
                </p:nvSpPr>
                <p:spPr bwMode="hidden">
                  <a:xfrm rot="4578755" flipH="1">
                    <a:off x="2188" y="179"/>
                    <a:ext cx="553" cy="231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30786" name="Group 231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30817" name="Freeform 232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57" y="908"/>
                      <a:ext cx="1054" cy="184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18" name="Freeform 233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2" y="152"/>
                      <a:ext cx="563" cy="28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87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30815" name="Freeform 235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71" y="888"/>
                      <a:ext cx="1154" cy="27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0 w 2736"/>
                        <a:gd name="T3" fmla="*/ 1 h 504"/>
                        <a:gd name="T4" fmla="*/ 0 w 2736"/>
                        <a:gd name="T5" fmla="*/ 1 h 504"/>
                        <a:gd name="T6" fmla="*/ 0 w 2736"/>
                        <a:gd name="T7" fmla="*/ 1 h 504"/>
                        <a:gd name="T8" fmla="*/ 0 w 2736"/>
                        <a:gd name="T9" fmla="*/ 1 h 504"/>
                        <a:gd name="T10" fmla="*/ 0 w 2736"/>
                        <a:gd name="T11" fmla="*/ 1 h 504"/>
                        <a:gd name="T12" fmla="*/ 0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16" name="Freeform 236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07" y="239"/>
                      <a:ext cx="620" cy="415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88" name="Group 237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30813" name="Freeform 238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69" y="93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0 w 2736"/>
                        <a:gd name="T3" fmla="*/ 0 h 504"/>
                        <a:gd name="T4" fmla="*/ 0 w 2736"/>
                        <a:gd name="T5" fmla="*/ 0 h 504"/>
                        <a:gd name="T6" fmla="*/ 0 w 2736"/>
                        <a:gd name="T7" fmla="*/ 0 h 504"/>
                        <a:gd name="T8" fmla="*/ 0 w 2736"/>
                        <a:gd name="T9" fmla="*/ 0 h 504"/>
                        <a:gd name="T10" fmla="*/ 0 w 2736"/>
                        <a:gd name="T11" fmla="*/ 0 h 504"/>
                        <a:gd name="T12" fmla="*/ 0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14" name="Freeform 239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39" y="187"/>
                      <a:ext cx="510" cy="1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89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30811" name="Freeform 241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3" y="2464"/>
                      <a:ext cx="1727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12" name="Freeform 242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04" y="3491"/>
                      <a:ext cx="930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90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30809" name="Freeform 244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0" y="2548"/>
                      <a:ext cx="1593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10" name="Freeform 245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52" y="3600"/>
                      <a:ext cx="854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0 w 1769"/>
                        <a:gd name="T3" fmla="*/ 1 h 791"/>
                        <a:gd name="T4" fmla="*/ 0 w 1769"/>
                        <a:gd name="T5" fmla="*/ 1 h 791"/>
                        <a:gd name="T6" fmla="*/ 0 w 1769"/>
                        <a:gd name="T7" fmla="*/ 1 h 791"/>
                        <a:gd name="T8" fmla="*/ 0 w 1769"/>
                        <a:gd name="T9" fmla="*/ 1 h 791"/>
                        <a:gd name="T10" fmla="*/ 0 w 1769"/>
                        <a:gd name="T11" fmla="*/ 1 h 791"/>
                        <a:gd name="T12" fmla="*/ 0 w 1769"/>
                        <a:gd name="T13" fmla="*/ 1 h 791"/>
                        <a:gd name="T14" fmla="*/ 0 w 1769"/>
                        <a:gd name="T15" fmla="*/ 1 h 791"/>
                        <a:gd name="T16" fmla="*/ 0 w 1769"/>
                        <a:gd name="T17" fmla="*/ 1 h 791"/>
                        <a:gd name="T18" fmla="*/ 0 w 1769"/>
                        <a:gd name="T19" fmla="*/ 1 h 791"/>
                        <a:gd name="T20" fmla="*/ 0 w 1769"/>
                        <a:gd name="T21" fmla="*/ 1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91" name="Group 246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30807" name="Freeform 247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73"/>
                      <a:ext cx="1712" cy="297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08" name="Freeform 248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5" y="3886"/>
                      <a:ext cx="917" cy="463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92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30805" name="Freeform 250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4" y="2405"/>
                      <a:ext cx="1727" cy="311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06" name="Freeform 251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38" y="3418"/>
                      <a:ext cx="925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93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30803" name="Freeform 253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4" y="2512"/>
                      <a:ext cx="1651" cy="300"/>
                    </a:xfrm>
                    <a:custGeom>
                      <a:avLst/>
                      <a:gdLst>
                        <a:gd name="T0" fmla="*/ 0 w 2736"/>
                        <a:gd name="T1" fmla="*/ 1 h 504"/>
                        <a:gd name="T2" fmla="*/ 1 w 2736"/>
                        <a:gd name="T3" fmla="*/ 1 h 504"/>
                        <a:gd name="T4" fmla="*/ 1 w 2736"/>
                        <a:gd name="T5" fmla="*/ 1 h 504"/>
                        <a:gd name="T6" fmla="*/ 1 w 2736"/>
                        <a:gd name="T7" fmla="*/ 1 h 504"/>
                        <a:gd name="T8" fmla="*/ 1 w 2736"/>
                        <a:gd name="T9" fmla="*/ 1 h 504"/>
                        <a:gd name="T10" fmla="*/ 1 w 2736"/>
                        <a:gd name="T11" fmla="*/ 1 h 504"/>
                        <a:gd name="T12" fmla="*/ 1 w 2736"/>
                        <a:gd name="T13" fmla="*/ 1 h 504"/>
                        <a:gd name="T14" fmla="*/ 0 w 2736"/>
                        <a:gd name="T15" fmla="*/ 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04" name="Freeform 254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74" y="3588"/>
                      <a:ext cx="887" cy="46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 w 1769"/>
                        <a:gd name="T3" fmla="*/ 1 h 791"/>
                        <a:gd name="T4" fmla="*/ 1 w 1769"/>
                        <a:gd name="T5" fmla="*/ 1 h 791"/>
                        <a:gd name="T6" fmla="*/ 1 w 1769"/>
                        <a:gd name="T7" fmla="*/ 1 h 791"/>
                        <a:gd name="T8" fmla="*/ 1 w 1769"/>
                        <a:gd name="T9" fmla="*/ 1 h 791"/>
                        <a:gd name="T10" fmla="*/ 1 w 1769"/>
                        <a:gd name="T11" fmla="*/ 1 h 791"/>
                        <a:gd name="T12" fmla="*/ 1 w 1769"/>
                        <a:gd name="T13" fmla="*/ 1 h 791"/>
                        <a:gd name="T14" fmla="*/ 1 w 1769"/>
                        <a:gd name="T15" fmla="*/ 1 h 791"/>
                        <a:gd name="T16" fmla="*/ 1 w 1769"/>
                        <a:gd name="T17" fmla="*/ 1 h 791"/>
                        <a:gd name="T18" fmla="*/ 1 w 1769"/>
                        <a:gd name="T19" fmla="*/ 1 h 791"/>
                        <a:gd name="T20" fmla="*/ 0 w 1769"/>
                        <a:gd name="T21" fmla="*/ 1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94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30801" name="Freeform 256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14" y="2625"/>
                      <a:ext cx="1598" cy="248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02" name="Freeform 257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991" y="3717"/>
                      <a:ext cx="859" cy="39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95" name="Group 258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30799" name="Freeform 259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194" y="2699"/>
                      <a:ext cx="1469" cy="242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00" name="Freeform 260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15" y="3715"/>
                      <a:ext cx="792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96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30797" name="Freeform 262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892" y="2732"/>
                      <a:ext cx="1436" cy="179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1 w 2736"/>
                        <a:gd name="T3" fmla="*/ 0 h 504"/>
                        <a:gd name="T4" fmla="*/ 1 w 2736"/>
                        <a:gd name="T5" fmla="*/ 0 h 504"/>
                        <a:gd name="T6" fmla="*/ 1 w 2736"/>
                        <a:gd name="T7" fmla="*/ 0 h 504"/>
                        <a:gd name="T8" fmla="*/ 1 w 2736"/>
                        <a:gd name="T9" fmla="*/ 0 h 504"/>
                        <a:gd name="T10" fmla="*/ 1 w 2736"/>
                        <a:gd name="T11" fmla="*/ 0 h 504"/>
                        <a:gd name="T12" fmla="*/ 1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736"/>
                        <a:gd name="T25" fmla="*/ 0 h 504"/>
                        <a:gd name="T26" fmla="*/ 2736 w 2736"/>
                        <a:gd name="T27" fmla="*/ 504 h 50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98" name="Freeform 263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37" y="3766"/>
                      <a:ext cx="773" cy="28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0 w 1769"/>
                        <a:gd name="T3" fmla="*/ 0 h 791"/>
                        <a:gd name="T4" fmla="*/ 0 w 1769"/>
                        <a:gd name="T5" fmla="*/ 0 h 791"/>
                        <a:gd name="T6" fmla="*/ 0 w 1769"/>
                        <a:gd name="T7" fmla="*/ 0 h 791"/>
                        <a:gd name="T8" fmla="*/ 0 w 1769"/>
                        <a:gd name="T9" fmla="*/ 0 h 791"/>
                        <a:gd name="T10" fmla="*/ 0 w 1769"/>
                        <a:gd name="T11" fmla="*/ 0 h 791"/>
                        <a:gd name="T12" fmla="*/ 0 w 1769"/>
                        <a:gd name="T13" fmla="*/ 0 h 791"/>
                        <a:gd name="T14" fmla="*/ 0 w 1769"/>
                        <a:gd name="T15" fmla="*/ 0 h 791"/>
                        <a:gd name="T16" fmla="*/ 0 w 1769"/>
                        <a:gd name="T17" fmla="*/ 0 h 791"/>
                        <a:gd name="T18" fmla="*/ 0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769"/>
                        <a:gd name="T37" fmla="*/ 0 h 791"/>
                        <a:gd name="T38" fmla="*/ 1769 w 1769"/>
                        <a:gd name="T39" fmla="*/ 791 h 79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30751" name="Group 264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30752" name="Group 265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30754" name="Arc 266"/>
                  <p:cNvSpPr>
                    <a:spLocks/>
                  </p:cNvSpPr>
                  <p:nvPr/>
                </p:nvSpPr>
                <p:spPr bwMode="hidden">
                  <a:xfrm flipV="1">
                    <a:off x="2955" y="447"/>
                    <a:ext cx="2565" cy="2037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6729"/>
                      <a:gd name="T10" fmla="*/ 0 h 21600"/>
                      <a:gd name="T11" fmla="*/ 36729 w 3672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55" name="Arc 267"/>
                  <p:cNvSpPr>
                    <a:spLocks/>
                  </p:cNvSpPr>
                  <p:nvPr/>
                </p:nvSpPr>
                <p:spPr bwMode="hidden">
                  <a:xfrm flipH="1">
                    <a:off x="387" y="1587"/>
                    <a:ext cx="2017" cy="2371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  <a:gd name="T9" fmla="*/ 0 w 30473"/>
                      <a:gd name="T10" fmla="*/ 0 h 22305"/>
                      <a:gd name="T11" fmla="*/ 30473 w 30473"/>
                      <a:gd name="T12" fmla="*/ 22305 h 223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56" name="Arc 268"/>
                  <p:cNvSpPr>
                    <a:spLocks/>
                  </p:cNvSpPr>
                  <p:nvPr/>
                </p:nvSpPr>
                <p:spPr bwMode="hidden">
                  <a:xfrm>
                    <a:off x="3022" y="1171"/>
                    <a:ext cx="1424" cy="2376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  <a:gd name="T9" fmla="*/ 0 w 34812"/>
                      <a:gd name="T10" fmla="*/ 0 h 22305"/>
                      <a:gd name="T11" fmla="*/ 34812 w 34812"/>
                      <a:gd name="T12" fmla="*/ 22305 h 223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57" name="Arc 269"/>
                  <p:cNvSpPr>
                    <a:spLocks/>
                  </p:cNvSpPr>
                  <p:nvPr/>
                </p:nvSpPr>
                <p:spPr bwMode="hidden">
                  <a:xfrm flipH="1">
                    <a:off x="63" y="803"/>
                    <a:ext cx="2542" cy="2371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  <a:gd name="T9" fmla="*/ 0 w 36830"/>
                      <a:gd name="T10" fmla="*/ 0 h 22305"/>
                      <a:gd name="T11" fmla="*/ 36830 w 36830"/>
                      <a:gd name="T12" fmla="*/ 22305 h 2230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58" name="Arc 270"/>
                  <p:cNvSpPr>
                    <a:spLocks/>
                  </p:cNvSpPr>
                  <p:nvPr/>
                </p:nvSpPr>
                <p:spPr bwMode="hidden">
                  <a:xfrm flipH="1">
                    <a:off x="776" y="305"/>
                    <a:ext cx="1850" cy="2299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1881"/>
                      <a:gd name="T10" fmla="*/ 0 h 21600"/>
                      <a:gd name="T11" fmla="*/ 31881 w 31881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59" name="Arc 271"/>
                  <p:cNvSpPr>
                    <a:spLocks/>
                  </p:cNvSpPr>
                  <p:nvPr/>
                </p:nvSpPr>
                <p:spPr bwMode="hidden">
                  <a:xfrm>
                    <a:off x="2744" y="1275"/>
                    <a:ext cx="767" cy="2299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31146"/>
                      <a:gd name="T10" fmla="*/ 0 h 21600"/>
                      <a:gd name="T11" fmla="*/ 31146 w 31146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60" name="Freeform 272"/>
                  <p:cNvSpPr>
                    <a:spLocks/>
                  </p:cNvSpPr>
                  <p:nvPr/>
                </p:nvSpPr>
                <p:spPr bwMode="hidden">
                  <a:xfrm flipH="1">
                    <a:off x="1788" y="418"/>
                    <a:ext cx="421" cy="1522"/>
                  </a:xfrm>
                  <a:custGeom>
                    <a:avLst/>
                    <a:gdLst>
                      <a:gd name="T0" fmla="*/ 0 w 776"/>
                      <a:gd name="T1" fmla="*/ 1 h 2368"/>
                      <a:gd name="T2" fmla="*/ 1 w 776"/>
                      <a:gd name="T3" fmla="*/ 1 h 2368"/>
                      <a:gd name="T4" fmla="*/ 1 w 776"/>
                      <a:gd name="T5" fmla="*/ 1 h 2368"/>
                      <a:gd name="T6" fmla="*/ 1 w 776"/>
                      <a:gd name="T7" fmla="*/ 1 h 2368"/>
                      <a:gd name="T8" fmla="*/ 1 w 776"/>
                      <a:gd name="T9" fmla="*/ 1 h 2368"/>
                      <a:gd name="T10" fmla="*/ 1 w 776"/>
                      <a:gd name="T11" fmla="*/ 1 h 2368"/>
                      <a:gd name="T12" fmla="*/ 1 w 776"/>
                      <a:gd name="T13" fmla="*/ 1 h 2368"/>
                      <a:gd name="T14" fmla="*/ 1 w 776"/>
                      <a:gd name="T15" fmla="*/ 1 h 2368"/>
                      <a:gd name="T16" fmla="*/ 1 w 776"/>
                      <a:gd name="T17" fmla="*/ 1 h 2368"/>
                      <a:gd name="T18" fmla="*/ 1 w 776"/>
                      <a:gd name="T19" fmla="*/ 1 h 2368"/>
                      <a:gd name="T20" fmla="*/ 1 w 776"/>
                      <a:gd name="T21" fmla="*/ 1 h 2368"/>
                      <a:gd name="T22" fmla="*/ 1 w 776"/>
                      <a:gd name="T23" fmla="*/ 1 h 2368"/>
                      <a:gd name="T24" fmla="*/ 1 w 776"/>
                      <a:gd name="T25" fmla="*/ 1 h 2368"/>
                      <a:gd name="T26" fmla="*/ 1 w 776"/>
                      <a:gd name="T27" fmla="*/ 1 h 2368"/>
                      <a:gd name="T28" fmla="*/ 1 w 776"/>
                      <a:gd name="T29" fmla="*/ 1 h 2368"/>
                      <a:gd name="T30" fmla="*/ 1 w 776"/>
                      <a:gd name="T31" fmla="*/ 1 h 2368"/>
                      <a:gd name="T32" fmla="*/ 1 w 776"/>
                      <a:gd name="T33" fmla="*/ 1 h 2368"/>
                      <a:gd name="T34" fmla="*/ 1 w 776"/>
                      <a:gd name="T35" fmla="*/ 1 h 2368"/>
                      <a:gd name="T36" fmla="*/ 1 w 776"/>
                      <a:gd name="T37" fmla="*/ 1 h 2368"/>
                      <a:gd name="T38" fmla="*/ 1 w 776"/>
                      <a:gd name="T39" fmla="*/ 1 h 2368"/>
                      <a:gd name="T40" fmla="*/ 1 w 776"/>
                      <a:gd name="T41" fmla="*/ 1 h 2368"/>
                      <a:gd name="T42" fmla="*/ 1 w 776"/>
                      <a:gd name="T43" fmla="*/ 1 h 2368"/>
                      <a:gd name="T44" fmla="*/ 1 w 776"/>
                      <a:gd name="T45" fmla="*/ 1 h 2368"/>
                      <a:gd name="T46" fmla="*/ 1 w 776"/>
                      <a:gd name="T47" fmla="*/ 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776"/>
                      <a:gd name="T73" fmla="*/ 0 h 2368"/>
                      <a:gd name="T74" fmla="*/ 776 w 776"/>
                      <a:gd name="T75" fmla="*/ 2368 h 2368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753" name="Freeform 273"/>
                <p:cNvSpPr>
                  <a:spLocks/>
                </p:cNvSpPr>
                <p:nvPr/>
              </p:nvSpPr>
              <p:spPr bwMode="hidden">
                <a:xfrm rot="-1346631">
                  <a:off x="3269" y="1512"/>
                  <a:ext cx="444" cy="835"/>
                </a:xfrm>
                <a:custGeom>
                  <a:avLst/>
                  <a:gdLst>
                    <a:gd name="T0" fmla="*/ 0 w 776"/>
                    <a:gd name="T1" fmla="*/ 0 h 2368"/>
                    <a:gd name="T2" fmla="*/ 1 w 776"/>
                    <a:gd name="T3" fmla="*/ 0 h 2368"/>
                    <a:gd name="T4" fmla="*/ 1 w 776"/>
                    <a:gd name="T5" fmla="*/ 0 h 2368"/>
                    <a:gd name="T6" fmla="*/ 1 w 776"/>
                    <a:gd name="T7" fmla="*/ 0 h 2368"/>
                    <a:gd name="T8" fmla="*/ 1 w 776"/>
                    <a:gd name="T9" fmla="*/ 0 h 2368"/>
                    <a:gd name="T10" fmla="*/ 1 w 776"/>
                    <a:gd name="T11" fmla="*/ 0 h 2368"/>
                    <a:gd name="T12" fmla="*/ 1 w 776"/>
                    <a:gd name="T13" fmla="*/ 0 h 2368"/>
                    <a:gd name="T14" fmla="*/ 1 w 776"/>
                    <a:gd name="T15" fmla="*/ 0 h 2368"/>
                    <a:gd name="T16" fmla="*/ 1 w 776"/>
                    <a:gd name="T17" fmla="*/ 0 h 2368"/>
                    <a:gd name="T18" fmla="*/ 1 w 776"/>
                    <a:gd name="T19" fmla="*/ 0 h 2368"/>
                    <a:gd name="T20" fmla="*/ 1 w 776"/>
                    <a:gd name="T21" fmla="*/ 0 h 2368"/>
                    <a:gd name="T22" fmla="*/ 1 w 776"/>
                    <a:gd name="T23" fmla="*/ 0 h 2368"/>
                    <a:gd name="T24" fmla="*/ 1 w 776"/>
                    <a:gd name="T25" fmla="*/ 0 h 2368"/>
                    <a:gd name="T26" fmla="*/ 1 w 776"/>
                    <a:gd name="T27" fmla="*/ 0 h 2368"/>
                    <a:gd name="T28" fmla="*/ 1 w 776"/>
                    <a:gd name="T29" fmla="*/ 0 h 2368"/>
                    <a:gd name="T30" fmla="*/ 1 w 776"/>
                    <a:gd name="T31" fmla="*/ 0 h 2368"/>
                    <a:gd name="T32" fmla="*/ 1 w 776"/>
                    <a:gd name="T33" fmla="*/ 0 h 2368"/>
                    <a:gd name="T34" fmla="*/ 1 w 776"/>
                    <a:gd name="T35" fmla="*/ 0 h 2368"/>
                    <a:gd name="T36" fmla="*/ 1 w 776"/>
                    <a:gd name="T37" fmla="*/ 0 h 2368"/>
                    <a:gd name="T38" fmla="*/ 1 w 776"/>
                    <a:gd name="T39" fmla="*/ 0 h 2368"/>
                    <a:gd name="T40" fmla="*/ 1 w 776"/>
                    <a:gd name="T41" fmla="*/ 0 h 2368"/>
                    <a:gd name="T42" fmla="*/ 1 w 776"/>
                    <a:gd name="T43" fmla="*/ 0 h 2368"/>
                    <a:gd name="T44" fmla="*/ 1 w 776"/>
                    <a:gd name="T45" fmla="*/ 0 h 2368"/>
                    <a:gd name="T46" fmla="*/ 1 w 776"/>
                    <a:gd name="T47" fmla="*/ 0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776"/>
                    <a:gd name="T73" fmla="*/ 0 h 2368"/>
                    <a:gd name="T74" fmla="*/ 776 w 776"/>
                    <a:gd name="T75" fmla="*/ 2368 h 236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0735" name="Group 274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30736" name="Freeform 275"/>
              <p:cNvSpPr>
                <a:spLocks/>
              </p:cNvSpPr>
              <p:nvPr/>
            </p:nvSpPr>
            <p:spPr bwMode="hidden">
              <a:xfrm flipH="1">
                <a:off x="1919" y="2363"/>
                <a:ext cx="484" cy="1479"/>
              </a:xfrm>
              <a:custGeom>
                <a:avLst/>
                <a:gdLst>
                  <a:gd name="T0" fmla="*/ 0 w 776"/>
                  <a:gd name="T1" fmla="*/ 1 h 2368"/>
                  <a:gd name="T2" fmla="*/ 1 w 776"/>
                  <a:gd name="T3" fmla="*/ 1 h 2368"/>
                  <a:gd name="T4" fmla="*/ 1 w 776"/>
                  <a:gd name="T5" fmla="*/ 1 h 2368"/>
                  <a:gd name="T6" fmla="*/ 1 w 776"/>
                  <a:gd name="T7" fmla="*/ 1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1 h 2368"/>
                  <a:gd name="T14" fmla="*/ 1 w 776"/>
                  <a:gd name="T15" fmla="*/ 1 h 2368"/>
                  <a:gd name="T16" fmla="*/ 1 w 776"/>
                  <a:gd name="T17" fmla="*/ 1 h 2368"/>
                  <a:gd name="T18" fmla="*/ 1 w 776"/>
                  <a:gd name="T19" fmla="*/ 1 h 2368"/>
                  <a:gd name="T20" fmla="*/ 1 w 776"/>
                  <a:gd name="T21" fmla="*/ 1 h 2368"/>
                  <a:gd name="T22" fmla="*/ 1 w 776"/>
                  <a:gd name="T23" fmla="*/ 1 h 2368"/>
                  <a:gd name="T24" fmla="*/ 1 w 776"/>
                  <a:gd name="T25" fmla="*/ 1 h 2368"/>
                  <a:gd name="T26" fmla="*/ 1 w 776"/>
                  <a:gd name="T27" fmla="*/ 1 h 2368"/>
                  <a:gd name="T28" fmla="*/ 1 w 776"/>
                  <a:gd name="T29" fmla="*/ 1 h 2368"/>
                  <a:gd name="T30" fmla="*/ 1 w 776"/>
                  <a:gd name="T31" fmla="*/ 1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7" name="Arc 276"/>
              <p:cNvSpPr>
                <a:spLocks/>
              </p:cNvSpPr>
              <p:nvPr/>
            </p:nvSpPr>
            <p:spPr bwMode="hidden">
              <a:xfrm flipH="1">
                <a:off x="1026" y="1822"/>
                <a:ext cx="2127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8" name="Arc 277"/>
              <p:cNvSpPr>
                <a:spLocks/>
              </p:cNvSpPr>
              <p:nvPr/>
            </p:nvSpPr>
            <p:spPr bwMode="hidden">
              <a:xfrm flipH="1">
                <a:off x="1253" y="1456"/>
                <a:ext cx="1245" cy="2380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9" name="Arc 278"/>
              <p:cNvSpPr>
                <a:spLocks/>
              </p:cNvSpPr>
              <p:nvPr/>
            </p:nvSpPr>
            <p:spPr bwMode="hidden">
              <a:xfrm flipH="1">
                <a:off x="201" y="1146"/>
                <a:ext cx="2374" cy="2380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0" name="Arc 279"/>
              <p:cNvSpPr>
                <a:spLocks/>
              </p:cNvSpPr>
              <p:nvPr/>
            </p:nvSpPr>
            <p:spPr bwMode="hidden">
              <a:xfrm>
                <a:off x="2827" y="1477"/>
                <a:ext cx="380" cy="2380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1" name="Arc 280"/>
              <p:cNvSpPr>
                <a:spLocks/>
              </p:cNvSpPr>
              <p:nvPr/>
            </p:nvSpPr>
            <p:spPr bwMode="hidden">
              <a:xfrm>
                <a:off x="2928" y="1473"/>
                <a:ext cx="1003" cy="2371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2" name="Freeform 281"/>
              <p:cNvSpPr>
                <a:spLocks/>
              </p:cNvSpPr>
              <p:nvPr/>
            </p:nvSpPr>
            <p:spPr bwMode="hidden">
              <a:xfrm>
                <a:off x="3278" y="2618"/>
                <a:ext cx="490" cy="1469"/>
              </a:xfrm>
              <a:custGeom>
                <a:avLst/>
                <a:gdLst>
                  <a:gd name="T0" fmla="*/ 0 w 776"/>
                  <a:gd name="T1" fmla="*/ 1 h 2368"/>
                  <a:gd name="T2" fmla="*/ 1 w 776"/>
                  <a:gd name="T3" fmla="*/ 1 h 2368"/>
                  <a:gd name="T4" fmla="*/ 1 w 776"/>
                  <a:gd name="T5" fmla="*/ 1 h 2368"/>
                  <a:gd name="T6" fmla="*/ 1 w 776"/>
                  <a:gd name="T7" fmla="*/ 1 h 2368"/>
                  <a:gd name="T8" fmla="*/ 1 w 776"/>
                  <a:gd name="T9" fmla="*/ 1 h 2368"/>
                  <a:gd name="T10" fmla="*/ 1 w 776"/>
                  <a:gd name="T11" fmla="*/ 1 h 2368"/>
                  <a:gd name="T12" fmla="*/ 1 w 776"/>
                  <a:gd name="T13" fmla="*/ 1 h 2368"/>
                  <a:gd name="T14" fmla="*/ 1 w 776"/>
                  <a:gd name="T15" fmla="*/ 1 h 2368"/>
                  <a:gd name="T16" fmla="*/ 1 w 776"/>
                  <a:gd name="T17" fmla="*/ 1 h 2368"/>
                  <a:gd name="T18" fmla="*/ 1 w 776"/>
                  <a:gd name="T19" fmla="*/ 1 h 2368"/>
                  <a:gd name="T20" fmla="*/ 1 w 776"/>
                  <a:gd name="T21" fmla="*/ 1 h 2368"/>
                  <a:gd name="T22" fmla="*/ 1 w 776"/>
                  <a:gd name="T23" fmla="*/ 1 h 2368"/>
                  <a:gd name="T24" fmla="*/ 1 w 776"/>
                  <a:gd name="T25" fmla="*/ 1 h 2368"/>
                  <a:gd name="T26" fmla="*/ 1 w 776"/>
                  <a:gd name="T27" fmla="*/ 1 h 2368"/>
                  <a:gd name="T28" fmla="*/ 1 w 776"/>
                  <a:gd name="T29" fmla="*/ 1 h 2368"/>
                  <a:gd name="T30" fmla="*/ 1 w 776"/>
                  <a:gd name="T31" fmla="*/ 1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3" name="Freeform 282"/>
              <p:cNvSpPr>
                <a:spLocks/>
              </p:cNvSpPr>
              <p:nvPr/>
            </p:nvSpPr>
            <p:spPr bwMode="hidden">
              <a:xfrm rot="19660755" flipV="1">
                <a:off x="2523" y="2122"/>
                <a:ext cx="444" cy="835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4" name="Freeform 283"/>
              <p:cNvSpPr>
                <a:spLocks/>
              </p:cNvSpPr>
              <p:nvPr/>
            </p:nvSpPr>
            <p:spPr bwMode="hidden">
              <a:xfrm flipH="1">
                <a:off x="461" y="2475"/>
                <a:ext cx="1089" cy="1522"/>
              </a:xfrm>
              <a:custGeom>
                <a:avLst/>
                <a:gdLst>
                  <a:gd name="T0" fmla="*/ 0 w 776"/>
                  <a:gd name="T1" fmla="*/ 1 h 2368"/>
                  <a:gd name="T2" fmla="*/ 4248457 w 776"/>
                  <a:gd name="T3" fmla="*/ 1 h 2368"/>
                  <a:gd name="T4" fmla="*/ 1685386 w 776"/>
                  <a:gd name="T5" fmla="*/ 1 h 2368"/>
                  <a:gd name="T6" fmla="*/ 5940106 w 776"/>
                  <a:gd name="T7" fmla="*/ 1 h 2368"/>
                  <a:gd name="T8" fmla="*/ 3388122 w 776"/>
                  <a:gd name="T9" fmla="*/ 1 h 2368"/>
                  <a:gd name="T10" fmla="*/ 6784801 w 776"/>
                  <a:gd name="T11" fmla="*/ 1 h 2368"/>
                  <a:gd name="T12" fmla="*/ 5082656 w 776"/>
                  <a:gd name="T13" fmla="*/ 1 h 2368"/>
                  <a:gd name="T14" fmla="*/ 8475141 w 776"/>
                  <a:gd name="T15" fmla="*/ 1 h 2368"/>
                  <a:gd name="T16" fmla="*/ 6784801 w 776"/>
                  <a:gd name="T17" fmla="*/ 1 h 2368"/>
                  <a:gd name="T18" fmla="*/ 9327998 w 776"/>
                  <a:gd name="T19" fmla="*/ 1 h 2368"/>
                  <a:gd name="T20" fmla="*/ 8475141 w 776"/>
                  <a:gd name="T21" fmla="*/ 1 h 2368"/>
                  <a:gd name="T22" fmla="*/ 10169590 w 776"/>
                  <a:gd name="T23" fmla="*/ 1 h 2368"/>
                  <a:gd name="T24" fmla="*/ 10169590 w 776"/>
                  <a:gd name="T25" fmla="*/ 1 h 2368"/>
                  <a:gd name="T26" fmla="*/ 11867608 w 776"/>
                  <a:gd name="T27" fmla="*/ 1 h 2368"/>
                  <a:gd name="T28" fmla="*/ 11013332 w 776"/>
                  <a:gd name="T29" fmla="*/ 1 h 2368"/>
                  <a:gd name="T30" fmla="*/ 12721600 w 776"/>
                  <a:gd name="T31" fmla="*/ 1 h 2368"/>
                  <a:gd name="T32" fmla="*/ 11867608 w 776"/>
                  <a:gd name="T33" fmla="*/ 1 h 2368"/>
                  <a:gd name="T34" fmla="*/ 12721600 w 776"/>
                  <a:gd name="T35" fmla="*/ 1 h 2368"/>
                  <a:gd name="T36" fmla="*/ 11867608 w 776"/>
                  <a:gd name="T37" fmla="*/ 1 h 2368"/>
                  <a:gd name="T38" fmla="*/ 13570210 w 776"/>
                  <a:gd name="T39" fmla="*/ 1 h 2368"/>
                  <a:gd name="T40" fmla="*/ 12721600 w 776"/>
                  <a:gd name="T41" fmla="*/ 1 h 2368"/>
                  <a:gd name="T42" fmla="*/ 13570210 w 776"/>
                  <a:gd name="T43" fmla="*/ 1 h 2368"/>
                  <a:gd name="T44" fmla="*/ 12721600 w 776"/>
                  <a:gd name="T45" fmla="*/ 1 h 2368"/>
                  <a:gd name="T46" fmla="*/ 1357021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5" name="Freeform 284"/>
              <p:cNvSpPr>
                <a:spLocks/>
              </p:cNvSpPr>
              <p:nvPr/>
            </p:nvSpPr>
            <p:spPr bwMode="hidden">
              <a:xfrm flipH="1">
                <a:off x="974" y="871"/>
                <a:ext cx="697" cy="1522"/>
              </a:xfrm>
              <a:custGeom>
                <a:avLst/>
                <a:gdLst>
                  <a:gd name="T0" fmla="*/ 0 w 776"/>
                  <a:gd name="T1" fmla="*/ 1 h 2368"/>
                  <a:gd name="T2" fmla="*/ 11 w 776"/>
                  <a:gd name="T3" fmla="*/ 1 h 2368"/>
                  <a:gd name="T4" fmla="*/ 4 w 776"/>
                  <a:gd name="T5" fmla="*/ 1 h 2368"/>
                  <a:gd name="T6" fmla="*/ 14 w 776"/>
                  <a:gd name="T7" fmla="*/ 1 h 2368"/>
                  <a:gd name="T8" fmla="*/ 9 w 776"/>
                  <a:gd name="T9" fmla="*/ 1 h 2368"/>
                  <a:gd name="T10" fmla="*/ 17 w 776"/>
                  <a:gd name="T11" fmla="*/ 1 h 2368"/>
                  <a:gd name="T12" fmla="*/ 13 w 776"/>
                  <a:gd name="T13" fmla="*/ 1 h 2368"/>
                  <a:gd name="T14" fmla="*/ 21 w 776"/>
                  <a:gd name="T15" fmla="*/ 1 h 2368"/>
                  <a:gd name="T16" fmla="*/ 17 w 776"/>
                  <a:gd name="T17" fmla="*/ 1 h 2368"/>
                  <a:gd name="T18" fmla="*/ 23 w 776"/>
                  <a:gd name="T19" fmla="*/ 1 h 2368"/>
                  <a:gd name="T20" fmla="*/ 21 w 776"/>
                  <a:gd name="T21" fmla="*/ 1 h 2368"/>
                  <a:gd name="T22" fmla="*/ 25 w 776"/>
                  <a:gd name="T23" fmla="*/ 1 h 2368"/>
                  <a:gd name="T24" fmla="*/ 25 w 776"/>
                  <a:gd name="T25" fmla="*/ 1 h 2368"/>
                  <a:gd name="T26" fmla="*/ 29 w 776"/>
                  <a:gd name="T27" fmla="*/ 1 h 2368"/>
                  <a:gd name="T28" fmla="*/ 28 w 776"/>
                  <a:gd name="T29" fmla="*/ 1 h 2368"/>
                  <a:gd name="T30" fmla="*/ 31 w 776"/>
                  <a:gd name="T31" fmla="*/ 1 h 2368"/>
                  <a:gd name="T32" fmla="*/ 29 w 776"/>
                  <a:gd name="T33" fmla="*/ 1 h 2368"/>
                  <a:gd name="T34" fmla="*/ 31 w 776"/>
                  <a:gd name="T35" fmla="*/ 1 h 2368"/>
                  <a:gd name="T36" fmla="*/ 29 w 776"/>
                  <a:gd name="T37" fmla="*/ 1 h 2368"/>
                  <a:gd name="T38" fmla="*/ 34 w 776"/>
                  <a:gd name="T39" fmla="*/ 1 h 2368"/>
                  <a:gd name="T40" fmla="*/ 31 w 776"/>
                  <a:gd name="T41" fmla="*/ 1 h 2368"/>
                  <a:gd name="T42" fmla="*/ 34 w 776"/>
                  <a:gd name="T43" fmla="*/ 1 h 2368"/>
                  <a:gd name="T44" fmla="*/ 31 w 776"/>
                  <a:gd name="T45" fmla="*/ 1 h 2368"/>
                  <a:gd name="T46" fmla="*/ 34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6" name="Freeform 285"/>
              <p:cNvSpPr>
                <a:spLocks/>
              </p:cNvSpPr>
              <p:nvPr/>
            </p:nvSpPr>
            <p:spPr bwMode="hidden">
              <a:xfrm>
                <a:off x="4375" y="2261"/>
                <a:ext cx="1009" cy="1603"/>
              </a:xfrm>
              <a:custGeom>
                <a:avLst/>
                <a:gdLst>
                  <a:gd name="T0" fmla="*/ 0 w 776"/>
                  <a:gd name="T1" fmla="*/ 1 h 2368"/>
                  <a:gd name="T2" fmla="*/ 473681 w 776"/>
                  <a:gd name="T3" fmla="*/ 1 h 2368"/>
                  <a:gd name="T4" fmla="*/ 189996 w 776"/>
                  <a:gd name="T5" fmla="*/ 1 h 2368"/>
                  <a:gd name="T6" fmla="*/ 662893 w 776"/>
                  <a:gd name="T7" fmla="*/ 1 h 2368"/>
                  <a:gd name="T8" fmla="*/ 378865 w 776"/>
                  <a:gd name="T9" fmla="*/ 1 h 2368"/>
                  <a:gd name="T10" fmla="*/ 757464 w 776"/>
                  <a:gd name="T11" fmla="*/ 1 h 2368"/>
                  <a:gd name="T12" fmla="*/ 568428 w 776"/>
                  <a:gd name="T13" fmla="*/ 1 h 2368"/>
                  <a:gd name="T14" fmla="*/ 948108 w 776"/>
                  <a:gd name="T15" fmla="*/ 1 h 2368"/>
                  <a:gd name="T16" fmla="*/ 757464 w 776"/>
                  <a:gd name="T17" fmla="*/ 1 h 2368"/>
                  <a:gd name="T18" fmla="*/ 1043784 w 776"/>
                  <a:gd name="T19" fmla="*/ 1 h 2368"/>
                  <a:gd name="T20" fmla="*/ 948108 w 776"/>
                  <a:gd name="T21" fmla="*/ 1 h 2368"/>
                  <a:gd name="T22" fmla="*/ 1136313 w 776"/>
                  <a:gd name="T23" fmla="*/ 1 h 2368"/>
                  <a:gd name="T24" fmla="*/ 1136313 w 776"/>
                  <a:gd name="T25" fmla="*/ 1 h 2368"/>
                  <a:gd name="T26" fmla="*/ 1327609 w 776"/>
                  <a:gd name="T27" fmla="*/ 1 h 2368"/>
                  <a:gd name="T28" fmla="*/ 1232923 w 776"/>
                  <a:gd name="T29" fmla="*/ 1 h 2368"/>
                  <a:gd name="T30" fmla="*/ 1422033 w 776"/>
                  <a:gd name="T31" fmla="*/ 1 h 2368"/>
                  <a:gd name="T32" fmla="*/ 1327609 w 776"/>
                  <a:gd name="T33" fmla="*/ 1 h 2368"/>
                  <a:gd name="T34" fmla="*/ 1422033 w 776"/>
                  <a:gd name="T35" fmla="*/ 1 h 2368"/>
                  <a:gd name="T36" fmla="*/ 1327609 w 776"/>
                  <a:gd name="T37" fmla="*/ 1 h 2368"/>
                  <a:gd name="T38" fmla="*/ 1518098 w 776"/>
                  <a:gd name="T39" fmla="*/ 1 h 2368"/>
                  <a:gd name="T40" fmla="*/ 1422033 w 776"/>
                  <a:gd name="T41" fmla="*/ 1 h 2368"/>
                  <a:gd name="T42" fmla="*/ 1518098 w 776"/>
                  <a:gd name="T43" fmla="*/ 1 h 2368"/>
                  <a:gd name="T44" fmla="*/ 1422033 w 776"/>
                  <a:gd name="T45" fmla="*/ 1 h 2368"/>
                  <a:gd name="T46" fmla="*/ 1518098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7" name="Freeform 286"/>
              <p:cNvSpPr>
                <a:spLocks/>
              </p:cNvSpPr>
              <p:nvPr/>
            </p:nvSpPr>
            <p:spPr bwMode="hidden">
              <a:xfrm>
                <a:off x="3856" y="1449"/>
                <a:ext cx="1516" cy="1068"/>
              </a:xfrm>
              <a:custGeom>
                <a:avLst/>
                <a:gdLst>
                  <a:gd name="T0" fmla="*/ 0 w 776"/>
                  <a:gd name="T1" fmla="*/ 0 h 2368"/>
                  <a:gd name="T2" fmla="*/ 2147483646 w 776"/>
                  <a:gd name="T3" fmla="*/ 0 h 2368"/>
                  <a:gd name="T4" fmla="*/ 2147483646 w 776"/>
                  <a:gd name="T5" fmla="*/ 0 h 2368"/>
                  <a:gd name="T6" fmla="*/ 2147483646 w 776"/>
                  <a:gd name="T7" fmla="*/ 0 h 2368"/>
                  <a:gd name="T8" fmla="*/ 2147483646 w 776"/>
                  <a:gd name="T9" fmla="*/ 0 h 2368"/>
                  <a:gd name="T10" fmla="*/ 2147483646 w 776"/>
                  <a:gd name="T11" fmla="*/ 0 h 2368"/>
                  <a:gd name="T12" fmla="*/ 2147483646 w 776"/>
                  <a:gd name="T13" fmla="*/ 0 h 2368"/>
                  <a:gd name="T14" fmla="*/ 2147483646 w 776"/>
                  <a:gd name="T15" fmla="*/ 0 h 2368"/>
                  <a:gd name="T16" fmla="*/ 2147483646 w 776"/>
                  <a:gd name="T17" fmla="*/ 0 h 2368"/>
                  <a:gd name="T18" fmla="*/ 2147483646 w 776"/>
                  <a:gd name="T19" fmla="*/ 0 h 2368"/>
                  <a:gd name="T20" fmla="*/ 2147483646 w 776"/>
                  <a:gd name="T21" fmla="*/ 0 h 2368"/>
                  <a:gd name="T22" fmla="*/ 2147483646 w 776"/>
                  <a:gd name="T23" fmla="*/ 0 h 2368"/>
                  <a:gd name="T24" fmla="*/ 2147483646 w 776"/>
                  <a:gd name="T25" fmla="*/ 0 h 2368"/>
                  <a:gd name="T26" fmla="*/ 2147483646 w 776"/>
                  <a:gd name="T27" fmla="*/ 0 h 2368"/>
                  <a:gd name="T28" fmla="*/ 2147483646 w 776"/>
                  <a:gd name="T29" fmla="*/ 0 h 2368"/>
                  <a:gd name="T30" fmla="*/ 2147483646 w 776"/>
                  <a:gd name="T31" fmla="*/ 0 h 2368"/>
                  <a:gd name="T32" fmla="*/ 2147483646 w 776"/>
                  <a:gd name="T33" fmla="*/ 0 h 2368"/>
                  <a:gd name="T34" fmla="*/ 2147483646 w 776"/>
                  <a:gd name="T35" fmla="*/ 0 h 2368"/>
                  <a:gd name="T36" fmla="*/ 2147483646 w 776"/>
                  <a:gd name="T37" fmla="*/ 0 h 2368"/>
                  <a:gd name="T38" fmla="*/ 2147483646 w 776"/>
                  <a:gd name="T39" fmla="*/ 0 h 2368"/>
                  <a:gd name="T40" fmla="*/ 2147483646 w 776"/>
                  <a:gd name="T41" fmla="*/ 0 h 2368"/>
                  <a:gd name="T42" fmla="*/ 2147483646 w 776"/>
                  <a:gd name="T43" fmla="*/ 0 h 2368"/>
                  <a:gd name="T44" fmla="*/ 2147483646 w 776"/>
                  <a:gd name="T45" fmla="*/ 0 h 2368"/>
                  <a:gd name="T46" fmla="*/ 214748364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8" name="Freeform 287"/>
              <p:cNvSpPr>
                <a:spLocks/>
              </p:cNvSpPr>
              <p:nvPr/>
            </p:nvSpPr>
            <p:spPr bwMode="hidden">
              <a:xfrm>
                <a:off x="3908" y="319"/>
                <a:ext cx="663" cy="1431"/>
              </a:xfrm>
              <a:custGeom>
                <a:avLst/>
                <a:gdLst>
                  <a:gd name="T0" fmla="*/ 0 w 776"/>
                  <a:gd name="T1" fmla="*/ 1 h 2368"/>
                  <a:gd name="T2" fmla="*/ 3 w 776"/>
                  <a:gd name="T3" fmla="*/ 1 h 2368"/>
                  <a:gd name="T4" fmla="*/ 3 w 776"/>
                  <a:gd name="T5" fmla="*/ 1 h 2368"/>
                  <a:gd name="T6" fmla="*/ 3 w 776"/>
                  <a:gd name="T7" fmla="*/ 1 h 2368"/>
                  <a:gd name="T8" fmla="*/ 3 w 776"/>
                  <a:gd name="T9" fmla="*/ 1 h 2368"/>
                  <a:gd name="T10" fmla="*/ 4 w 776"/>
                  <a:gd name="T11" fmla="*/ 1 h 2368"/>
                  <a:gd name="T12" fmla="*/ 3 w 776"/>
                  <a:gd name="T13" fmla="*/ 1 h 2368"/>
                  <a:gd name="T14" fmla="*/ 5 w 776"/>
                  <a:gd name="T15" fmla="*/ 1 h 2368"/>
                  <a:gd name="T16" fmla="*/ 4 w 776"/>
                  <a:gd name="T17" fmla="*/ 1 h 2368"/>
                  <a:gd name="T18" fmla="*/ 6 w 776"/>
                  <a:gd name="T19" fmla="*/ 1 h 2368"/>
                  <a:gd name="T20" fmla="*/ 5 w 776"/>
                  <a:gd name="T21" fmla="*/ 1 h 2368"/>
                  <a:gd name="T22" fmla="*/ 6 w 776"/>
                  <a:gd name="T23" fmla="*/ 1 h 2368"/>
                  <a:gd name="T24" fmla="*/ 6 w 776"/>
                  <a:gd name="T25" fmla="*/ 1 h 2368"/>
                  <a:gd name="T26" fmla="*/ 7 w 776"/>
                  <a:gd name="T27" fmla="*/ 1 h 2368"/>
                  <a:gd name="T28" fmla="*/ 7 w 776"/>
                  <a:gd name="T29" fmla="*/ 1 h 2368"/>
                  <a:gd name="T30" fmla="*/ 8 w 776"/>
                  <a:gd name="T31" fmla="*/ 1 h 2368"/>
                  <a:gd name="T32" fmla="*/ 7 w 776"/>
                  <a:gd name="T33" fmla="*/ 1 h 2368"/>
                  <a:gd name="T34" fmla="*/ 8 w 776"/>
                  <a:gd name="T35" fmla="*/ 1 h 2368"/>
                  <a:gd name="T36" fmla="*/ 7 w 776"/>
                  <a:gd name="T37" fmla="*/ 1 h 2368"/>
                  <a:gd name="T38" fmla="*/ 8 w 776"/>
                  <a:gd name="T39" fmla="*/ 1 h 2368"/>
                  <a:gd name="T40" fmla="*/ 8 w 776"/>
                  <a:gd name="T41" fmla="*/ 1 h 2368"/>
                  <a:gd name="T42" fmla="*/ 8 w 776"/>
                  <a:gd name="T43" fmla="*/ 1 h 2368"/>
                  <a:gd name="T44" fmla="*/ 8 w 776"/>
                  <a:gd name="T45" fmla="*/ 1 h 2368"/>
                  <a:gd name="T46" fmla="*/ 8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9" name="Freeform 288"/>
              <p:cNvSpPr>
                <a:spLocks/>
              </p:cNvSpPr>
              <p:nvPr/>
            </p:nvSpPr>
            <p:spPr bwMode="hidden">
              <a:xfrm rot="1346631" flipH="1">
                <a:off x="1680" y="1480"/>
                <a:ext cx="444" cy="835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87" name="Rectangle 286"/>
          <p:cNvSpPr/>
          <p:nvPr/>
        </p:nvSpPr>
        <p:spPr>
          <a:xfrm>
            <a:off x="3248419" y="615366"/>
            <a:ext cx="731876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cap="all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Times New Roman" panose="02020603050405020304" pitchFamily="18" charset="0"/>
              </a:rPr>
              <a:t>BÀI học kết thúc</a:t>
            </a:r>
          </a:p>
        </p:txBody>
      </p:sp>
      <p:pic>
        <p:nvPicPr>
          <p:cNvPr id="2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4845050"/>
            <a:ext cx="60198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0" descr="b3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4537075"/>
            <a:ext cx="1219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4" descr="H:\taochu_glitter_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08866">
            <a:off x="8502650" y="4722813"/>
            <a:ext cx="2667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39" descr="558556giap5wcg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8018">
            <a:off x="7605713" y="5230813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39" descr="558556giap5wcg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5025">
            <a:off x="8932068" y="4158457"/>
            <a:ext cx="16748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09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09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524000" y="1479550"/>
            <a:ext cx="2919413" cy="4603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>
                <a:latin typeface="time new roman"/>
              </a:rPr>
              <a:t>KIỂM TRA BÀI CŨ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79575" y="2492375"/>
            <a:ext cx="8593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000"/>
              </a:spcBef>
              <a:buClr>
                <a:schemeClr val="accent1"/>
              </a:buClr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thủ tục trong Logo có mấy phần? Đó là những phần nào?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4343400"/>
            <a:ext cx="73152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4400"/>
              <a:t>Gồm 3 phần: đầu thủ tục, thân thủ tục, kết thúc thủ tục. </a:t>
            </a: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1676400" y="2971800"/>
            <a:ext cx="8839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Luyện tập về thủ tục</a:t>
            </a:r>
          </a:p>
        </p:txBody>
      </p:sp>
      <p:sp>
        <p:nvSpPr>
          <p:cNvPr id="14339" name="WordArt 8"/>
          <p:cNvSpPr>
            <a:spLocks noChangeArrowheads="1" noChangeShapeType="1" noTextEdit="1"/>
          </p:cNvSpPr>
          <p:nvPr/>
        </p:nvSpPr>
        <p:spPr bwMode="auto">
          <a:xfrm>
            <a:off x="4876800" y="1524000"/>
            <a:ext cx="18573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6633"/>
                </a:solidFill>
                <a:latin typeface=".VnBlackH" panose="020B7200000000000000" pitchFamily="34" charset="0"/>
              </a:rPr>
              <a:t>Tin häc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76600"/>
            <a:ext cx="85550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733800" y="4330700"/>
            <a:ext cx="533400" cy="762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6388" name="TextBox 15"/>
          <p:cNvSpPr txBox="1">
            <a:spLocks noChangeArrowheads="1"/>
          </p:cNvSpPr>
          <p:nvPr/>
        </p:nvSpPr>
        <p:spPr bwMode="auto">
          <a:xfrm>
            <a:off x="1981200" y="304800"/>
            <a:ext cx="8458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Chọn đáp án đúng</a:t>
            </a:r>
          </a:p>
          <a:p>
            <a:pPr eaLnBrk="1" hangingPunct="1"/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 vẽ hình nào khi thực hiện dòng lệnh sau: Repeat 120[fd 100 bk 100 rt 3]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4267200"/>
            <a:ext cx="7543800" cy="1676400"/>
          </a:xfrm>
        </p:spPr>
        <p:txBody>
          <a:bodyPr rtlCol="0">
            <a:normAutofit fontScale="925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 sẽ tạm dừng </a:t>
            </a:r>
            <a:r>
              <a:rPr lang="vi-VN" altLang="en-US" sz="4000">
                <a:solidFill>
                  <a:srgbClr val="FF0000"/>
                </a:solidFill>
                <a:cs typeface="Times New Roman" pitchFamily="18" charset="0"/>
              </a:rPr>
              <a:t>15</a:t>
            </a: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tíc (</a:t>
            </a:r>
            <a:r>
              <a:rPr lang="vi-VN" altLang="en-US" sz="4000">
                <a:solidFill>
                  <a:srgbClr val="FF0000"/>
                </a:solidFill>
                <a:cs typeface="Times New Roman" pitchFamily="18" charset="0"/>
              </a:rPr>
              <a:t>0,25</a:t>
            </a:r>
            <a:r>
              <a:rPr lang="en-US" alt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giây) trước khi thực hiện các lệnh tiếp theo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28800" y="2808288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REPEAT 120 [FD 100 WAIT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15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BK 100 WAIT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15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RT 3 WAIT 15]</a:t>
            </a:r>
          </a:p>
        </p:txBody>
      </p:sp>
      <p:sp>
        <p:nvSpPr>
          <p:cNvPr id="17412" name="TextBox 15"/>
          <p:cNvSpPr txBox="1">
            <a:spLocks noChangeArrowheads="1"/>
          </p:cNvSpPr>
          <p:nvPr/>
        </p:nvSpPr>
        <p:spPr bwMode="auto">
          <a:xfrm>
            <a:off x="1825625" y="609600"/>
            <a:ext cx="86915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Thêm câu lệnh Wait vào dòng lệnh dưới và quan sát rùa vẽ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9988" y="2667000"/>
            <a:ext cx="7924800" cy="2895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 Hinhtron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120 [fd 10 bk 10 rt 3]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18435" name="TextBox 15"/>
          <p:cNvSpPr txBox="1">
            <a:spLocks noChangeArrowheads="1"/>
          </p:cNvSpPr>
          <p:nvPr/>
        </p:nvSpPr>
        <p:spPr bwMode="auto">
          <a:xfrm>
            <a:off x="2057400" y="425450"/>
            <a:ext cx="86915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Dựa vào dòng lệnh </a:t>
            </a:r>
          </a:p>
          <a:p>
            <a:pPr algn="just" eaLnBrk="1" hangingPunct="1"/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Repeat 120 [fd 10 bk 10 rt 3]</a:t>
            </a:r>
          </a:p>
          <a:p>
            <a:pPr algn="just" eaLnBrk="1" hangingPunct="1"/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hoàn thành thủ tục Hinhtron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3554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2574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256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45497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46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58070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23525" y="6367463"/>
            <a:ext cx="1841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982200" y="5748338"/>
            <a:ext cx="1857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82263" y="4767263"/>
            <a:ext cx="185737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091738" y="3249613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7963" y="2319338"/>
            <a:ext cx="3000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829800" y="1681163"/>
            <a:ext cx="3000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7963" y="555625"/>
            <a:ext cx="3000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356725" y="195263"/>
            <a:ext cx="2984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980488" y="979488"/>
            <a:ext cx="30003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01000" y="0"/>
            <a:ext cx="3000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234238" y="979488"/>
            <a:ext cx="2984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16675" y="0"/>
            <a:ext cx="3000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92813" y="89852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608">
            <a:off x="9561513" y="2759075"/>
            <a:ext cx="733425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48110">
            <a:off x="1703388" y="2689225"/>
            <a:ext cx="7334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5802313"/>
            <a:ext cx="4048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802313"/>
            <a:ext cx="4048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5802313"/>
            <a:ext cx="4064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5802313"/>
            <a:ext cx="4064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5802313"/>
            <a:ext cx="404812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5802313"/>
            <a:ext cx="4064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802313"/>
            <a:ext cx="4048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802313"/>
            <a:ext cx="4064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Picture 3" descr="F:\TONGHOP\anh dong\hoa ngay tet\mc_05030402j_j5817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5802313"/>
            <a:ext cx="40481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91664" y="924730"/>
            <a:ext cx="639149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8000" b="1" cap="all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charset="0"/>
                <a:cs typeface="Arial"/>
              </a:rPr>
              <a:t>Thực hành</a:t>
            </a:r>
          </a:p>
        </p:txBody>
      </p:sp>
      <p:pic>
        <p:nvPicPr>
          <p:cNvPr id="19490" name="Picture 5" descr="Hacker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2570163"/>
            <a:ext cx="2438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Picture 5" descr="Hacker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3489325"/>
            <a:ext cx="2438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92" name="Group 9"/>
          <p:cNvGrpSpPr>
            <a:grpSpLocks/>
          </p:cNvGrpSpPr>
          <p:nvPr/>
        </p:nvGrpSpPr>
        <p:grpSpPr bwMode="auto">
          <a:xfrm>
            <a:off x="1779588" y="501650"/>
            <a:ext cx="1752600" cy="685800"/>
            <a:chOff x="2268" y="2544"/>
            <a:chExt cx="1236" cy="591"/>
          </a:xfrm>
        </p:grpSpPr>
        <p:pic>
          <p:nvPicPr>
            <p:cNvPr id="19497" name="Picture 10" descr="Tweety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8" name="Picture 11" descr="Tweety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93" name="Picture 20" descr="H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48200"/>
            <a:ext cx="2057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94" name="Group 9"/>
          <p:cNvGrpSpPr>
            <a:grpSpLocks/>
          </p:cNvGrpSpPr>
          <p:nvPr/>
        </p:nvGrpSpPr>
        <p:grpSpPr bwMode="auto">
          <a:xfrm>
            <a:off x="8855075" y="385763"/>
            <a:ext cx="1752600" cy="685800"/>
            <a:chOff x="2268" y="2544"/>
            <a:chExt cx="1236" cy="591"/>
          </a:xfrm>
        </p:grpSpPr>
        <p:pic>
          <p:nvPicPr>
            <p:cNvPr id="19495" name="Picture 10" descr="Tweety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44"/>
              <a:ext cx="62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6" name="Picture 11" descr="Tweety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68" y="2544"/>
              <a:ext cx="612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5"/>
          <p:cNvSpPr txBox="1">
            <a:spLocks noChangeArrowheads="1"/>
          </p:cNvSpPr>
          <p:nvPr/>
        </p:nvSpPr>
        <p:spPr bwMode="auto">
          <a:xfrm>
            <a:off x="2057400" y="425450"/>
            <a:ext cx="8691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hãy viết lệnh để rùa vẽ hình sau:</a:t>
            </a:r>
            <a:endParaRPr lang="en-US" alt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143000"/>
            <a:ext cx="3810000" cy="32004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2667000" y="4343400"/>
            <a:ext cx="70104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/>
              <a:t>Repeat 6 [ fd 100 rt 60 ]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5"/>
          <p:cNvSpPr txBox="1">
            <a:spLocks noChangeArrowheads="1"/>
          </p:cNvSpPr>
          <p:nvPr/>
        </p:nvSpPr>
        <p:spPr bwMode="auto">
          <a:xfrm>
            <a:off x="2057400" y="425450"/>
            <a:ext cx="86915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hãy thêm thủ tục lucgiac để vẽ hình sau:</a:t>
            </a:r>
            <a:endParaRPr lang="en-US" altLang="en-US" sz="4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143000"/>
            <a:ext cx="3810000" cy="32004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2667000" y="4343400"/>
            <a:ext cx="7010400" cy="167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sz="3600">
                <a:latin typeface="+mj-lt"/>
              </a:rPr>
              <a:t>to lucgiac</a:t>
            </a:r>
          </a:p>
          <a:p>
            <a:pPr>
              <a:defRPr/>
            </a:pPr>
            <a:r>
              <a:rPr lang="vi-VN" sz="3600">
                <a:latin typeface="+mj-lt"/>
              </a:rPr>
              <a:t>Repeat 6 [ hinhtron fd 100 rt 60 ]</a:t>
            </a:r>
          </a:p>
          <a:p>
            <a:pPr>
              <a:defRPr/>
            </a:pPr>
            <a:r>
              <a:rPr lang="vi-VN" sz="3600">
                <a:latin typeface="+mj-lt"/>
              </a:rPr>
              <a:t>end</a:t>
            </a:r>
            <a:endParaRPr lang="en-US" sz="3600">
              <a:latin typeface="+mj-lt"/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510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62034&quot;&gt;&lt;object type=&quot;3&quot; unique_id=&quot;62061&quot;&gt;&lt;property id=&quot;20148&quot; value=&quot;5&quot;/&gt;&lt;property id=&quot;20300&quot; value=&quot;Slide 1&quot;/&gt;&lt;property id=&quot;20307&quot; value=&quot;355&quot;/&gt;&lt;/object&gt;&lt;object type=&quot;3&quot; unique_id=&quot;62062&quot;&gt;&lt;property id=&quot;20148&quot; value=&quot;5&quot;/&gt;&lt;property id=&quot;20300&quot; value=&quot;Slide 2&quot;/&gt;&lt;property id=&quot;20307&quot; value=&quot;320&quot;/&gt;&lt;/object&gt;&lt;object type=&quot;3&quot; unique_id=&quot;62063&quot;&gt;&lt;property id=&quot;20148&quot; value=&quot;5&quot;/&gt;&lt;property id=&quot;20300&quot; value=&quot;Slide 3&quot;/&gt;&lt;property id=&quot;20307&quot; value=&quot;338&quot;/&gt;&lt;/object&gt;&lt;object type=&quot;3&quot; unique_id=&quot;62064&quot;&gt;&lt;property id=&quot;20148&quot; value=&quot;5&quot;/&gt;&lt;property id=&quot;20300&quot; value=&quot;Slide 4&quot;/&gt;&lt;property id=&quot;20307&quot; value=&quot;340&quot;/&gt;&lt;/object&gt;&lt;object type=&quot;3&quot; unique_id=&quot;62065&quot;&gt;&lt;property id=&quot;20148&quot; value=&quot;5&quot;/&gt;&lt;property id=&quot;20300&quot; value=&quot;Slide 5&quot;/&gt;&lt;property id=&quot;20307&quot; value=&quot;341&quot;/&gt;&lt;/object&gt;&lt;object type=&quot;3&quot; unique_id=&quot;62066&quot;&gt;&lt;property id=&quot;20148&quot; value=&quot;5&quot;/&gt;&lt;property id=&quot;20300&quot; value=&quot;Slide 6&quot;/&gt;&lt;property id=&quot;20307&quot; value=&quot;286&quot;/&gt;&lt;/object&gt;&lt;object type=&quot;3&quot; unique_id=&quot;62067&quot;&gt;&lt;property id=&quot;20148&quot; value=&quot;5&quot;/&gt;&lt;property id=&quot;20300&quot; value=&quot;Slide 7&quot;/&gt;&lt;property id=&quot;20307&quot; value=&quot;347&quot;/&gt;&lt;/object&gt;&lt;object type=&quot;3&quot; unique_id=&quot;62068&quot;&gt;&lt;property id=&quot;20148&quot; value=&quot;5&quot;/&gt;&lt;property id=&quot;20300&quot; value=&quot;Slide 8&quot;/&gt;&lt;property id=&quot;20307&quot; value=&quot;342&quot;/&gt;&lt;/object&gt;&lt;object type=&quot;3&quot; unique_id=&quot;62069&quot;&gt;&lt;property id=&quot;20148&quot; value=&quot;5&quot;/&gt;&lt;property id=&quot;20300&quot; value=&quot;Slide 9&quot;/&gt;&lt;property id=&quot;20307&quot; value=&quot;343&quot;/&gt;&lt;/object&gt;&lt;object type=&quot;3&quot; unique_id=&quot;62070&quot;&gt;&lt;property id=&quot;20148&quot; value=&quot;5&quot;/&gt;&lt;property id=&quot;20300&quot; value=&quot;Slide 10&quot;/&gt;&lt;property id=&quot;20307&quot; value=&quot;345&quot;/&gt;&lt;/object&gt;&lt;object type=&quot;3&quot; unique_id=&quot;62071&quot;&gt;&lt;property id=&quot;20148&quot; value=&quot;5&quot;/&gt;&lt;property id=&quot;20300&quot; value=&quot;Slide 11&quot;/&gt;&lt;property id=&quot;20307&quot; value=&quot;356&quot;/&gt;&lt;/object&gt;&lt;object type=&quot;3&quot; unique_id=&quot;62073&quot;&gt;&lt;property id=&quot;20148&quot; value=&quot;5&quot;/&gt;&lt;property id=&quot;20300&quot; value=&quot;Slide 22 - &amp;quot;Ghi nhớ&amp;quot;&quot;/&gt;&lt;property id=&quot;20307&quot; value=&quot;353&quot;/&gt;&lt;/object&gt;&lt;object type=&quot;3&quot; unique_id=&quot;62075&quot;&gt;&lt;property id=&quot;20148&quot; value=&quot;5&quot;/&gt;&lt;property id=&quot;20300&quot; value=&quot;Slide 23&quot;/&gt;&lt;property id=&quot;20307&quot; value=&quot;354&quot;/&gt;&lt;/object&gt;&lt;object type=&quot;3&quot; unique_id=&quot;62093&quot;&gt;&lt;property id=&quot;20148&quot; value=&quot;5&quot;/&gt;&lt;property id=&quot;20300&quot; value=&quot;Slide 12&quot;/&gt;&lt;property id=&quot;20307&quot; value=&quot;358&quot;/&gt;&lt;/object&gt;&lt;object type=&quot;3&quot; unique_id=&quot;62094&quot;&gt;&lt;property id=&quot;20148&quot; value=&quot;5&quot;/&gt;&lt;property id=&quot;20300&quot; value=&quot;Slide 13&quot;/&gt;&lt;property id=&quot;20307&quot; value=&quot;359&quot;/&gt;&lt;/object&gt;&lt;object type=&quot;3&quot; unique_id=&quot;62095&quot;&gt;&lt;property id=&quot;20148&quot; value=&quot;5&quot;/&gt;&lt;property id=&quot;20300&quot; value=&quot;Slide 14&quot;/&gt;&lt;property id=&quot;20307&quot; value=&quot;360&quot;/&gt;&lt;/object&gt;&lt;object type=&quot;3&quot; unique_id=&quot;62096&quot;&gt;&lt;property id=&quot;20148&quot; value=&quot;5&quot;/&gt;&lt;property id=&quot;20300&quot; value=&quot;Slide 15&quot;/&gt;&lt;property id=&quot;20307&quot; value=&quot;361&quot;/&gt;&lt;/object&gt;&lt;object type=&quot;3&quot; unique_id=&quot;62097&quot;&gt;&lt;property id=&quot;20148&quot; value=&quot;5&quot;/&gt;&lt;property id=&quot;20300&quot; value=&quot;Slide 16&quot;/&gt;&lt;property id=&quot;20307&quot; value=&quot;362&quot;/&gt;&lt;/object&gt;&lt;object type=&quot;3&quot; unique_id=&quot;62098&quot;&gt;&lt;property id=&quot;20148&quot; value=&quot;5&quot;/&gt;&lt;property id=&quot;20300&quot; value=&quot;Slide 17&quot;/&gt;&lt;property id=&quot;20307&quot; value=&quot;363&quot;/&gt;&lt;/object&gt;&lt;object type=&quot;3&quot; unique_id=&quot;62099&quot;&gt;&lt;property id=&quot;20148&quot; value=&quot;5&quot;/&gt;&lt;property id=&quot;20300&quot; value=&quot;Slide 19&quot;/&gt;&lt;property id=&quot;20307&quot; value=&quot;364&quot;/&gt;&lt;/object&gt;&lt;object type=&quot;3&quot; unique_id=&quot;62100&quot;&gt;&lt;property id=&quot;20148&quot; value=&quot;5&quot;/&gt;&lt;property id=&quot;20300&quot; value=&quot;Slide 20&quot;/&gt;&lt;property id=&quot;20307&quot; value=&quot;365&quot;/&gt;&lt;/object&gt;&lt;object type=&quot;3&quot; unique_id=&quot;62101&quot;&gt;&lt;property id=&quot;20148&quot; value=&quot;5&quot;/&gt;&lt;property id=&quot;20300&quot; value=&quot;Slide 21&quot;/&gt;&lt;property id=&quot;20307&quot; value=&quot;366&quot;/&gt;&lt;/object&gt;&lt;object type=&quot;3&quot; unique_id=&quot;62592&quot;&gt;&lt;property id=&quot;20148&quot; value=&quot;5&quot;/&gt;&lt;property id=&quot;20300&quot; value=&quot;Slide 18 - &amp;quot;Bài tập vận dụng mở rộng&amp;quot;&quot;/&gt;&lt;property id=&quot;20307&quot; value=&quot;367&quot;/&gt;&lt;/object&gt;&lt;/object&gt;&lt;object type=&quot;8&quot; unique_id=&quot;6206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2853</TotalTime>
  <Words>589</Words>
  <Application>Microsoft Office PowerPoint</Application>
  <PresentationFormat>Widescreen</PresentationFormat>
  <Paragraphs>74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Tw Cen MT</vt:lpstr>
      <vt:lpstr>Calibri</vt:lpstr>
      <vt:lpstr>Constantia</vt:lpstr>
      <vt:lpstr>Wingdings 2</vt:lpstr>
      <vt:lpstr>Times New Roman</vt:lpstr>
      <vt:lpstr>Trebuchet MS</vt:lpstr>
      <vt:lpstr>time new roman</vt:lpstr>
      <vt:lpstr>Tiffany</vt:lpstr>
      <vt:lpstr>1_Circuit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bài tập ứng dụng</vt:lpstr>
      <vt:lpstr>PowerPoint Presentation</vt:lpstr>
      <vt:lpstr>PowerPoint Presentation</vt:lpstr>
      <vt:lpstr>PowerPoint Presentation</vt:lpstr>
      <vt:lpstr>Ghi nhỚ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Windows User</cp:lastModifiedBy>
  <cp:revision>208</cp:revision>
  <dcterms:created xsi:type="dcterms:W3CDTF">2012-10-07T15:08:11Z</dcterms:created>
  <dcterms:modified xsi:type="dcterms:W3CDTF">2024-03-16T02:37:33Z</dcterms:modified>
</cp:coreProperties>
</file>