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509-EDF0-459B-BA6B-D1EE312D964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BF6-B59F-478B-A754-8D3D796A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8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3509-EDF0-459B-BA6B-D1EE312D964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6BF6-B59F-478B-A754-8D3D796A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489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0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942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3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CMS</dc:creator>
  <cp:lastModifiedBy>CMS</cp:lastModifiedBy>
  <cp:revision>2</cp:revision>
  <dcterms:created xsi:type="dcterms:W3CDTF">2024-03-28T07:52:01Z</dcterms:created>
  <dcterms:modified xsi:type="dcterms:W3CDTF">2024-03-28T07:53:00Z</dcterms:modified>
</cp:coreProperties>
</file>