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70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A096-BF1F-4FA3-86D0-DCFBF569EC3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524001" y="971551"/>
            <a:ext cx="6721475" cy="1764506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11243771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.VnTime"/>
              </a:rPr>
              <a:t>Chµo mõng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295400" y="1828800"/>
            <a:ext cx="64770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 THẦY CÔ GIÁO </a:t>
            </a:r>
            <a:endParaRPr lang="en-US" sz="3600" b="1" kern="1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GIỜ THĂM LỚP 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TIN 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057400" y="3943350"/>
          <a:ext cx="5486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3" imgW="4691160" imgH="3524400" progId="">
                  <p:embed/>
                </p:oleObj>
              </mc:Choice>
              <mc:Fallback>
                <p:oleObj name="CorelDRAW" r:id="rId3" imgW="4691160" imgH="35244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43350"/>
                        <a:ext cx="5486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116764" y="4194573"/>
            <a:ext cx="202723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0" y="4229100"/>
            <a:ext cx="2027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27238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116764" y="0"/>
            <a:ext cx="2027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naSDF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953000" y="4114800"/>
            <a:ext cx="3962400" cy="1028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 chuột vào đây để mở bản nhạc đã có sẵn từ máy tính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07722" y="4617287"/>
            <a:ext cx="12192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3352800" y="4685108"/>
            <a:ext cx="1600200" cy="11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aSDF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29200" y="114300"/>
            <a:ext cx="3962400" cy="514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nơi đã lưu bản nhạc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1257300"/>
            <a:ext cx="3962400" cy="514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bản nhạc muốn mở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4000500"/>
            <a:ext cx="2743200" cy="7429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Open để mở bản nhạc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514350"/>
            <a:ext cx="2286000" cy="285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1"/>
            <a:endCxn id="9" idx="3"/>
          </p:cNvCxnSpPr>
          <p:nvPr/>
        </p:nvCxnSpPr>
        <p:spPr>
          <a:xfrm rot="10800000" flipV="1">
            <a:off x="4191000" y="371475"/>
            <a:ext cx="83820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438400" y="1485900"/>
            <a:ext cx="1905000" cy="14859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343400" y="1485900"/>
            <a:ext cx="609600" cy="2857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953000" y="3371850"/>
            <a:ext cx="990600" cy="285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8" idx="1"/>
            <a:endCxn id="17" idx="2"/>
          </p:cNvCxnSpPr>
          <p:nvPr/>
        </p:nvCxnSpPr>
        <p:spPr>
          <a:xfrm rot="10800000">
            <a:off x="5448300" y="3657600"/>
            <a:ext cx="495300" cy="714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aSDF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943600" y="571500"/>
            <a:ext cx="28956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 vào đây để nghe bản nhạc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27699" y="301700"/>
            <a:ext cx="3810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rot="10800000">
            <a:off x="4876800" y="514350"/>
            <a:ext cx="1066800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42938"/>
          </a:xfrm>
        </p:spPr>
        <p:txBody>
          <a:bodyPr>
            <a:noAutofit/>
          </a:bodyPr>
          <a:lstStyle/>
          <a:p>
            <a:r>
              <a:rPr lang="en-US" sz="2800" u="sng" smtClean="0"/>
              <a:t>Bài</a:t>
            </a:r>
            <a:r>
              <a:rPr lang="en-US" sz="2800" u="sng" dirty="0" smtClean="0"/>
              <a:t> </a:t>
            </a:r>
            <a:r>
              <a:rPr lang="en-US" sz="2800" u="sng" dirty="0" smtClean="0"/>
              <a:t>1</a:t>
            </a:r>
            <a:r>
              <a:rPr lang="en-US" sz="2800" dirty="0" smtClean="0"/>
              <a:t>: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mềm</a:t>
            </a:r>
            <a:r>
              <a:rPr lang="en-US" sz="2800" dirty="0" smtClean="0"/>
              <a:t> MUSESCORE</a:t>
            </a:r>
            <a:endParaRPr lang="en-US" sz="2800" dirty="0"/>
          </a:p>
        </p:txBody>
      </p:sp>
      <p:pic>
        <p:nvPicPr>
          <p:cNvPr id="12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27238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16764" y="0"/>
            <a:ext cx="2027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1" y="1143000"/>
            <a:ext cx="5253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THỰC HÀNH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88595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Em hãy mở bản nhạc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Âm_nhạc_lớp_4.mscz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trong thư mục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phần mềm lớp 5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và thực hiện nghe bản nhạc.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1450"/>
            <a:ext cx="7772400" cy="64293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tư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26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3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2024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36199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0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27238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16764" y="0"/>
            <a:ext cx="2027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314450"/>
            <a:ext cx="1905000" cy="1471400"/>
          </a:xfrm>
          <a:prstGeom prst="rect">
            <a:avLst/>
          </a:prstGeom>
        </p:spPr>
      </p:pic>
      <p:pic>
        <p:nvPicPr>
          <p:cNvPr id="17" name="Picture 16" descr="Untit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686050"/>
            <a:ext cx="3218608" cy="24574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1001" y="1619179"/>
            <a:ext cx="4724401" cy="1172539"/>
            <a:chOff x="381000" y="2158905"/>
            <a:chExt cx="4724401" cy="1563385"/>
          </a:xfrm>
        </p:grpSpPr>
        <p:sp>
          <p:nvSpPr>
            <p:cNvPr id="14" name="TextBox 13"/>
            <p:cNvSpPr txBox="1"/>
            <p:nvPr/>
          </p:nvSpPr>
          <p:spPr>
            <a:xfrm>
              <a:off x="457201" y="2286000"/>
              <a:ext cx="4648200" cy="143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    Em hãy viết thủ tục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tamgiac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để vẽ hình sau: 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7" descr="qm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3" t="6651" r="7230" b="7716"/>
            <a:stretch>
              <a:fillRect/>
            </a:stretch>
          </p:blipFill>
          <p:spPr bwMode="auto">
            <a:xfrm>
              <a:off x="381000" y="2158905"/>
              <a:ext cx="548390" cy="66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57200" y="2686051"/>
            <a:ext cx="4648200" cy="2176403"/>
            <a:chOff x="457200" y="3581400"/>
            <a:chExt cx="4648200" cy="2901871"/>
          </a:xfrm>
        </p:grpSpPr>
        <p:sp>
          <p:nvSpPr>
            <p:cNvPr id="16" name="TextBox 15"/>
            <p:cNvSpPr txBox="1"/>
            <p:nvPr/>
          </p:nvSpPr>
          <p:spPr>
            <a:xfrm>
              <a:off x="457200" y="3733800"/>
              <a:ext cx="4648200" cy="274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     Sử dụng thủ tục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tamgiac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để viết thủ tục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tamgiac1 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tạo nên mẫu trang trí như sau: 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18" descr="qm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3" t="6651" r="7230" b="7716"/>
            <a:stretch>
              <a:fillRect/>
            </a:stretch>
          </p:blipFill>
          <p:spPr bwMode="auto">
            <a:xfrm>
              <a:off x="457200" y="3581400"/>
              <a:ext cx="548390" cy="66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1" y="914400"/>
            <a:ext cx="4389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CHỦ ĐỀ 5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HỌC NHẠC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farming-simulator-clipart-child-602072-24073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800600" cy="3600450"/>
          </a:xfrm>
          <a:prstGeom prst="rect">
            <a:avLst/>
          </a:prstGeom>
        </p:spPr>
      </p:pic>
      <p:pic>
        <p:nvPicPr>
          <p:cNvPr id="10" name="Picture 1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116764" y="4194573"/>
            <a:ext cx="202723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0" y="4229100"/>
            <a:ext cx="2027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27238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16764" y="0"/>
            <a:ext cx="2027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1450"/>
            <a:ext cx="7772400" cy="642938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u="sng" dirty="0" smtClean="0"/>
              <a:t>CHỦ ĐỀ 5</a:t>
            </a:r>
            <a:r>
              <a:rPr lang="en-US" sz="2800" b="1" dirty="0" smtClean="0"/>
              <a:t>: EM HỌC NHẠC</a:t>
            </a:r>
            <a:endParaRPr lang="en-US" sz="2800" b="1" dirty="0"/>
          </a:p>
        </p:txBody>
      </p:sp>
      <p:pic>
        <p:nvPicPr>
          <p:cNvPr id="12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27238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16764" y="0"/>
            <a:ext cx="2027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4800" y="1085850"/>
            <a:ext cx="2122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485900"/>
            <a:ext cx="8991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Làm quen với phần mềm Musescore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Biết cách tạo một bản nhạc mới, lưu được bản nhạc đã tạo vào thư mục máy tính.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Biết cách ghi lời bài nhạc, thay đổi được nốt nhạc, ô nhịp.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Thay đổi được thông tin bản nhạc đã tạo.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Thiết lập được trang giấy, xuất được bản nhạc là định dạng tệp âm thanh.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116764" y="4194573"/>
            <a:ext cx="202723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0" y="4229100"/>
            <a:ext cx="2027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27238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16764" y="0"/>
            <a:ext cx="2027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81001" y="800100"/>
            <a:ext cx="84787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</a:p>
          <a:p>
            <a:pPr algn="ctr"/>
            <a:r>
              <a:rPr lang="en-US" sz="4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LÀM QUEN VỚI PHẦN MỀM</a:t>
            </a:r>
          </a:p>
          <a:p>
            <a:pPr algn="ctr"/>
            <a:r>
              <a:rPr lang="en-US" sz="48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MUESCORE</a:t>
            </a:r>
            <a:endParaRPr lang="en-US" sz="48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acaeafb8a355aa3f8d67d58ed6d832b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725824"/>
            <a:ext cx="4800600" cy="2074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42938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CHỦ </a:t>
            </a:r>
            <a:r>
              <a:rPr lang="en-US" sz="2800" b="1" u="sng" dirty="0" smtClean="0"/>
              <a:t>ĐỀ 5</a:t>
            </a:r>
            <a:r>
              <a:rPr lang="en-US" sz="2800" b="1" dirty="0" smtClean="0"/>
              <a:t>: EM HỌC NHẠC</a:t>
            </a:r>
            <a:br>
              <a:rPr lang="en-US" sz="2800" b="1" dirty="0" smtClean="0"/>
            </a:br>
            <a:r>
              <a:rPr lang="en-US" sz="2800" b="1" u="sng" dirty="0" smtClean="0"/>
              <a:t>BÀI 1</a:t>
            </a:r>
            <a:r>
              <a:rPr lang="en-US" sz="2800" b="1" dirty="0" smtClean="0"/>
              <a:t>: LÀM QUEN VỚI PHẦN MỀM MUSESCORE</a:t>
            </a:r>
            <a:endParaRPr lang="en-US" sz="2800" b="1" dirty="0"/>
          </a:p>
        </p:txBody>
      </p:sp>
      <p:pic>
        <p:nvPicPr>
          <p:cNvPr id="12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27238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16764" y="0"/>
            <a:ext cx="2027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1771650"/>
            <a:ext cx="2122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34315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Làm quen với giao diện phần mềm Musescore;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Biết cách mở và nghe một bài nhạc có sẵn từ thư mục máy tính.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42938"/>
          </a:xfrm>
        </p:spPr>
        <p:txBody>
          <a:bodyPr>
            <a:noAutofit/>
          </a:bodyPr>
          <a:lstStyle/>
          <a:p>
            <a:r>
              <a:rPr lang="en-US" sz="2800" smtClean="0"/>
              <a:t>Thứ tư ngày 20 tháng 3 năm 2019</a:t>
            </a:r>
            <a:br>
              <a:rPr lang="en-US" sz="2800" smtClean="0"/>
            </a:br>
            <a:r>
              <a:rPr lang="en-US" sz="2800" u="sng" smtClean="0"/>
              <a:t>Bài 1</a:t>
            </a:r>
            <a:r>
              <a:rPr lang="en-US" sz="2800" smtClean="0"/>
              <a:t>: Làm quen với phần mềm MUSESCORE</a:t>
            </a:r>
            <a:endParaRPr lang="en-US" sz="2800"/>
          </a:p>
        </p:txBody>
      </p:sp>
      <p:pic>
        <p:nvPicPr>
          <p:cNvPr id="12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27238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16764" y="0"/>
            <a:ext cx="2027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1" y="1143000"/>
            <a:ext cx="443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CƠ BẢN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11455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Musescore (đọc là Miu-sờ-co) là phần mềm dùng để học nhạc, học hát, sáng tác nhạc, ghi bản nhạc, chơi đàn,….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00201"/>
            <a:ext cx="506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Làm quen với MuseScore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tải xuống.png"/>
          <p:cNvPicPr>
            <a:picLocks noChangeAspect="1"/>
          </p:cNvPicPr>
          <p:nvPr/>
        </p:nvPicPr>
        <p:blipFill>
          <a:blip r:embed="rId3"/>
          <a:srcRect t="5780" r="67733" b="52344"/>
          <a:stretch>
            <a:fillRect/>
          </a:stretch>
        </p:blipFill>
        <p:spPr>
          <a:xfrm>
            <a:off x="3048000" y="3309925"/>
            <a:ext cx="2438400" cy="18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naSDF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953000" y="1314450"/>
            <a:ext cx="3962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 chuột vào đây để tạo bản nhạc mới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53000" y="4114800"/>
            <a:ext cx="3962400" cy="1028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 chuột vào đây để mở bản nhạc đã có sẵn từ máy tính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33600" y="1200150"/>
            <a:ext cx="1295400" cy="16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7" idx="1"/>
          </p:cNvCxnSpPr>
          <p:nvPr/>
        </p:nvCxnSpPr>
        <p:spPr>
          <a:xfrm rot="10800000">
            <a:off x="3429000" y="1771650"/>
            <a:ext cx="1524000" cy="11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107722" y="4617287"/>
            <a:ext cx="12192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3352800" y="4685108"/>
            <a:ext cx="1600200" cy="11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42938"/>
          </a:xfrm>
        </p:spPr>
        <p:txBody>
          <a:bodyPr>
            <a:noAutofit/>
          </a:bodyPr>
          <a:lstStyle/>
          <a:p>
            <a:r>
              <a:rPr lang="en-US" sz="2800" u="sng" dirty="0" err="1" smtClean="0"/>
              <a:t>Bài</a:t>
            </a:r>
            <a:r>
              <a:rPr lang="en-US" sz="2800" u="sng" dirty="0" smtClean="0"/>
              <a:t> </a:t>
            </a:r>
            <a:r>
              <a:rPr lang="en-US" sz="2800" u="sng" dirty="0" smtClean="0"/>
              <a:t>1</a:t>
            </a:r>
            <a:r>
              <a:rPr lang="en-US" sz="2800" dirty="0" smtClean="0"/>
              <a:t>: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mềm</a:t>
            </a:r>
            <a:r>
              <a:rPr lang="en-US" sz="2800" dirty="0" smtClean="0"/>
              <a:t> MUSESCORE</a:t>
            </a:r>
            <a:endParaRPr lang="en-US" sz="2800" dirty="0"/>
          </a:p>
        </p:txBody>
      </p:sp>
      <p:pic>
        <p:nvPicPr>
          <p:cNvPr id="12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27238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16764" y="0"/>
            <a:ext cx="2027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1" y="1143000"/>
            <a:ext cx="443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CƠ BẢN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1600201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Mở bản nhạc có sẵn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355</Words>
  <Application>Microsoft Office PowerPoint</Application>
  <PresentationFormat>On-screen Show (16:9)</PresentationFormat>
  <Paragraphs>41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CorelDRAW</vt:lpstr>
      <vt:lpstr>PowerPoint Presentation</vt:lpstr>
      <vt:lpstr>Thứ tư ngày 26 tháng 3 năm 2024</vt:lpstr>
      <vt:lpstr>PowerPoint Presentation</vt:lpstr>
      <vt:lpstr> CHỦ ĐỀ 5: EM HỌC NHẠC</vt:lpstr>
      <vt:lpstr>PowerPoint Presentation</vt:lpstr>
      <vt:lpstr>CHỦ ĐỀ 5: EM HỌC NHẠC BÀI 1: LÀM QUEN VỚI PHẦN MỀM MUSESCORE</vt:lpstr>
      <vt:lpstr>Thứ tư ngày 20 tháng 3 năm 2019 Bài 1: Làm quen với phần mềm MUSESCORE</vt:lpstr>
      <vt:lpstr>PowerPoint Presentation</vt:lpstr>
      <vt:lpstr>Bài 1: Làm quen với phần mềm MUSESCORE</vt:lpstr>
      <vt:lpstr>PowerPoint Presentation</vt:lpstr>
      <vt:lpstr>PowerPoint Presentation</vt:lpstr>
      <vt:lpstr>PowerPoint Presentation</vt:lpstr>
      <vt:lpstr>Bài 1: Làm quen với phần mềm MUSESCORE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CMS</cp:lastModifiedBy>
  <cp:revision>49</cp:revision>
  <dcterms:created xsi:type="dcterms:W3CDTF">2018-03-26T08:01:38Z</dcterms:created>
  <dcterms:modified xsi:type="dcterms:W3CDTF">2024-03-28T08:08:39Z</dcterms:modified>
</cp:coreProperties>
</file>