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D77AA-63A0-443B-853F-AA317A826DE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13738-ADE0-47D0-86DB-95A9BB94D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34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9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4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17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8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0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5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2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F7648-05F3-4ECC-9A58-FB5B3C36498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66CC-927F-4C6D-9DD3-9A8A2CCBA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xmlns="" id="{720309FC-A645-1F3C-C7EB-62E53B397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0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</cp:revision>
  <dcterms:created xsi:type="dcterms:W3CDTF">2024-04-23T02:44:55Z</dcterms:created>
  <dcterms:modified xsi:type="dcterms:W3CDTF">2024-04-23T02:45:33Z</dcterms:modified>
</cp:coreProperties>
</file>