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A13-F1B3-4B71-B7C4-48799F45594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C95-5C8C-4BD0-9EC1-6CF34127B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5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A13-F1B3-4B71-B7C4-48799F45594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C95-5C8C-4BD0-9EC1-6CF34127B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2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A13-F1B3-4B71-B7C4-48799F45594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C95-5C8C-4BD0-9EC1-6CF34127B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3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A13-F1B3-4B71-B7C4-48799F45594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C95-5C8C-4BD0-9EC1-6CF34127B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A13-F1B3-4B71-B7C4-48799F45594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C95-5C8C-4BD0-9EC1-6CF34127B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A13-F1B3-4B71-B7C4-48799F45594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C95-5C8C-4BD0-9EC1-6CF34127B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2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A13-F1B3-4B71-B7C4-48799F45594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C95-5C8C-4BD0-9EC1-6CF34127B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1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A13-F1B3-4B71-B7C4-48799F45594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C95-5C8C-4BD0-9EC1-6CF34127B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A13-F1B3-4B71-B7C4-48799F45594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C95-5C8C-4BD0-9EC1-6CF34127B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0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A13-F1B3-4B71-B7C4-48799F45594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C95-5C8C-4BD0-9EC1-6CF34127B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8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AA13-F1B3-4B71-B7C4-48799F45594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C95-5C8C-4BD0-9EC1-6CF34127B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AAA13-F1B3-4B71-B7C4-48799F45594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7BC95-5C8C-4BD0-9EC1-6CF34127B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7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Ánh Sáng Là Gì_">
            <a:hlinkClick r:id="" action="ppaction://media"/>
            <a:extLst>
              <a:ext uri="{FF2B5EF4-FFF2-40B4-BE49-F238E27FC236}">
                <a16:creationId xmlns="" xmlns:a16="http://schemas.microsoft.com/office/drawing/2014/main" id="{A010D01E-F180-AB9B-E269-8ADFC10D40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2024-04-23T00:52:00Z</dcterms:created>
  <dcterms:modified xsi:type="dcterms:W3CDTF">2024-04-23T00:53:41Z</dcterms:modified>
</cp:coreProperties>
</file>