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8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1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0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6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7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0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6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4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AD4E-A4DF-4CEB-B350-43166B2CB16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010B-19D5-4FAE-83D8-46E1EDF8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1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9219C8-B9CF-2835-65DB-56035A496476}"/>
              </a:ext>
            </a:extLst>
          </p:cNvPr>
          <p:cNvSpPr txBox="1"/>
          <p:nvPr/>
        </p:nvSpPr>
        <p:spPr>
          <a:xfrm>
            <a:off x="836676" y="137160"/>
            <a:ext cx="770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Lễ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hội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tộc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Mông</a:t>
            </a:r>
            <a:r>
              <a:rPr lang="en-US" sz="3200" b="1" dirty="0">
                <a:solidFill>
                  <a:srgbClr val="002060"/>
                </a:solidFill>
              </a:rPr>
              <a:t> ở Mai </a:t>
            </a:r>
            <a:r>
              <a:rPr lang="en-US" sz="3200" b="1" dirty="0" err="1">
                <a:solidFill>
                  <a:srgbClr val="002060"/>
                </a:solidFill>
              </a:rPr>
              <a:t>Châu</a:t>
            </a:r>
            <a:r>
              <a:rPr lang="en-US" sz="3200" b="1" dirty="0">
                <a:solidFill>
                  <a:srgbClr val="002060"/>
                </a:solidFill>
              </a:rPr>
              <a:t> (</a:t>
            </a:r>
            <a:r>
              <a:rPr lang="en-US" sz="3200" b="1" dirty="0" err="1">
                <a:solidFill>
                  <a:srgbClr val="002060"/>
                </a:solidFill>
              </a:rPr>
              <a:t>Hòa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Bình</a:t>
            </a:r>
            <a:r>
              <a:rPr lang="en-US" sz="32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5" name="Lễ Hội Gầu Tào">
            <a:hlinkClick r:id="" action="ppaction://media"/>
            <a:extLst>
              <a:ext uri="{FF2B5EF4-FFF2-40B4-BE49-F238E27FC236}">
                <a16:creationId xmlns="" xmlns:a16="http://schemas.microsoft.com/office/drawing/2014/main" id="{22385BBD-2CA0-A3FB-A0A8-2168E825E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" y="740664"/>
            <a:ext cx="7973568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24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</cp:revision>
  <dcterms:created xsi:type="dcterms:W3CDTF">2024-04-23T02:31:05Z</dcterms:created>
  <dcterms:modified xsi:type="dcterms:W3CDTF">2024-04-23T02:32:26Z</dcterms:modified>
</cp:coreProperties>
</file>