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34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.xml"/><Relationship Id="rId7" Type="http://schemas.microsoft.com/office/2007/relationships/hdphoto" Target="../media/hdphoto1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12.wdp"/><Relationship Id="rId4" Type="http://schemas.openxmlformats.org/officeDocument/2006/relationships/image" Target="../media/image21.png"/><Relationship Id="rId9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.xml"/><Relationship Id="rId7" Type="http://schemas.microsoft.com/office/2007/relationships/hdphoto" Target="../media/hdphoto1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12.wdp"/><Relationship Id="rId4" Type="http://schemas.openxmlformats.org/officeDocument/2006/relationships/image" Target="../media/image21.png"/><Relationship Id="rId9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18" Type="http://schemas.microsoft.com/office/2007/relationships/hdphoto" Target="../media/hdphoto9.wdp"/><Relationship Id="rId26" Type="http://schemas.openxmlformats.org/officeDocument/2006/relationships/image" Target="../media/image17.png"/><Relationship Id="rId3" Type="http://schemas.openxmlformats.org/officeDocument/2006/relationships/image" Target="../media/image9.png"/><Relationship Id="rId21" Type="http://schemas.openxmlformats.org/officeDocument/2006/relationships/slide" Target="slide8.xml"/><Relationship Id="rId7" Type="http://schemas.openxmlformats.org/officeDocument/2006/relationships/slide" Target="slide4.xml"/><Relationship Id="rId12" Type="http://schemas.microsoft.com/office/2007/relationships/hdphoto" Target="../media/hdphoto7.wdp"/><Relationship Id="rId17" Type="http://schemas.openxmlformats.org/officeDocument/2006/relationships/image" Target="../media/image14.png"/><Relationship Id="rId25" Type="http://schemas.openxmlformats.org/officeDocument/2006/relationships/image" Target="../media/image16.gif"/><Relationship Id="rId2" Type="http://schemas.openxmlformats.org/officeDocument/2006/relationships/image" Target="../media/image8.png"/><Relationship Id="rId16" Type="http://schemas.openxmlformats.org/officeDocument/2006/relationships/slide" Target="slide7.xml"/><Relationship Id="rId20" Type="http://schemas.microsoft.com/office/2007/relationships/hdphoto" Target="../media/hdphoto10.wdp"/><Relationship Id="rId29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2.png"/><Relationship Id="rId24" Type="http://schemas.openxmlformats.org/officeDocument/2006/relationships/slide" Target="slide11.xml"/><Relationship Id="rId5" Type="http://schemas.openxmlformats.org/officeDocument/2006/relationships/image" Target="../media/image10.png"/><Relationship Id="rId15" Type="http://schemas.microsoft.com/office/2007/relationships/hdphoto" Target="../media/hdphoto8.wdp"/><Relationship Id="rId23" Type="http://schemas.openxmlformats.org/officeDocument/2006/relationships/slide" Target="slide10.xml"/><Relationship Id="rId28" Type="http://schemas.microsoft.com/office/2007/relationships/hdphoto" Target="../media/hdphoto11.wdp"/><Relationship Id="rId10" Type="http://schemas.openxmlformats.org/officeDocument/2006/relationships/slide" Target="slide5.xml"/><Relationship Id="rId19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microsoft.com/office/2007/relationships/hdphoto" Target="../media/hdphoto6.wdp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.xml"/><Relationship Id="rId7" Type="http://schemas.microsoft.com/office/2007/relationships/hdphoto" Target="../media/hdphoto1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12.wdp"/><Relationship Id="rId4" Type="http://schemas.openxmlformats.org/officeDocument/2006/relationships/image" Target="../media/image21.png"/><Relationship Id="rId9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.xml"/><Relationship Id="rId7" Type="http://schemas.microsoft.com/office/2007/relationships/hdphoto" Target="../media/hdphoto1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12.wdp"/><Relationship Id="rId4" Type="http://schemas.openxmlformats.org/officeDocument/2006/relationships/image" Target="../media/image21.png"/><Relationship Id="rId9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2" name="Picture 3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6" y="4207644"/>
            <a:ext cx="2124074" cy="8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53538" y="4613910"/>
            <a:ext cx="609600" cy="54864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138043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55546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" y="315971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468202"/>
            <a:ext cx="1061293" cy="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1742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815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45177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3775606"/>
            <a:ext cx="822126" cy="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9782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57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904999" y="17335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05000" y="166792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10600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65" y="203464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12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2" name="Picture 5" descr="C:\Users\ADMIN\Desktop\Tai nguyen thiet ke tro choi\Bảng gỗ\tro 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39036" y="309305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4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18</Words>
  <Application>Microsoft Office PowerPoint</Application>
  <PresentationFormat>On-screen Show (16:9)</PresentationFormat>
  <Paragraphs>12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nguỵet cao</cp:lastModifiedBy>
  <cp:revision>46</cp:revision>
  <dcterms:created xsi:type="dcterms:W3CDTF">2017-12-31T23:29:53Z</dcterms:created>
  <dcterms:modified xsi:type="dcterms:W3CDTF">2021-09-23T07:46:16Z</dcterms:modified>
</cp:coreProperties>
</file>