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avi" ContentType="video/x-msvide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7"/>
  </p:notesMasterIdLst>
  <p:sldIdLst>
    <p:sldId id="307" r:id="rId3"/>
    <p:sldId id="308" r:id="rId4"/>
    <p:sldId id="256" r:id="rId5"/>
    <p:sldId id="259" r:id="rId6"/>
    <p:sldId id="260" r:id="rId7"/>
    <p:sldId id="262" r:id="rId8"/>
    <p:sldId id="270" r:id="rId9"/>
    <p:sldId id="264" r:id="rId10"/>
    <p:sldId id="292" r:id="rId11"/>
    <p:sldId id="293" r:id="rId12"/>
    <p:sldId id="266" r:id="rId13"/>
    <p:sldId id="261" r:id="rId14"/>
    <p:sldId id="265" r:id="rId15"/>
    <p:sldId id="268" r:id="rId16"/>
    <p:sldId id="267" r:id="rId17"/>
    <p:sldId id="269" r:id="rId18"/>
    <p:sldId id="271" r:id="rId19"/>
    <p:sldId id="294" r:id="rId20"/>
    <p:sldId id="272" r:id="rId21"/>
    <p:sldId id="274" r:id="rId22"/>
    <p:sldId id="275" r:id="rId23"/>
    <p:sldId id="276" r:id="rId24"/>
    <p:sldId id="277" r:id="rId25"/>
    <p:sldId id="279" r:id="rId26"/>
    <p:sldId id="280" r:id="rId27"/>
    <p:sldId id="290" r:id="rId28"/>
    <p:sldId id="295" r:id="rId29"/>
    <p:sldId id="296" r:id="rId30"/>
    <p:sldId id="282" r:id="rId31"/>
    <p:sldId id="283" r:id="rId32"/>
    <p:sldId id="284" r:id="rId33"/>
    <p:sldId id="291" r:id="rId34"/>
    <p:sldId id="304" r:id="rId35"/>
    <p:sldId id="30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C90"/>
    <a:srgbClr val="D7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>
      <p:cViewPr varScale="1">
        <p:scale>
          <a:sx n="67" d="100"/>
          <a:sy n="67" d="100"/>
        </p:scale>
        <p:origin x="146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E1A19-92A5-4A71-9B8A-7CE85AE8C80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B7656-4DC0-452E-B53D-E8EC63260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76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B7656-4DC0-452E-B53D-E8EC63260E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2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2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0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3E243-DEFF-4DAC-A5B0-485AAF017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8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9779-CA1F-40DB-BB8B-CB8EDE41E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4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64C10-4F01-459F-9F8D-65EED4C0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54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A34D3-4ECB-4052-B782-478EB5057B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7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315D0-6D0A-4550-AAC4-1526140C5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30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39CB2-6AD2-49FC-8818-762887B1A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78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0164C-B9D9-49F1-9E1A-934EC6802F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28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AA019-2945-48B7-80CF-C0A43D2913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5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69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B6A4C-1C25-43B8-A42E-7E91BC317F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07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FE2C5-D894-4717-86EA-6DDF6AA613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09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EB50E-CB89-4C62-A7B6-F6FABD4E70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83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4FF24-DF86-472C-8348-7A633D0CC6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5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2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2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41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7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7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8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41D74-F5C4-4760-AA68-2D0581051B44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13F4-7CC5-4472-BED8-D334B143A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E80B79-642F-465B-8E2C-610026F970F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0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.jp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gif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w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28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hyperlink" Target="http://vietnam.vnanet.vn/VNP_Upload/News/2006-5/3/ChthangDBP-10LL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wmf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7.png"/><Relationship Id="rId5" Type="http://schemas.openxmlformats.org/officeDocument/2006/relationships/image" Target="../media/image26.gif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0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2.wav"/><Relationship Id="rId7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2.gif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42.gif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6.gif"/><Relationship Id="rId5" Type="http://schemas.openxmlformats.org/officeDocument/2006/relationships/image" Target="../media/image28.wmf"/><Relationship Id="rId4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http://images.google.com.vn/imgres?imgurl=http://www.ngaycuoi.com/NewsImage/724/tinhyeu.jpg&amp;imgrefurl=http://www.ngaycuoi.com/view_news.aspx?nid=724&amp;h=160&amp;w=200&amp;sz=10&amp;tbnid=l-slpB9gnNMJ:&amp;tbnh=79&amp;tbnw=99&amp;hl=vi&amp;start=6&amp;prev=/images?q=hoa+h%E1%BB%93ng&amp;svnum=10&amp;hl=vi&amp;lr=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1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19.gif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228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0" tIns="34286" rIns="68570" bIns="34286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ba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, 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1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năm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2024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Lịch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sử</a:t>
            </a:r>
            <a:endParaRPr lang="en-US" altLang="zh-CN" sz="3600" b="1" u="sng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Tuần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19: </a:t>
            </a:r>
            <a:r>
              <a:rPr lang="en-US" altLang="zh-CN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en-US" altLang="zh-CN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19: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Chiến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thắng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lịch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sử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                          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Biên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Phủ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1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999" cy="680155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086304" y="869731"/>
            <a:ext cx="5448298" cy="1066800"/>
          </a:xfrm>
          <a:prstGeom prst="wedgeRoundRectCallout">
            <a:avLst>
              <a:gd name="adj1" fmla="val -59562"/>
              <a:gd name="adj2" fmla="val 126046"/>
              <a:gd name="adj3" fmla="val 16667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180099"/>
              </p:ext>
            </p:extLst>
          </p:nvPr>
        </p:nvGraphicFramePr>
        <p:xfrm>
          <a:off x="381000" y="2971800"/>
          <a:ext cx="2134084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Clip" r:id="rId4" imgW="4046538" imgH="3352800" progId="MS_ClipArt_Gallery.5">
                  <p:embed/>
                </p:oleObj>
              </mc:Choice>
              <mc:Fallback>
                <p:oleObj name="Clip" r:id="rId4" imgW="4046538" imgH="3352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971800"/>
                        <a:ext cx="2134084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1" descr="BUL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54" y="1600200"/>
            <a:ext cx="1085850" cy="116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2667000"/>
            <a:ext cx="670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</p:txBody>
      </p:sp>
      <p:pic>
        <p:nvPicPr>
          <p:cNvPr id="9" name="Picture 3" descr="Flwr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" y="6203074"/>
            <a:ext cx="799114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BUTTER~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43550"/>
            <a:ext cx="77724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37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1828800" y="5971381"/>
            <a:ext cx="6705600" cy="8382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clip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quân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Pháp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J00991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andelions_butterfly_hb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8" y="490458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0331" y="529588"/>
            <a:ext cx="6383205" cy="51092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31762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3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800" y="2362200"/>
            <a:ext cx="790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18" y="3638810"/>
            <a:ext cx="3058357" cy="265737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2" y="3276600"/>
            <a:ext cx="2766848" cy="279212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3360193" cy="246739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12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6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6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65" y="18655"/>
            <a:ext cx="9144000" cy="6813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91" y="820243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le 9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569634" y="2455835"/>
            <a:ext cx="349010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486400" y="2487973"/>
            <a:ext cx="0" cy="4217627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542671" y="4415678"/>
            <a:ext cx="35170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1953,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Bắc,Trung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115" y="2971800"/>
            <a:ext cx="5427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Mùa đông 1953 , tại chiến khu Việt Bắc ,</a:t>
            </a:r>
          </a:p>
          <a:p>
            <a:pPr marL="91440" algn="just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Trung ương Đảng và Bác Hồ đã họp và nêu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Điện Biên Phủ để kết thúc kháng chiến.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157" y="1676400"/>
            <a:ext cx="75096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60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  <p:bldP spid="16" grpId="1"/>
      <p:bldP spid="1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0" descr="ban bac tien cong D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9" y="1062283"/>
            <a:ext cx="5583311" cy="404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5597769"/>
            <a:ext cx="5283200" cy="609600"/>
          </a:xfrm>
          <a:prstGeom prst="snip2DiagRect">
            <a:avLst>
              <a:gd name="adj1" fmla="val 50000"/>
              <a:gd name="adj2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2362200" y="419100"/>
            <a:ext cx="1676400" cy="609600"/>
          </a:xfrm>
          <a:prstGeom prst="wedgeRoundRectCallout">
            <a:avLst>
              <a:gd name="adj1" fmla="val -58077"/>
              <a:gd name="adj2" fmla="val 16941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-17585" y="388620"/>
            <a:ext cx="2154312" cy="609600"/>
          </a:xfrm>
          <a:prstGeom prst="wedgeRoundRectCallout">
            <a:avLst>
              <a:gd name="adj1" fmla="val -8428"/>
              <a:gd name="adj2" fmla="val 134471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4237599" y="385689"/>
            <a:ext cx="2087001" cy="533400"/>
          </a:xfrm>
          <a:prstGeom prst="wedgeRoundRectCallout">
            <a:avLst>
              <a:gd name="adj1" fmla="val -74057"/>
              <a:gd name="adj2" fmla="val 183290"/>
              <a:gd name="adj3" fmla="val 16667"/>
            </a:avLst>
          </a:prstGeom>
          <a:ln w="12700"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6778282" y="452683"/>
            <a:ext cx="1984717" cy="609600"/>
          </a:xfrm>
          <a:prstGeom prst="wedgeRoundRectCallout">
            <a:avLst>
              <a:gd name="adj1" fmla="val -147182"/>
              <a:gd name="adj2" fmla="val 10492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5715000" y="5355060"/>
            <a:ext cx="3262532" cy="1158240"/>
          </a:xfrm>
          <a:prstGeom prst="snip2Diag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4" name="Picture 1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524000"/>
            <a:ext cx="3262532" cy="361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1351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dandelions_butterfly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8" y="490458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600200" y="5971381"/>
            <a:ext cx="6249193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HIEN THANG DIEN BIEN PHU.wm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8267" y="533778"/>
            <a:ext cx="6298696" cy="4724022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" y="-41251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5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4" y="-28136"/>
            <a:ext cx="9170963" cy="68861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6681" y="2508313"/>
            <a:ext cx="847944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l" eaLnBrk="1" hangingPunct="1">
              <a:spcBef>
                <a:spcPct val="50000"/>
              </a:spcBef>
              <a:buFontTx/>
              <a:buChar char="-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l" eaLnBrk="1" hangingPunct="1">
              <a:spcBef>
                <a:spcPct val="50000"/>
              </a:spcBef>
              <a:buAutoNum type="alphaLcParenR"/>
            </a:pP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3810000" y="2667000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346402" y="2667000"/>
            <a:ext cx="453895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67000" y="3370385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778023" y="32766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 rot="10800000">
            <a:off x="76200" y="4114800"/>
            <a:ext cx="4407363" cy="1752600"/>
          </a:xfrm>
          <a:prstGeom prst="wedgeRoundRectCallout">
            <a:avLst>
              <a:gd name="adj1" fmla="val -23629"/>
              <a:gd name="adj2" fmla="val 70143"/>
              <a:gd name="adj3" fmla="val 16667"/>
            </a:avLst>
          </a:prstGeom>
          <a:solidFill>
            <a:srgbClr val="D7E52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 rot="10800000">
            <a:off x="4852323" y="3902451"/>
            <a:ext cx="3733803" cy="2177297"/>
          </a:xfrm>
          <a:prstGeom prst="wedgeRoundRectCallout">
            <a:avLst>
              <a:gd name="adj1" fmla="val 36984"/>
              <a:gd name="adj2" fmla="val 61138"/>
              <a:gd name="adj3" fmla="val 16667"/>
            </a:avLst>
          </a:prstGeom>
          <a:solidFill>
            <a:srgbClr val="D7E527"/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10800000" anchor="ctr"/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28297" y="6082255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171" y="1600200"/>
            <a:ext cx="86897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0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gray">
          <a:xfrm>
            <a:off x="1027867" y="5333972"/>
            <a:ext cx="7088266" cy="400110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:2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5" descr="Đóng l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855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Forward or Next 1">
            <a:hlinkClick r:id="rId3" action="ppaction://hlinksldjump" highlightClick="1"/>
          </p:cNvPr>
          <p:cNvSpPr/>
          <p:nvPr/>
        </p:nvSpPr>
        <p:spPr>
          <a:xfrm>
            <a:off x="152400" y="6477000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06669" y="5734082"/>
            <a:ext cx="8000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8426668" y="6484883"/>
            <a:ext cx="381000" cy="228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xe dap t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676900"/>
          </a:xfrm>
          <a:prstGeom prst="rect">
            <a:avLst/>
          </a:prstGeom>
        </p:spPr>
      </p:pic>
      <p:sp>
        <p:nvSpPr>
          <p:cNvPr id="41" name="Action Button: Forward or Next 40">
            <a:hlinkClick r:id="" action="ppaction://hlinkshowjump?jump=previousslide" highlightClick="1"/>
          </p:cNvPr>
          <p:cNvSpPr/>
          <p:nvPr/>
        </p:nvSpPr>
        <p:spPr>
          <a:xfrm>
            <a:off x="152400" y="6515100"/>
            <a:ext cx="381000" cy="190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16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23207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0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WordArt 3"/>
          <p:cNvSpPr>
            <a:spLocks noChangeArrowheads="1" noChangeShapeType="1" noTextEdit="1"/>
          </p:cNvSpPr>
          <p:nvPr/>
        </p:nvSpPr>
        <p:spPr bwMode="auto">
          <a:xfrm>
            <a:off x="1624013" y="995363"/>
            <a:ext cx="5556250" cy="541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3256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4" tIns="60957" rIns="121914" bIns="60957" anchor="ctr"/>
          <a:lstStyle>
            <a:lvl1pPr defTabSz="1217613">
              <a:spcBef>
                <a:spcPct val="20000"/>
              </a:spcBef>
              <a:buChar char="•"/>
              <a:defRPr sz="43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176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176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17613">
              <a:spcBef>
                <a:spcPct val="20000"/>
              </a:spcBef>
              <a:buChar char="–"/>
              <a:defRPr sz="2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17613">
              <a:spcBef>
                <a:spcPct val="20000"/>
              </a:spcBef>
              <a:buChar char="»"/>
              <a:defRPr sz="2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7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52400"/>
            <a:ext cx="88392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400" b="1" dirty="0">
                <a:latin typeface="Times New Roman"/>
                <a:ea typeface="Times New Roman"/>
                <a:cs typeface="Times New Roman"/>
              </a:rPr>
              <a:t>YÊU CẦU CẦN ĐẠT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pt-BR" sz="2400" b="1" dirty="0">
                <a:latin typeface="Times New Roman"/>
                <a:ea typeface="Times New Roman"/>
                <a:cs typeface="Times New Roman"/>
              </a:rPr>
              <a:t>-</a:t>
            </a:r>
            <a:r>
              <a:rPr lang="pt-BR" sz="2400" dirty="0">
                <a:latin typeface="Times New Roman"/>
                <a:ea typeface="Times New Roman"/>
                <a:cs typeface="Times New Roman"/>
              </a:rPr>
              <a:t> Trình bày sơ lược ý nghĩa của chiến thắng Điện Biên Phủ : là mốc son chói lọi, góp phần kết thúc thắng lợi cuộc kháng chiến chống thực dân Pháp xâm lược.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pt-BR" sz="2400" b="1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pt-BR" sz="2400" dirty="0">
                <a:latin typeface="Times New Roman"/>
                <a:ea typeface="Times New Roman"/>
                <a:cs typeface="Times New Roman"/>
              </a:rPr>
              <a:t>Không yêu cầu tường thuật, chỉ kể lại một số sự kiện về chiến dịch Điện Biên Phủ: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pt-BR" sz="2400" dirty="0">
                <a:latin typeface="Times New Roman"/>
                <a:ea typeface="Times New Roman"/>
                <a:cs typeface="Times New Roman"/>
              </a:rPr>
              <a:t> + Chiến dịch diễn ra trong ba đợt tấn công; đợt ba: ta tấn công và tiêu diệt cứ điểm đồi A1 và khu trung tâm chỉ huy của địch.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/>
                <a:ea typeface="Times New Roman"/>
                <a:cs typeface="Times New Roman"/>
              </a:rPr>
              <a:t> + Ngày 7-5-1954, Bộ chỉ huy tập đoàn cứ điểm ra hàng, chiến dịch kết thúc thắng lợi.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pt-BR" sz="2400" b="1" dirty="0">
                <a:latin typeface="Times New Roman"/>
                <a:ea typeface="Times New Roman"/>
                <a:cs typeface="Times New Roman"/>
              </a:rPr>
              <a:t>-</a:t>
            </a:r>
            <a:r>
              <a:rPr lang="pt-BR" sz="2400" dirty="0">
                <a:latin typeface="Times New Roman"/>
                <a:ea typeface="Times New Roman"/>
                <a:cs typeface="Times New Roman"/>
              </a:rPr>
              <a:t> Biết tinh thần chiến đấu anh dũng của bộ đội ta trong chiến dịch: tiêu biểu là anh hùng Phan Đình Giót lấy thân mình lấp lỗ châu mai.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  <a:tabLst>
                <a:tab pos="571500" algn="l"/>
              </a:tabLst>
            </a:pPr>
            <a:r>
              <a:rPr lang="pt-BR" sz="2400" b="1" dirty="0">
                <a:latin typeface="Times New Roman"/>
                <a:ea typeface="Times New Roman"/>
                <a:cs typeface="Times New Roman"/>
              </a:rPr>
              <a:t>- Năng lực: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/>
                <a:ea typeface="Times New Roman"/>
                <a:cs typeface="Times New Roman"/>
              </a:rPr>
              <a:t>+ Năng lực tư chủ và tự học, năng lực giao tiếp và hợp tác, năng lực giải quyết vấn đề và sán g tạo.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pt-BR" sz="2400" dirty="0">
                <a:latin typeface="Times New Roman"/>
                <a:ea typeface="Times New Roman"/>
                <a:cs typeface="Times New Roman"/>
              </a:rPr>
              <a:t>+  Năng lực hiểu biết cơ bản về Lịch sử, năng lực tìm tòi và khám phá Lịch sử, năng lực vận dụng kiến thức Lịch sử vào thực tiễn.</a:t>
            </a:r>
            <a:endParaRPr lang="en-US" sz="2400" dirty="0">
              <a:effectLst/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82297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522" y="2590800"/>
            <a:ext cx="8446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SGK,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6523" y="1817498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0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3"/>
          <p:cNvGrpSpPr>
            <a:grpSpLocks/>
          </p:cNvGrpSpPr>
          <p:nvPr/>
        </p:nvGrpSpPr>
        <p:grpSpPr bwMode="auto">
          <a:xfrm>
            <a:off x="3168416" y="126631"/>
            <a:ext cx="4779963" cy="6629400"/>
            <a:chOff x="1566" y="313"/>
            <a:chExt cx="2690" cy="3473"/>
          </a:xfrm>
        </p:grpSpPr>
        <p:sp>
          <p:nvSpPr>
            <p:cNvPr id="163" name="Rectangle 4"/>
            <p:cNvSpPr>
              <a:spLocks noChangeArrowheads="1"/>
            </p:cNvSpPr>
            <p:nvPr/>
          </p:nvSpPr>
          <p:spPr bwMode="auto">
            <a:xfrm>
              <a:off x="1566" y="313"/>
              <a:ext cx="2681" cy="347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>
                <a:latin typeface=".VnTimeH" pitchFamily="34" charset="0"/>
              </a:endParaRPr>
            </a:p>
          </p:txBody>
        </p:sp>
        <p:grpSp>
          <p:nvGrpSpPr>
            <p:cNvPr id="164" name="Group 5"/>
            <p:cNvGrpSpPr>
              <a:grpSpLocks/>
            </p:cNvGrpSpPr>
            <p:nvPr/>
          </p:nvGrpSpPr>
          <p:grpSpPr bwMode="auto">
            <a:xfrm>
              <a:off x="1844" y="313"/>
              <a:ext cx="2412" cy="3467"/>
              <a:chOff x="1844" y="313"/>
              <a:chExt cx="2412" cy="3467"/>
            </a:xfrm>
          </p:grpSpPr>
          <p:sp>
            <p:nvSpPr>
              <p:cNvPr id="165" name="Freeform 6"/>
              <p:cNvSpPr>
                <a:spLocks/>
              </p:cNvSpPr>
              <p:nvPr/>
            </p:nvSpPr>
            <p:spPr bwMode="auto">
              <a:xfrm>
                <a:off x="1910" y="313"/>
                <a:ext cx="1144" cy="976"/>
              </a:xfrm>
              <a:custGeom>
                <a:avLst/>
                <a:gdLst>
                  <a:gd name="T0" fmla="*/ 0 w 3660"/>
                  <a:gd name="T1" fmla="*/ 0 h 3122"/>
                  <a:gd name="T2" fmla="*/ 28 w 3660"/>
                  <a:gd name="T3" fmla="*/ 124 h 3122"/>
                  <a:gd name="T4" fmla="*/ 127 w 3660"/>
                  <a:gd name="T5" fmla="*/ 171 h 3122"/>
                  <a:gd name="T6" fmla="*/ 192 w 3660"/>
                  <a:gd name="T7" fmla="*/ 194 h 3122"/>
                  <a:gd name="T8" fmla="*/ 267 w 3660"/>
                  <a:gd name="T9" fmla="*/ 227 h 3122"/>
                  <a:gd name="T10" fmla="*/ 338 w 3660"/>
                  <a:gd name="T11" fmla="*/ 340 h 3122"/>
                  <a:gd name="T12" fmla="*/ 431 w 3660"/>
                  <a:gd name="T13" fmla="*/ 405 h 3122"/>
                  <a:gd name="T14" fmla="*/ 530 w 3660"/>
                  <a:gd name="T15" fmla="*/ 387 h 3122"/>
                  <a:gd name="T16" fmla="*/ 619 w 3660"/>
                  <a:gd name="T17" fmla="*/ 410 h 3122"/>
                  <a:gd name="T18" fmla="*/ 708 w 3660"/>
                  <a:gd name="T19" fmla="*/ 462 h 3122"/>
                  <a:gd name="T20" fmla="*/ 731 w 3660"/>
                  <a:gd name="T21" fmla="*/ 556 h 3122"/>
                  <a:gd name="T22" fmla="*/ 670 w 3660"/>
                  <a:gd name="T23" fmla="*/ 677 h 3122"/>
                  <a:gd name="T24" fmla="*/ 647 w 3660"/>
                  <a:gd name="T25" fmla="*/ 715 h 3122"/>
                  <a:gd name="T26" fmla="*/ 750 w 3660"/>
                  <a:gd name="T27" fmla="*/ 771 h 3122"/>
                  <a:gd name="T28" fmla="*/ 896 w 3660"/>
                  <a:gd name="T29" fmla="*/ 823 h 3122"/>
                  <a:gd name="T30" fmla="*/ 989 w 3660"/>
                  <a:gd name="T31" fmla="*/ 968 h 3122"/>
                  <a:gd name="T32" fmla="*/ 1050 w 3660"/>
                  <a:gd name="T33" fmla="*/ 870 h 3122"/>
                  <a:gd name="T34" fmla="*/ 1092 w 3660"/>
                  <a:gd name="T35" fmla="*/ 818 h 3122"/>
                  <a:gd name="T36" fmla="*/ 1125 w 3660"/>
                  <a:gd name="T37" fmla="*/ 795 h 3122"/>
                  <a:gd name="T38" fmla="*/ 1125 w 3660"/>
                  <a:gd name="T39" fmla="*/ 729 h 3122"/>
                  <a:gd name="T40" fmla="*/ 1041 w 3660"/>
                  <a:gd name="T41" fmla="*/ 706 h 3122"/>
                  <a:gd name="T42" fmla="*/ 1078 w 3660"/>
                  <a:gd name="T43" fmla="*/ 673 h 3122"/>
                  <a:gd name="T44" fmla="*/ 1088 w 3660"/>
                  <a:gd name="T45" fmla="*/ 621 h 3122"/>
                  <a:gd name="T46" fmla="*/ 1121 w 3660"/>
                  <a:gd name="T47" fmla="*/ 574 h 3122"/>
                  <a:gd name="T48" fmla="*/ 1139 w 3660"/>
                  <a:gd name="T49" fmla="*/ 532 h 3122"/>
                  <a:gd name="T50" fmla="*/ 1092 w 3660"/>
                  <a:gd name="T51" fmla="*/ 527 h 3122"/>
                  <a:gd name="T52" fmla="*/ 1060 w 3660"/>
                  <a:gd name="T53" fmla="*/ 490 h 3122"/>
                  <a:gd name="T54" fmla="*/ 1046 w 3660"/>
                  <a:gd name="T55" fmla="*/ 452 h 3122"/>
                  <a:gd name="T56" fmla="*/ 1027 w 3660"/>
                  <a:gd name="T57" fmla="*/ 387 h 3122"/>
                  <a:gd name="T58" fmla="*/ 1046 w 3660"/>
                  <a:gd name="T59" fmla="*/ 335 h 3122"/>
                  <a:gd name="T60" fmla="*/ 1027 w 3660"/>
                  <a:gd name="T61" fmla="*/ 265 h 3122"/>
                  <a:gd name="T62" fmla="*/ 961 w 3660"/>
                  <a:gd name="T63" fmla="*/ 180 h 3122"/>
                  <a:gd name="T64" fmla="*/ 914 w 3660"/>
                  <a:gd name="T65" fmla="*/ 119 h 3122"/>
                  <a:gd name="T66" fmla="*/ 947 w 3660"/>
                  <a:gd name="T67" fmla="*/ 5 h 31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660"/>
                  <a:gd name="T103" fmla="*/ 0 h 3122"/>
                  <a:gd name="T104" fmla="*/ 3660 w 3660"/>
                  <a:gd name="T105" fmla="*/ 3122 h 31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660" h="3122">
                    <a:moveTo>
                      <a:pt x="0" y="0"/>
                    </a:moveTo>
                    <a:cubicBezTo>
                      <a:pt x="15" y="64"/>
                      <a:pt x="22" y="306"/>
                      <a:pt x="90" y="397"/>
                    </a:cubicBezTo>
                    <a:cubicBezTo>
                      <a:pt x="158" y="488"/>
                      <a:pt x="317" y="509"/>
                      <a:pt x="405" y="547"/>
                    </a:cubicBezTo>
                    <a:cubicBezTo>
                      <a:pt x="493" y="585"/>
                      <a:pt x="540" y="592"/>
                      <a:pt x="615" y="622"/>
                    </a:cubicBezTo>
                    <a:cubicBezTo>
                      <a:pt x="690" y="652"/>
                      <a:pt x="778" y="650"/>
                      <a:pt x="855" y="727"/>
                    </a:cubicBezTo>
                    <a:cubicBezTo>
                      <a:pt x="932" y="804"/>
                      <a:pt x="993" y="992"/>
                      <a:pt x="1080" y="1087"/>
                    </a:cubicBezTo>
                    <a:cubicBezTo>
                      <a:pt x="1167" y="1182"/>
                      <a:pt x="1277" y="1272"/>
                      <a:pt x="1380" y="1297"/>
                    </a:cubicBezTo>
                    <a:cubicBezTo>
                      <a:pt x="1483" y="1322"/>
                      <a:pt x="1595" y="1235"/>
                      <a:pt x="1695" y="1237"/>
                    </a:cubicBezTo>
                    <a:cubicBezTo>
                      <a:pt x="1795" y="1239"/>
                      <a:pt x="1885" y="1272"/>
                      <a:pt x="1980" y="1312"/>
                    </a:cubicBezTo>
                    <a:cubicBezTo>
                      <a:pt x="2075" y="1352"/>
                      <a:pt x="2205" y="1400"/>
                      <a:pt x="2265" y="1477"/>
                    </a:cubicBezTo>
                    <a:cubicBezTo>
                      <a:pt x="2325" y="1554"/>
                      <a:pt x="2360" y="1662"/>
                      <a:pt x="2340" y="1777"/>
                    </a:cubicBezTo>
                    <a:cubicBezTo>
                      <a:pt x="2320" y="1892"/>
                      <a:pt x="2190" y="2082"/>
                      <a:pt x="2145" y="2167"/>
                    </a:cubicBezTo>
                    <a:cubicBezTo>
                      <a:pt x="2100" y="2252"/>
                      <a:pt x="2028" y="2237"/>
                      <a:pt x="2070" y="2287"/>
                    </a:cubicBezTo>
                    <a:cubicBezTo>
                      <a:pt x="2112" y="2337"/>
                      <a:pt x="2268" y="2410"/>
                      <a:pt x="2400" y="2467"/>
                    </a:cubicBezTo>
                    <a:cubicBezTo>
                      <a:pt x="2532" y="2524"/>
                      <a:pt x="2737" y="2527"/>
                      <a:pt x="2865" y="2632"/>
                    </a:cubicBezTo>
                    <a:cubicBezTo>
                      <a:pt x="2993" y="2737"/>
                      <a:pt x="3082" y="3072"/>
                      <a:pt x="3165" y="3097"/>
                    </a:cubicBezTo>
                    <a:cubicBezTo>
                      <a:pt x="3248" y="3122"/>
                      <a:pt x="3305" y="2862"/>
                      <a:pt x="3360" y="2782"/>
                    </a:cubicBezTo>
                    <a:cubicBezTo>
                      <a:pt x="3415" y="2702"/>
                      <a:pt x="3455" y="2657"/>
                      <a:pt x="3495" y="2617"/>
                    </a:cubicBezTo>
                    <a:cubicBezTo>
                      <a:pt x="3535" y="2577"/>
                      <a:pt x="3583" y="2589"/>
                      <a:pt x="3600" y="2542"/>
                    </a:cubicBezTo>
                    <a:cubicBezTo>
                      <a:pt x="3617" y="2495"/>
                      <a:pt x="3645" y="2379"/>
                      <a:pt x="3600" y="2332"/>
                    </a:cubicBezTo>
                    <a:cubicBezTo>
                      <a:pt x="3555" y="2285"/>
                      <a:pt x="3355" y="2287"/>
                      <a:pt x="3330" y="2257"/>
                    </a:cubicBezTo>
                    <a:cubicBezTo>
                      <a:pt x="3305" y="2227"/>
                      <a:pt x="3425" y="2197"/>
                      <a:pt x="3450" y="2152"/>
                    </a:cubicBezTo>
                    <a:cubicBezTo>
                      <a:pt x="3475" y="2107"/>
                      <a:pt x="3458" y="2039"/>
                      <a:pt x="3480" y="1987"/>
                    </a:cubicBezTo>
                    <a:cubicBezTo>
                      <a:pt x="3502" y="1935"/>
                      <a:pt x="3557" y="1885"/>
                      <a:pt x="3585" y="1837"/>
                    </a:cubicBezTo>
                    <a:cubicBezTo>
                      <a:pt x="3613" y="1789"/>
                      <a:pt x="3660" y="1727"/>
                      <a:pt x="3645" y="1702"/>
                    </a:cubicBezTo>
                    <a:cubicBezTo>
                      <a:pt x="3630" y="1677"/>
                      <a:pt x="3537" y="1709"/>
                      <a:pt x="3495" y="1687"/>
                    </a:cubicBezTo>
                    <a:cubicBezTo>
                      <a:pt x="3453" y="1665"/>
                      <a:pt x="3415" y="1607"/>
                      <a:pt x="3390" y="1567"/>
                    </a:cubicBezTo>
                    <a:cubicBezTo>
                      <a:pt x="3365" y="1527"/>
                      <a:pt x="3363" y="1502"/>
                      <a:pt x="3345" y="1447"/>
                    </a:cubicBezTo>
                    <a:cubicBezTo>
                      <a:pt x="3327" y="1392"/>
                      <a:pt x="3285" y="1299"/>
                      <a:pt x="3285" y="1237"/>
                    </a:cubicBezTo>
                    <a:cubicBezTo>
                      <a:pt x="3285" y="1175"/>
                      <a:pt x="3345" y="1137"/>
                      <a:pt x="3345" y="1072"/>
                    </a:cubicBezTo>
                    <a:cubicBezTo>
                      <a:pt x="3345" y="1007"/>
                      <a:pt x="3330" y="929"/>
                      <a:pt x="3285" y="847"/>
                    </a:cubicBezTo>
                    <a:cubicBezTo>
                      <a:pt x="3240" y="765"/>
                      <a:pt x="3135" y="654"/>
                      <a:pt x="3075" y="577"/>
                    </a:cubicBezTo>
                    <a:cubicBezTo>
                      <a:pt x="3015" y="500"/>
                      <a:pt x="2933" y="476"/>
                      <a:pt x="2925" y="382"/>
                    </a:cubicBezTo>
                    <a:cubicBezTo>
                      <a:pt x="2917" y="288"/>
                      <a:pt x="3008" y="91"/>
                      <a:pt x="3030" y="15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7"/>
              <p:cNvSpPr>
                <a:spLocks/>
              </p:cNvSpPr>
              <p:nvPr/>
            </p:nvSpPr>
            <p:spPr bwMode="auto">
              <a:xfrm>
                <a:off x="3044" y="832"/>
                <a:ext cx="1212" cy="299"/>
              </a:xfrm>
              <a:custGeom>
                <a:avLst/>
                <a:gdLst>
                  <a:gd name="T0" fmla="*/ 0 w 3877"/>
                  <a:gd name="T1" fmla="*/ 247 h 956"/>
                  <a:gd name="T2" fmla="*/ 70 w 3877"/>
                  <a:gd name="T3" fmla="*/ 229 h 956"/>
                  <a:gd name="T4" fmla="*/ 122 w 3877"/>
                  <a:gd name="T5" fmla="*/ 261 h 956"/>
                  <a:gd name="T6" fmla="*/ 183 w 3877"/>
                  <a:gd name="T7" fmla="*/ 266 h 956"/>
                  <a:gd name="T8" fmla="*/ 216 w 3877"/>
                  <a:gd name="T9" fmla="*/ 280 h 956"/>
                  <a:gd name="T10" fmla="*/ 305 w 3877"/>
                  <a:gd name="T11" fmla="*/ 299 h 956"/>
                  <a:gd name="T12" fmla="*/ 375 w 3877"/>
                  <a:gd name="T13" fmla="*/ 280 h 956"/>
                  <a:gd name="T14" fmla="*/ 417 w 3877"/>
                  <a:gd name="T15" fmla="*/ 266 h 956"/>
                  <a:gd name="T16" fmla="*/ 511 w 3877"/>
                  <a:gd name="T17" fmla="*/ 238 h 956"/>
                  <a:gd name="T18" fmla="*/ 521 w 3877"/>
                  <a:gd name="T19" fmla="*/ 205 h 956"/>
                  <a:gd name="T20" fmla="*/ 591 w 3877"/>
                  <a:gd name="T21" fmla="*/ 247 h 956"/>
                  <a:gd name="T22" fmla="*/ 666 w 3877"/>
                  <a:gd name="T23" fmla="*/ 271 h 956"/>
                  <a:gd name="T24" fmla="*/ 722 w 3877"/>
                  <a:gd name="T25" fmla="*/ 261 h 956"/>
                  <a:gd name="T26" fmla="*/ 778 w 3877"/>
                  <a:gd name="T27" fmla="*/ 219 h 956"/>
                  <a:gd name="T28" fmla="*/ 835 w 3877"/>
                  <a:gd name="T29" fmla="*/ 163 h 956"/>
                  <a:gd name="T30" fmla="*/ 891 w 3877"/>
                  <a:gd name="T31" fmla="*/ 154 h 956"/>
                  <a:gd name="T32" fmla="*/ 957 w 3877"/>
                  <a:gd name="T33" fmla="*/ 191 h 956"/>
                  <a:gd name="T34" fmla="*/ 1036 w 3877"/>
                  <a:gd name="T35" fmla="*/ 229 h 956"/>
                  <a:gd name="T36" fmla="*/ 1083 w 3877"/>
                  <a:gd name="T37" fmla="*/ 186 h 956"/>
                  <a:gd name="T38" fmla="*/ 1088 w 3877"/>
                  <a:gd name="T39" fmla="*/ 135 h 956"/>
                  <a:gd name="T40" fmla="*/ 1210 w 3877"/>
                  <a:gd name="T41" fmla="*/ 1 h 956"/>
                  <a:gd name="T42" fmla="*/ 1074 w 3877"/>
                  <a:gd name="T43" fmla="*/ 128 h 956"/>
                  <a:gd name="T44" fmla="*/ 1088 w 3877"/>
                  <a:gd name="T45" fmla="*/ 142 h 9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877"/>
                  <a:gd name="T70" fmla="*/ 0 h 956"/>
                  <a:gd name="T71" fmla="*/ 3877 w 3877"/>
                  <a:gd name="T72" fmla="*/ 956 h 9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877" h="956">
                    <a:moveTo>
                      <a:pt x="0" y="791"/>
                    </a:moveTo>
                    <a:cubicBezTo>
                      <a:pt x="80" y="757"/>
                      <a:pt x="160" y="724"/>
                      <a:pt x="225" y="731"/>
                    </a:cubicBezTo>
                    <a:cubicBezTo>
                      <a:pt x="290" y="738"/>
                      <a:pt x="330" y="816"/>
                      <a:pt x="390" y="836"/>
                    </a:cubicBezTo>
                    <a:cubicBezTo>
                      <a:pt x="450" y="856"/>
                      <a:pt x="535" y="841"/>
                      <a:pt x="585" y="851"/>
                    </a:cubicBezTo>
                    <a:cubicBezTo>
                      <a:pt x="635" y="861"/>
                      <a:pt x="625" y="879"/>
                      <a:pt x="690" y="896"/>
                    </a:cubicBezTo>
                    <a:cubicBezTo>
                      <a:pt x="755" y="913"/>
                      <a:pt x="890" y="956"/>
                      <a:pt x="975" y="956"/>
                    </a:cubicBezTo>
                    <a:cubicBezTo>
                      <a:pt x="1060" y="956"/>
                      <a:pt x="1140" y="913"/>
                      <a:pt x="1200" y="896"/>
                    </a:cubicBezTo>
                    <a:cubicBezTo>
                      <a:pt x="1260" y="879"/>
                      <a:pt x="1263" y="873"/>
                      <a:pt x="1335" y="851"/>
                    </a:cubicBezTo>
                    <a:cubicBezTo>
                      <a:pt x="1407" y="829"/>
                      <a:pt x="1580" y="793"/>
                      <a:pt x="1635" y="761"/>
                    </a:cubicBezTo>
                    <a:cubicBezTo>
                      <a:pt x="1690" y="729"/>
                      <a:pt x="1623" y="651"/>
                      <a:pt x="1665" y="656"/>
                    </a:cubicBezTo>
                    <a:cubicBezTo>
                      <a:pt x="1707" y="661"/>
                      <a:pt x="1813" y="756"/>
                      <a:pt x="1890" y="791"/>
                    </a:cubicBezTo>
                    <a:cubicBezTo>
                      <a:pt x="1967" y="826"/>
                      <a:pt x="2060" y="858"/>
                      <a:pt x="2130" y="866"/>
                    </a:cubicBezTo>
                    <a:cubicBezTo>
                      <a:pt x="2200" y="874"/>
                      <a:pt x="2250" y="864"/>
                      <a:pt x="2310" y="836"/>
                    </a:cubicBezTo>
                    <a:cubicBezTo>
                      <a:pt x="2370" y="808"/>
                      <a:pt x="2430" y="754"/>
                      <a:pt x="2490" y="701"/>
                    </a:cubicBezTo>
                    <a:cubicBezTo>
                      <a:pt x="2550" y="648"/>
                      <a:pt x="2610" y="556"/>
                      <a:pt x="2670" y="521"/>
                    </a:cubicBezTo>
                    <a:cubicBezTo>
                      <a:pt x="2730" y="486"/>
                      <a:pt x="2785" y="476"/>
                      <a:pt x="2850" y="491"/>
                    </a:cubicBezTo>
                    <a:cubicBezTo>
                      <a:pt x="2915" y="506"/>
                      <a:pt x="2983" y="571"/>
                      <a:pt x="3060" y="611"/>
                    </a:cubicBezTo>
                    <a:cubicBezTo>
                      <a:pt x="3137" y="651"/>
                      <a:pt x="3248" y="733"/>
                      <a:pt x="3315" y="731"/>
                    </a:cubicBezTo>
                    <a:cubicBezTo>
                      <a:pt x="3382" y="729"/>
                      <a:pt x="3438" y="646"/>
                      <a:pt x="3465" y="596"/>
                    </a:cubicBezTo>
                    <a:cubicBezTo>
                      <a:pt x="3492" y="546"/>
                      <a:pt x="3413" y="530"/>
                      <a:pt x="3480" y="431"/>
                    </a:cubicBezTo>
                    <a:cubicBezTo>
                      <a:pt x="3547" y="332"/>
                      <a:pt x="3877" y="8"/>
                      <a:pt x="3870" y="4"/>
                    </a:cubicBezTo>
                    <a:cubicBezTo>
                      <a:pt x="3863" y="0"/>
                      <a:pt x="3500" y="334"/>
                      <a:pt x="3435" y="409"/>
                    </a:cubicBezTo>
                    <a:cubicBezTo>
                      <a:pt x="3370" y="484"/>
                      <a:pt x="3471" y="445"/>
                      <a:pt x="3480" y="454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8"/>
              <p:cNvSpPr>
                <a:spLocks/>
              </p:cNvSpPr>
              <p:nvPr/>
            </p:nvSpPr>
            <p:spPr bwMode="auto">
              <a:xfrm>
                <a:off x="2522" y="332"/>
                <a:ext cx="398" cy="1901"/>
              </a:xfrm>
              <a:custGeom>
                <a:avLst/>
                <a:gdLst>
                  <a:gd name="T0" fmla="*/ 185 w 1274"/>
                  <a:gd name="T1" fmla="*/ 0 h 6082"/>
                  <a:gd name="T2" fmla="*/ 208 w 1274"/>
                  <a:gd name="T3" fmla="*/ 283 h 6082"/>
                  <a:gd name="T4" fmla="*/ 218 w 1274"/>
                  <a:gd name="T5" fmla="*/ 471 h 6082"/>
                  <a:gd name="T6" fmla="*/ 194 w 1274"/>
                  <a:gd name="T7" fmla="*/ 602 h 6082"/>
                  <a:gd name="T8" fmla="*/ 185 w 1274"/>
                  <a:gd name="T9" fmla="*/ 705 h 6082"/>
                  <a:gd name="T10" fmla="*/ 119 w 1274"/>
                  <a:gd name="T11" fmla="*/ 870 h 6082"/>
                  <a:gd name="T12" fmla="*/ 82 w 1274"/>
                  <a:gd name="T13" fmla="*/ 893 h 6082"/>
                  <a:gd name="T14" fmla="*/ 21 w 1274"/>
                  <a:gd name="T15" fmla="*/ 893 h 6082"/>
                  <a:gd name="T16" fmla="*/ 12 w 1274"/>
                  <a:gd name="T17" fmla="*/ 968 h 6082"/>
                  <a:gd name="T18" fmla="*/ 91 w 1274"/>
                  <a:gd name="T19" fmla="*/ 1137 h 6082"/>
                  <a:gd name="T20" fmla="*/ 110 w 1274"/>
                  <a:gd name="T21" fmla="*/ 1259 h 6082"/>
                  <a:gd name="T22" fmla="*/ 152 w 1274"/>
                  <a:gd name="T23" fmla="*/ 1315 h 6082"/>
                  <a:gd name="T24" fmla="*/ 176 w 1274"/>
                  <a:gd name="T25" fmla="*/ 1367 h 6082"/>
                  <a:gd name="T26" fmla="*/ 208 w 1274"/>
                  <a:gd name="T27" fmla="*/ 1404 h 6082"/>
                  <a:gd name="T28" fmla="*/ 340 w 1274"/>
                  <a:gd name="T29" fmla="*/ 1460 h 6082"/>
                  <a:gd name="T30" fmla="*/ 391 w 1274"/>
                  <a:gd name="T31" fmla="*/ 1456 h 6082"/>
                  <a:gd name="T32" fmla="*/ 382 w 1274"/>
                  <a:gd name="T33" fmla="*/ 1540 h 6082"/>
                  <a:gd name="T34" fmla="*/ 335 w 1274"/>
                  <a:gd name="T35" fmla="*/ 1620 h 6082"/>
                  <a:gd name="T36" fmla="*/ 307 w 1274"/>
                  <a:gd name="T37" fmla="*/ 1699 h 6082"/>
                  <a:gd name="T38" fmla="*/ 236 w 1274"/>
                  <a:gd name="T39" fmla="*/ 1737 h 6082"/>
                  <a:gd name="T40" fmla="*/ 204 w 1274"/>
                  <a:gd name="T41" fmla="*/ 1784 h 6082"/>
                  <a:gd name="T42" fmla="*/ 185 w 1274"/>
                  <a:gd name="T43" fmla="*/ 1845 h 6082"/>
                  <a:gd name="T44" fmla="*/ 138 w 1274"/>
                  <a:gd name="T45" fmla="*/ 1901 h 60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274"/>
                  <a:gd name="T70" fmla="*/ 0 h 6082"/>
                  <a:gd name="T71" fmla="*/ 1274 w 1274"/>
                  <a:gd name="T72" fmla="*/ 6082 h 608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274" h="6082">
                    <a:moveTo>
                      <a:pt x="592" y="0"/>
                    </a:moveTo>
                    <a:cubicBezTo>
                      <a:pt x="604" y="149"/>
                      <a:pt x="650" y="656"/>
                      <a:pt x="667" y="907"/>
                    </a:cubicBezTo>
                    <a:cubicBezTo>
                      <a:pt x="684" y="1158"/>
                      <a:pt x="704" y="1337"/>
                      <a:pt x="697" y="1507"/>
                    </a:cubicBezTo>
                    <a:cubicBezTo>
                      <a:pt x="690" y="1677"/>
                      <a:pt x="639" y="1802"/>
                      <a:pt x="622" y="1927"/>
                    </a:cubicBezTo>
                    <a:cubicBezTo>
                      <a:pt x="605" y="2052"/>
                      <a:pt x="632" y="2115"/>
                      <a:pt x="592" y="2257"/>
                    </a:cubicBezTo>
                    <a:cubicBezTo>
                      <a:pt x="552" y="2399"/>
                      <a:pt x="437" y="2682"/>
                      <a:pt x="382" y="2782"/>
                    </a:cubicBezTo>
                    <a:cubicBezTo>
                      <a:pt x="327" y="2882"/>
                      <a:pt x="314" y="2845"/>
                      <a:pt x="262" y="2857"/>
                    </a:cubicBezTo>
                    <a:cubicBezTo>
                      <a:pt x="210" y="2869"/>
                      <a:pt x="104" y="2817"/>
                      <a:pt x="67" y="2857"/>
                    </a:cubicBezTo>
                    <a:cubicBezTo>
                      <a:pt x="30" y="2897"/>
                      <a:pt x="0" y="2967"/>
                      <a:pt x="37" y="3097"/>
                    </a:cubicBezTo>
                    <a:cubicBezTo>
                      <a:pt x="74" y="3227"/>
                      <a:pt x="240" y="3482"/>
                      <a:pt x="292" y="3637"/>
                    </a:cubicBezTo>
                    <a:cubicBezTo>
                      <a:pt x="344" y="3792"/>
                      <a:pt x="320" y="3932"/>
                      <a:pt x="352" y="4027"/>
                    </a:cubicBezTo>
                    <a:cubicBezTo>
                      <a:pt x="384" y="4122"/>
                      <a:pt x="452" y="4149"/>
                      <a:pt x="487" y="4207"/>
                    </a:cubicBezTo>
                    <a:cubicBezTo>
                      <a:pt x="522" y="4265"/>
                      <a:pt x="532" y="4325"/>
                      <a:pt x="562" y="4372"/>
                    </a:cubicBezTo>
                    <a:cubicBezTo>
                      <a:pt x="592" y="4419"/>
                      <a:pt x="579" y="4442"/>
                      <a:pt x="667" y="4492"/>
                    </a:cubicBezTo>
                    <a:cubicBezTo>
                      <a:pt x="755" y="4542"/>
                      <a:pt x="990" y="4645"/>
                      <a:pt x="1087" y="4672"/>
                    </a:cubicBezTo>
                    <a:cubicBezTo>
                      <a:pt x="1184" y="4699"/>
                      <a:pt x="1230" y="4615"/>
                      <a:pt x="1252" y="4657"/>
                    </a:cubicBezTo>
                    <a:cubicBezTo>
                      <a:pt x="1274" y="4699"/>
                      <a:pt x="1252" y="4840"/>
                      <a:pt x="1222" y="4927"/>
                    </a:cubicBezTo>
                    <a:cubicBezTo>
                      <a:pt x="1192" y="5014"/>
                      <a:pt x="1112" y="5097"/>
                      <a:pt x="1072" y="5182"/>
                    </a:cubicBezTo>
                    <a:cubicBezTo>
                      <a:pt x="1032" y="5267"/>
                      <a:pt x="1035" y="5374"/>
                      <a:pt x="982" y="5437"/>
                    </a:cubicBezTo>
                    <a:cubicBezTo>
                      <a:pt x="929" y="5500"/>
                      <a:pt x="812" y="5512"/>
                      <a:pt x="757" y="5557"/>
                    </a:cubicBezTo>
                    <a:cubicBezTo>
                      <a:pt x="702" y="5602"/>
                      <a:pt x="679" y="5650"/>
                      <a:pt x="652" y="5707"/>
                    </a:cubicBezTo>
                    <a:cubicBezTo>
                      <a:pt x="625" y="5764"/>
                      <a:pt x="627" y="5839"/>
                      <a:pt x="592" y="5902"/>
                    </a:cubicBezTo>
                    <a:cubicBezTo>
                      <a:pt x="557" y="5965"/>
                      <a:pt x="467" y="6050"/>
                      <a:pt x="442" y="608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9"/>
              <p:cNvSpPr>
                <a:spLocks/>
              </p:cNvSpPr>
              <p:nvPr/>
            </p:nvSpPr>
            <p:spPr bwMode="auto">
              <a:xfrm>
                <a:off x="2874" y="880"/>
                <a:ext cx="1375" cy="917"/>
              </a:xfrm>
              <a:custGeom>
                <a:avLst/>
                <a:gdLst>
                  <a:gd name="T0" fmla="*/ 1375 w 4400"/>
                  <a:gd name="T1" fmla="*/ 0 h 2932"/>
                  <a:gd name="T2" fmla="*/ 1305 w 4400"/>
                  <a:gd name="T3" fmla="*/ 63 h 2932"/>
                  <a:gd name="T4" fmla="*/ 1267 w 4400"/>
                  <a:gd name="T5" fmla="*/ 134 h 2932"/>
                  <a:gd name="T6" fmla="*/ 1230 w 4400"/>
                  <a:gd name="T7" fmla="*/ 171 h 2932"/>
                  <a:gd name="T8" fmla="*/ 1183 w 4400"/>
                  <a:gd name="T9" fmla="*/ 204 h 2932"/>
                  <a:gd name="T10" fmla="*/ 1094 w 4400"/>
                  <a:gd name="T11" fmla="*/ 204 h 2932"/>
                  <a:gd name="T12" fmla="*/ 1023 w 4400"/>
                  <a:gd name="T13" fmla="*/ 185 h 2932"/>
                  <a:gd name="T14" fmla="*/ 967 w 4400"/>
                  <a:gd name="T15" fmla="*/ 185 h 2932"/>
                  <a:gd name="T16" fmla="*/ 897 w 4400"/>
                  <a:gd name="T17" fmla="*/ 232 h 2932"/>
                  <a:gd name="T18" fmla="*/ 827 w 4400"/>
                  <a:gd name="T19" fmla="*/ 284 h 2932"/>
                  <a:gd name="T20" fmla="*/ 747 w 4400"/>
                  <a:gd name="T21" fmla="*/ 307 h 2932"/>
                  <a:gd name="T22" fmla="*/ 630 w 4400"/>
                  <a:gd name="T23" fmla="*/ 373 h 2932"/>
                  <a:gd name="T24" fmla="*/ 531 w 4400"/>
                  <a:gd name="T25" fmla="*/ 396 h 2932"/>
                  <a:gd name="T26" fmla="*/ 442 w 4400"/>
                  <a:gd name="T27" fmla="*/ 471 h 2932"/>
                  <a:gd name="T28" fmla="*/ 391 w 4400"/>
                  <a:gd name="T29" fmla="*/ 509 h 2932"/>
                  <a:gd name="T30" fmla="*/ 358 w 4400"/>
                  <a:gd name="T31" fmla="*/ 584 h 2932"/>
                  <a:gd name="T32" fmla="*/ 311 w 4400"/>
                  <a:gd name="T33" fmla="*/ 668 h 2932"/>
                  <a:gd name="T34" fmla="*/ 259 w 4400"/>
                  <a:gd name="T35" fmla="*/ 687 h 2932"/>
                  <a:gd name="T36" fmla="*/ 231 w 4400"/>
                  <a:gd name="T37" fmla="*/ 739 h 2932"/>
                  <a:gd name="T38" fmla="*/ 217 w 4400"/>
                  <a:gd name="T39" fmla="*/ 818 h 2932"/>
                  <a:gd name="T40" fmla="*/ 194 w 4400"/>
                  <a:gd name="T41" fmla="*/ 903 h 2932"/>
                  <a:gd name="T42" fmla="*/ 86 w 4400"/>
                  <a:gd name="T43" fmla="*/ 889 h 2932"/>
                  <a:gd name="T44" fmla="*/ 30 w 4400"/>
                  <a:gd name="T45" fmla="*/ 917 h 29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00"/>
                  <a:gd name="T70" fmla="*/ 0 h 2932"/>
                  <a:gd name="T71" fmla="*/ 4400 w 4400"/>
                  <a:gd name="T72" fmla="*/ 2932 h 29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00" h="2932">
                    <a:moveTo>
                      <a:pt x="4400" y="0"/>
                    </a:moveTo>
                    <a:cubicBezTo>
                      <a:pt x="4365" y="34"/>
                      <a:pt x="4232" y="131"/>
                      <a:pt x="4175" y="202"/>
                    </a:cubicBezTo>
                    <a:cubicBezTo>
                      <a:pt x="4118" y="273"/>
                      <a:pt x="4095" y="370"/>
                      <a:pt x="4055" y="427"/>
                    </a:cubicBezTo>
                    <a:cubicBezTo>
                      <a:pt x="4015" y="484"/>
                      <a:pt x="3980" y="510"/>
                      <a:pt x="3935" y="547"/>
                    </a:cubicBezTo>
                    <a:cubicBezTo>
                      <a:pt x="3890" y="584"/>
                      <a:pt x="3857" y="635"/>
                      <a:pt x="3785" y="652"/>
                    </a:cubicBezTo>
                    <a:cubicBezTo>
                      <a:pt x="3713" y="669"/>
                      <a:pt x="3585" y="662"/>
                      <a:pt x="3500" y="652"/>
                    </a:cubicBezTo>
                    <a:cubicBezTo>
                      <a:pt x="3415" y="642"/>
                      <a:pt x="3342" y="602"/>
                      <a:pt x="3275" y="592"/>
                    </a:cubicBezTo>
                    <a:cubicBezTo>
                      <a:pt x="3208" y="582"/>
                      <a:pt x="3163" y="567"/>
                      <a:pt x="3095" y="592"/>
                    </a:cubicBezTo>
                    <a:cubicBezTo>
                      <a:pt x="3027" y="617"/>
                      <a:pt x="2945" y="690"/>
                      <a:pt x="2870" y="742"/>
                    </a:cubicBezTo>
                    <a:cubicBezTo>
                      <a:pt x="2795" y="794"/>
                      <a:pt x="2725" y="867"/>
                      <a:pt x="2645" y="907"/>
                    </a:cubicBezTo>
                    <a:cubicBezTo>
                      <a:pt x="2565" y="947"/>
                      <a:pt x="2495" y="934"/>
                      <a:pt x="2390" y="982"/>
                    </a:cubicBezTo>
                    <a:cubicBezTo>
                      <a:pt x="2285" y="1030"/>
                      <a:pt x="2130" y="1144"/>
                      <a:pt x="2015" y="1192"/>
                    </a:cubicBezTo>
                    <a:cubicBezTo>
                      <a:pt x="1900" y="1240"/>
                      <a:pt x="1800" y="1214"/>
                      <a:pt x="1700" y="1267"/>
                    </a:cubicBezTo>
                    <a:cubicBezTo>
                      <a:pt x="1600" y="1320"/>
                      <a:pt x="1490" y="1447"/>
                      <a:pt x="1415" y="1507"/>
                    </a:cubicBezTo>
                    <a:cubicBezTo>
                      <a:pt x="1340" y="1567"/>
                      <a:pt x="1295" y="1567"/>
                      <a:pt x="1250" y="1627"/>
                    </a:cubicBezTo>
                    <a:cubicBezTo>
                      <a:pt x="1205" y="1687"/>
                      <a:pt x="1187" y="1782"/>
                      <a:pt x="1145" y="1867"/>
                    </a:cubicBezTo>
                    <a:cubicBezTo>
                      <a:pt x="1103" y="1952"/>
                      <a:pt x="1047" y="2082"/>
                      <a:pt x="995" y="2137"/>
                    </a:cubicBezTo>
                    <a:cubicBezTo>
                      <a:pt x="943" y="2192"/>
                      <a:pt x="872" y="2160"/>
                      <a:pt x="830" y="2197"/>
                    </a:cubicBezTo>
                    <a:cubicBezTo>
                      <a:pt x="788" y="2234"/>
                      <a:pt x="762" y="2292"/>
                      <a:pt x="740" y="2362"/>
                    </a:cubicBezTo>
                    <a:cubicBezTo>
                      <a:pt x="718" y="2432"/>
                      <a:pt x="715" y="2530"/>
                      <a:pt x="695" y="2617"/>
                    </a:cubicBezTo>
                    <a:cubicBezTo>
                      <a:pt x="675" y="2704"/>
                      <a:pt x="690" y="2850"/>
                      <a:pt x="620" y="2887"/>
                    </a:cubicBezTo>
                    <a:cubicBezTo>
                      <a:pt x="550" y="2924"/>
                      <a:pt x="362" y="2835"/>
                      <a:pt x="275" y="2842"/>
                    </a:cubicBezTo>
                    <a:cubicBezTo>
                      <a:pt x="188" y="2849"/>
                      <a:pt x="0" y="2835"/>
                      <a:pt x="95" y="2932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10"/>
              <p:cNvSpPr>
                <a:spLocks/>
              </p:cNvSpPr>
              <p:nvPr/>
            </p:nvSpPr>
            <p:spPr bwMode="auto">
              <a:xfrm>
                <a:off x="2375" y="1787"/>
                <a:ext cx="731" cy="1729"/>
              </a:xfrm>
              <a:custGeom>
                <a:avLst/>
                <a:gdLst>
                  <a:gd name="T0" fmla="*/ 688 w 2339"/>
                  <a:gd name="T1" fmla="*/ 0 h 5530"/>
                  <a:gd name="T2" fmla="*/ 726 w 2339"/>
                  <a:gd name="T3" fmla="*/ 56 h 5530"/>
                  <a:gd name="T4" fmla="*/ 721 w 2339"/>
                  <a:gd name="T5" fmla="*/ 202 h 5530"/>
                  <a:gd name="T6" fmla="*/ 683 w 2339"/>
                  <a:gd name="T7" fmla="*/ 300 h 5530"/>
                  <a:gd name="T8" fmla="*/ 623 w 2339"/>
                  <a:gd name="T9" fmla="*/ 333 h 5530"/>
                  <a:gd name="T10" fmla="*/ 548 w 2339"/>
                  <a:gd name="T11" fmla="*/ 441 h 5530"/>
                  <a:gd name="T12" fmla="*/ 468 w 2339"/>
                  <a:gd name="T13" fmla="*/ 558 h 5530"/>
                  <a:gd name="T14" fmla="*/ 416 w 2339"/>
                  <a:gd name="T15" fmla="*/ 610 h 5530"/>
                  <a:gd name="T16" fmla="*/ 412 w 2339"/>
                  <a:gd name="T17" fmla="*/ 741 h 5530"/>
                  <a:gd name="T18" fmla="*/ 430 w 2339"/>
                  <a:gd name="T19" fmla="*/ 919 h 5530"/>
                  <a:gd name="T20" fmla="*/ 430 w 2339"/>
                  <a:gd name="T21" fmla="*/ 1041 h 5530"/>
                  <a:gd name="T22" fmla="*/ 454 w 2339"/>
                  <a:gd name="T23" fmla="*/ 1229 h 5530"/>
                  <a:gd name="T24" fmla="*/ 491 w 2339"/>
                  <a:gd name="T25" fmla="*/ 1543 h 5530"/>
                  <a:gd name="T26" fmla="*/ 519 w 2339"/>
                  <a:gd name="T27" fmla="*/ 1609 h 5530"/>
                  <a:gd name="T28" fmla="*/ 524 w 2339"/>
                  <a:gd name="T29" fmla="*/ 1651 h 5530"/>
                  <a:gd name="T30" fmla="*/ 412 w 2339"/>
                  <a:gd name="T31" fmla="*/ 1641 h 5530"/>
                  <a:gd name="T32" fmla="*/ 233 w 2339"/>
                  <a:gd name="T33" fmla="*/ 1712 h 5530"/>
                  <a:gd name="T34" fmla="*/ 163 w 2339"/>
                  <a:gd name="T35" fmla="*/ 1707 h 5530"/>
                  <a:gd name="T36" fmla="*/ 177 w 2339"/>
                  <a:gd name="T37" fmla="*/ 1580 h 5530"/>
                  <a:gd name="T38" fmla="*/ 135 w 2339"/>
                  <a:gd name="T39" fmla="*/ 1496 h 5530"/>
                  <a:gd name="T40" fmla="*/ 154 w 2339"/>
                  <a:gd name="T41" fmla="*/ 1435 h 5530"/>
                  <a:gd name="T42" fmla="*/ 130 w 2339"/>
                  <a:gd name="T43" fmla="*/ 1365 h 5530"/>
                  <a:gd name="T44" fmla="*/ 37 w 2339"/>
                  <a:gd name="T45" fmla="*/ 1285 h 5530"/>
                  <a:gd name="T46" fmla="*/ 18 w 2339"/>
                  <a:gd name="T47" fmla="*/ 1149 h 5530"/>
                  <a:gd name="T48" fmla="*/ 8 w 2339"/>
                  <a:gd name="T49" fmla="*/ 1004 h 5530"/>
                  <a:gd name="T50" fmla="*/ 69 w 2339"/>
                  <a:gd name="T51" fmla="*/ 750 h 5530"/>
                  <a:gd name="T52" fmla="*/ 144 w 2339"/>
                  <a:gd name="T53" fmla="*/ 596 h 5530"/>
                  <a:gd name="T54" fmla="*/ 290 w 2339"/>
                  <a:gd name="T55" fmla="*/ 460 h 5530"/>
                  <a:gd name="T56" fmla="*/ 294 w 2339"/>
                  <a:gd name="T57" fmla="*/ 441 h 553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339"/>
                  <a:gd name="T88" fmla="*/ 0 h 5530"/>
                  <a:gd name="T89" fmla="*/ 2339 w 2339"/>
                  <a:gd name="T90" fmla="*/ 5530 h 553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339" h="5530">
                    <a:moveTo>
                      <a:pt x="2202" y="0"/>
                    </a:moveTo>
                    <a:cubicBezTo>
                      <a:pt x="2253" y="36"/>
                      <a:pt x="2305" y="73"/>
                      <a:pt x="2322" y="180"/>
                    </a:cubicBezTo>
                    <a:cubicBezTo>
                      <a:pt x="2339" y="287"/>
                      <a:pt x="2329" y="515"/>
                      <a:pt x="2307" y="645"/>
                    </a:cubicBezTo>
                    <a:cubicBezTo>
                      <a:pt x="2285" y="775"/>
                      <a:pt x="2239" y="890"/>
                      <a:pt x="2187" y="960"/>
                    </a:cubicBezTo>
                    <a:cubicBezTo>
                      <a:pt x="2135" y="1030"/>
                      <a:pt x="2064" y="990"/>
                      <a:pt x="1992" y="1065"/>
                    </a:cubicBezTo>
                    <a:cubicBezTo>
                      <a:pt x="1920" y="1140"/>
                      <a:pt x="1834" y="1290"/>
                      <a:pt x="1752" y="1410"/>
                    </a:cubicBezTo>
                    <a:cubicBezTo>
                      <a:pt x="1670" y="1530"/>
                      <a:pt x="1567" y="1695"/>
                      <a:pt x="1497" y="1785"/>
                    </a:cubicBezTo>
                    <a:cubicBezTo>
                      <a:pt x="1427" y="1875"/>
                      <a:pt x="1362" y="1853"/>
                      <a:pt x="1332" y="1950"/>
                    </a:cubicBezTo>
                    <a:cubicBezTo>
                      <a:pt x="1302" y="2047"/>
                      <a:pt x="1310" y="2205"/>
                      <a:pt x="1317" y="2370"/>
                    </a:cubicBezTo>
                    <a:cubicBezTo>
                      <a:pt x="1324" y="2535"/>
                      <a:pt x="1367" y="2780"/>
                      <a:pt x="1377" y="2940"/>
                    </a:cubicBezTo>
                    <a:cubicBezTo>
                      <a:pt x="1387" y="3100"/>
                      <a:pt x="1365" y="3165"/>
                      <a:pt x="1377" y="3330"/>
                    </a:cubicBezTo>
                    <a:cubicBezTo>
                      <a:pt x="1389" y="3495"/>
                      <a:pt x="1419" y="3662"/>
                      <a:pt x="1452" y="3930"/>
                    </a:cubicBezTo>
                    <a:cubicBezTo>
                      <a:pt x="1485" y="4198"/>
                      <a:pt x="1537" y="4733"/>
                      <a:pt x="1572" y="4935"/>
                    </a:cubicBezTo>
                    <a:cubicBezTo>
                      <a:pt x="1607" y="5137"/>
                      <a:pt x="1645" y="5088"/>
                      <a:pt x="1662" y="5145"/>
                    </a:cubicBezTo>
                    <a:cubicBezTo>
                      <a:pt x="1679" y="5202"/>
                      <a:pt x="1735" y="5262"/>
                      <a:pt x="1677" y="5280"/>
                    </a:cubicBezTo>
                    <a:cubicBezTo>
                      <a:pt x="1619" y="5298"/>
                      <a:pt x="1472" y="5218"/>
                      <a:pt x="1317" y="5250"/>
                    </a:cubicBezTo>
                    <a:cubicBezTo>
                      <a:pt x="1162" y="5282"/>
                      <a:pt x="880" y="5440"/>
                      <a:pt x="747" y="5475"/>
                    </a:cubicBezTo>
                    <a:cubicBezTo>
                      <a:pt x="614" y="5510"/>
                      <a:pt x="552" y="5530"/>
                      <a:pt x="522" y="5460"/>
                    </a:cubicBezTo>
                    <a:cubicBezTo>
                      <a:pt x="492" y="5390"/>
                      <a:pt x="582" y="5167"/>
                      <a:pt x="567" y="5055"/>
                    </a:cubicBezTo>
                    <a:cubicBezTo>
                      <a:pt x="552" y="4943"/>
                      <a:pt x="444" y="4862"/>
                      <a:pt x="432" y="4785"/>
                    </a:cubicBezTo>
                    <a:cubicBezTo>
                      <a:pt x="420" y="4708"/>
                      <a:pt x="495" y="4660"/>
                      <a:pt x="492" y="4590"/>
                    </a:cubicBezTo>
                    <a:cubicBezTo>
                      <a:pt x="489" y="4520"/>
                      <a:pt x="479" y="4445"/>
                      <a:pt x="417" y="4365"/>
                    </a:cubicBezTo>
                    <a:cubicBezTo>
                      <a:pt x="355" y="4285"/>
                      <a:pt x="177" y="4225"/>
                      <a:pt x="117" y="4110"/>
                    </a:cubicBezTo>
                    <a:cubicBezTo>
                      <a:pt x="57" y="3995"/>
                      <a:pt x="72" y="3825"/>
                      <a:pt x="57" y="3675"/>
                    </a:cubicBezTo>
                    <a:cubicBezTo>
                      <a:pt x="42" y="3525"/>
                      <a:pt x="0" y="3422"/>
                      <a:pt x="27" y="3210"/>
                    </a:cubicBezTo>
                    <a:cubicBezTo>
                      <a:pt x="54" y="2998"/>
                      <a:pt x="149" y="2618"/>
                      <a:pt x="222" y="2400"/>
                    </a:cubicBezTo>
                    <a:cubicBezTo>
                      <a:pt x="295" y="2182"/>
                      <a:pt x="345" y="2060"/>
                      <a:pt x="462" y="1905"/>
                    </a:cubicBezTo>
                    <a:cubicBezTo>
                      <a:pt x="579" y="1750"/>
                      <a:pt x="847" y="1552"/>
                      <a:pt x="927" y="1470"/>
                    </a:cubicBezTo>
                    <a:cubicBezTo>
                      <a:pt x="1007" y="1388"/>
                      <a:pt x="939" y="1422"/>
                      <a:pt x="942" y="14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11"/>
              <p:cNvSpPr>
                <a:spLocks/>
              </p:cNvSpPr>
              <p:nvPr/>
            </p:nvSpPr>
            <p:spPr bwMode="auto">
              <a:xfrm>
                <a:off x="2853" y="3433"/>
                <a:ext cx="46" cy="347"/>
              </a:xfrm>
              <a:custGeom>
                <a:avLst/>
                <a:gdLst>
                  <a:gd name="T0" fmla="*/ 46 w 148"/>
                  <a:gd name="T1" fmla="*/ 0 h 1110"/>
                  <a:gd name="T2" fmla="*/ 27 w 148"/>
                  <a:gd name="T3" fmla="*/ 89 h 1110"/>
                  <a:gd name="T4" fmla="*/ 4 w 148"/>
                  <a:gd name="T5" fmla="*/ 164 h 1110"/>
                  <a:gd name="T6" fmla="*/ 4 w 148"/>
                  <a:gd name="T7" fmla="*/ 286 h 1110"/>
                  <a:gd name="T8" fmla="*/ 13 w 148"/>
                  <a:gd name="T9" fmla="*/ 347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8"/>
                  <a:gd name="T16" fmla="*/ 0 h 1110"/>
                  <a:gd name="T17" fmla="*/ 148 w 148"/>
                  <a:gd name="T18" fmla="*/ 1110 h 1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8" h="1110">
                    <a:moveTo>
                      <a:pt x="148" y="0"/>
                    </a:moveTo>
                    <a:cubicBezTo>
                      <a:pt x="129" y="99"/>
                      <a:pt x="110" y="198"/>
                      <a:pt x="88" y="285"/>
                    </a:cubicBezTo>
                    <a:cubicBezTo>
                      <a:pt x="66" y="372"/>
                      <a:pt x="26" y="420"/>
                      <a:pt x="13" y="525"/>
                    </a:cubicBezTo>
                    <a:cubicBezTo>
                      <a:pt x="0" y="630"/>
                      <a:pt x="8" y="817"/>
                      <a:pt x="13" y="915"/>
                    </a:cubicBezTo>
                    <a:cubicBezTo>
                      <a:pt x="18" y="1013"/>
                      <a:pt x="58" y="1015"/>
                      <a:pt x="43" y="1110"/>
                    </a:cubicBezTo>
                  </a:path>
                </a:pathLst>
              </a:cu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12"/>
              <p:cNvSpPr>
                <a:spLocks/>
              </p:cNvSpPr>
              <p:nvPr/>
            </p:nvSpPr>
            <p:spPr bwMode="auto">
              <a:xfrm>
                <a:off x="2486" y="1555"/>
                <a:ext cx="1763" cy="2220"/>
              </a:xfrm>
              <a:custGeom>
                <a:avLst/>
                <a:gdLst>
                  <a:gd name="T0" fmla="*/ 62 w 5642"/>
                  <a:gd name="T1" fmla="*/ 2220 h 7102"/>
                  <a:gd name="T2" fmla="*/ 85 w 5642"/>
                  <a:gd name="T3" fmla="*/ 2164 h 7102"/>
                  <a:gd name="T4" fmla="*/ 90 w 5642"/>
                  <a:gd name="T5" fmla="*/ 2107 h 7102"/>
                  <a:gd name="T6" fmla="*/ 137 w 5642"/>
                  <a:gd name="T7" fmla="*/ 2056 h 7102"/>
                  <a:gd name="T8" fmla="*/ 174 w 5642"/>
                  <a:gd name="T9" fmla="*/ 2037 h 7102"/>
                  <a:gd name="T10" fmla="*/ 207 w 5642"/>
                  <a:gd name="T11" fmla="*/ 2075 h 7102"/>
                  <a:gd name="T12" fmla="*/ 230 w 5642"/>
                  <a:gd name="T13" fmla="*/ 2051 h 7102"/>
                  <a:gd name="T14" fmla="*/ 258 w 5642"/>
                  <a:gd name="T15" fmla="*/ 1971 h 7102"/>
                  <a:gd name="T16" fmla="*/ 329 w 5642"/>
                  <a:gd name="T17" fmla="*/ 1962 h 7102"/>
                  <a:gd name="T18" fmla="*/ 380 w 5642"/>
                  <a:gd name="T19" fmla="*/ 1892 h 7102"/>
                  <a:gd name="T20" fmla="*/ 366 w 5642"/>
                  <a:gd name="T21" fmla="*/ 1845 h 7102"/>
                  <a:gd name="T22" fmla="*/ 277 w 5642"/>
                  <a:gd name="T23" fmla="*/ 1803 h 7102"/>
                  <a:gd name="T24" fmla="*/ 226 w 5642"/>
                  <a:gd name="T25" fmla="*/ 1798 h 7102"/>
                  <a:gd name="T26" fmla="*/ 202 w 5642"/>
                  <a:gd name="T27" fmla="*/ 1685 h 7102"/>
                  <a:gd name="T28" fmla="*/ 183 w 5642"/>
                  <a:gd name="T29" fmla="*/ 1601 h 7102"/>
                  <a:gd name="T30" fmla="*/ 169 w 5642"/>
                  <a:gd name="T31" fmla="*/ 1545 h 7102"/>
                  <a:gd name="T32" fmla="*/ 165 w 5642"/>
                  <a:gd name="T33" fmla="*/ 1498 h 7102"/>
                  <a:gd name="T34" fmla="*/ 212 w 5642"/>
                  <a:gd name="T35" fmla="*/ 1489 h 7102"/>
                  <a:gd name="T36" fmla="*/ 207 w 5642"/>
                  <a:gd name="T37" fmla="*/ 1390 h 7102"/>
                  <a:gd name="T38" fmla="*/ 174 w 5642"/>
                  <a:gd name="T39" fmla="*/ 1390 h 7102"/>
                  <a:gd name="T40" fmla="*/ 174 w 5642"/>
                  <a:gd name="T41" fmla="*/ 1357 h 7102"/>
                  <a:gd name="T42" fmla="*/ 127 w 5642"/>
                  <a:gd name="T43" fmla="*/ 1329 h 7102"/>
                  <a:gd name="T44" fmla="*/ 71 w 5642"/>
                  <a:gd name="T45" fmla="*/ 1334 h 7102"/>
                  <a:gd name="T46" fmla="*/ 5 w 5642"/>
                  <a:gd name="T47" fmla="*/ 1263 h 7102"/>
                  <a:gd name="T48" fmla="*/ 38 w 5642"/>
                  <a:gd name="T49" fmla="*/ 1254 h 7102"/>
                  <a:gd name="T50" fmla="*/ 71 w 5642"/>
                  <a:gd name="T51" fmla="*/ 1221 h 7102"/>
                  <a:gd name="T52" fmla="*/ 113 w 5642"/>
                  <a:gd name="T53" fmla="*/ 1221 h 7102"/>
                  <a:gd name="T54" fmla="*/ 141 w 5642"/>
                  <a:gd name="T55" fmla="*/ 1165 h 7102"/>
                  <a:gd name="T56" fmla="*/ 99 w 5642"/>
                  <a:gd name="T57" fmla="*/ 1090 h 7102"/>
                  <a:gd name="T58" fmla="*/ 85 w 5642"/>
                  <a:gd name="T59" fmla="*/ 1001 h 7102"/>
                  <a:gd name="T60" fmla="*/ 146 w 5642"/>
                  <a:gd name="T61" fmla="*/ 959 h 7102"/>
                  <a:gd name="T62" fmla="*/ 141 w 5642"/>
                  <a:gd name="T63" fmla="*/ 926 h 7102"/>
                  <a:gd name="T64" fmla="*/ 202 w 5642"/>
                  <a:gd name="T65" fmla="*/ 949 h 7102"/>
                  <a:gd name="T66" fmla="*/ 179 w 5642"/>
                  <a:gd name="T67" fmla="*/ 893 h 7102"/>
                  <a:gd name="T68" fmla="*/ 207 w 5642"/>
                  <a:gd name="T69" fmla="*/ 893 h 7102"/>
                  <a:gd name="T70" fmla="*/ 207 w 5642"/>
                  <a:gd name="T71" fmla="*/ 832 h 7102"/>
                  <a:gd name="T72" fmla="*/ 282 w 5642"/>
                  <a:gd name="T73" fmla="*/ 701 h 7102"/>
                  <a:gd name="T74" fmla="*/ 338 w 5642"/>
                  <a:gd name="T75" fmla="*/ 715 h 7102"/>
                  <a:gd name="T76" fmla="*/ 390 w 5642"/>
                  <a:gd name="T77" fmla="*/ 659 h 7102"/>
                  <a:gd name="T78" fmla="*/ 446 w 5642"/>
                  <a:gd name="T79" fmla="*/ 616 h 7102"/>
                  <a:gd name="T80" fmla="*/ 474 w 5642"/>
                  <a:gd name="T81" fmla="*/ 574 h 7102"/>
                  <a:gd name="T82" fmla="*/ 530 w 5642"/>
                  <a:gd name="T83" fmla="*/ 541 h 7102"/>
                  <a:gd name="T84" fmla="*/ 577 w 5642"/>
                  <a:gd name="T85" fmla="*/ 466 h 7102"/>
                  <a:gd name="T86" fmla="*/ 671 w 5642"/>
                  <a:gd name="T87" fmla="*/ 443 h 7102"/>
                  <a:gd name="T88" fmla="*/ 872 w 5642"/>
                  <a:gd name="T89" fmla="*/ 401 h 7102"/>
                  <a:gd name="T90" fmla="*/ 915 w 5642"/>
                  <a:gd name="T91" fmla="*/ 316 h 7102"/>
                  <a:gd name="T92" fmla="*/ 1022 w 5642"/>
                  <a:gd name="T93" fmla="*/ 223 h 7102"/>
                  <a:gd name="T94" fmla="*/ 1191 w 5642"/>
                  <a:gd name="T95" fmla="*/ 185 h 7102"/>
                  <a:gd name="T96" fmla="*/ 1327 w 5642"/>
                  <a:gd name="T97" fmla="*/ 194 h 7102"/>
                  <a:gd name="T98" fmla="*/ 1416 w 5642"/>
                  <a:gd name="T99" fmla="*/ 138 h 7102"/>
                  <a:gd name="T100" fmla="*/ 1491 w 5642"/>
                  <a:gd name="T101" fmla="*/ 44 h 7102"/>
                  <a:gd name="T102" fmla="*/ 1693 w 5642"/>
                  <a:gd name="T103" fmla="*/ 49 h 7102"/>
                  <a:gd name="T104" fmla="*/ 1763 w 5642"/>
                  <a:gd name="T105" fmla="*/ 0 h 71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42"/>
                  <a:gd name="T160" fmla="*/ 0 h 7102"/>
                  <a:gd name="T161" fmla="*/ 5642 w 5642"/>
                  <a:gd name="T162" fmla="*/ 7102 h 71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42" h="7102">
                    <a:moveTo>
                      <a:pt x="197" y="7102"/>
                    </a:moveTo>
                    <a:cubicBezTo>
                      <a:pt x="227" y="7042"/>
                      <a:pt x="257" y="6982"/>
                      <a:pt x="272" y="6922"/>
                    </a:cubicBezTo>
                    <a:cubicBezTo>
                      <a:pt x="287" y="6862"/>
                      <a:pt x="260" y="6799"/>
                      <a:pt x="287" y="6742"/>
                    </a:cubicBezTo>
                    <a:cubicBezTo>
                      <a:pt x="314" y="6685"/>
                      <a:pt x="392" y="6614"/>
                      <a:pt x="437" y="6577"/>
                    </a:cubicBezTo>
                    <a:cubicBezTo>
                      <a:pt x="482" y="6540"/>
                      <a:pt x="520" y="6507"/>
                      <a:pt x="557" y="6517"/>
                    </a:cubicBezTo>
                    <a:cubicBezTo>
                      <a:pt x="594" y="6527"/>
                      <a:pt x="632" y="6630"/>
                      <a:pt x="662" y="6637"/>
                    </a:cubicBezTo>
                    <a:cubicBezTo>
                      <a:pt x="692" y="6644"/>
                      <a:pt x="710" y="6617"/>
                      <a:pt x="737" y="6562"/>
                    </a:cubicBezTo>
                    <a:cubicBezTo>
                      <a:pt x="764" y="6507"/>
                      <a:pt x="775" y="6354"/>
                      <a:pt x="827" y="6307"/>
                    </a:cubicBezTo>
                    <a:cubicBezTo>
                      <a:pt x="879" y="6260"/>
                      <a:pt x="987" y="6319"/>
                      <a:pt x="1052" y="6277"/>
                    </a:cubicBezTo>
                    <a:cubicBezTo>
                      <a:pt x="1117" y="6235"/>
                      <a:pt x="1197" y="6114"/>
                      <a:pt x="1217" y="6052"/>
                    </a:cubicBezTo>
                    <a:cubicBezTo>
                      <a:pt x="1237" y="5990"/>
                      <a:pt x="1227" y="5949"/>
                      <a:pt x="1172" y="5902"/>
                    </a:cubicBezTo>
                    <a:cubicBezTo>
                      <a:pt x="1117" y="5855"/>
                      <a:pt x="962" y="5792"/>
                      <a:pt x="887" y="5767"/>
                    </a:cubicBezTo>
                    <a:cubicBezTo>
                      <a:pt x="812" y="5742"/>
                      <a:pt x="762" y="5815"/>
                      <a:pt x="722" y="5752"/>
                    </a:cubicBezTo>
                    <a:cubicBezTo>
                      <a:pt x="682" y="5689"/>
                      <a:pt x="670" y="5497"/>
                      <a:pt x="647" y="5392"/>
                    </a:cubicBezTo>
                    <a:cubicBezTo>
                      <a:pt x="624" y="5287"/>
                      <a:pt x="604" y="5197"/>
                      <a:pt x="587" y="5122"/>
                    </a:cubicBezTo>
                    <a:cubicBezTo>
                      <a:pt x="570" y="5047"/>
                      <a:pt x="552" y="4997"/>
                      <a:pt x="542" y="4942"/>
                    </a:cubicBezTo>
                    <a:cubicBezTo>
                      <a:pt x="532" y="4887"/>
                      <a:pt x="505" y="4822"/>
                      <a:pt x="527" y="4792"/>
                    </a:cubicBezTo>
                    <a:cubicBezTo>
                      <a:pt x="549" y="4762"/>
                      <a:pt x="654" y="4820"/>
                      <a:pt x="677" y="4762"/>
                    </a:cubicBezTo>
                    <a:cubicBezTo>
                      <a:pt x="700" y="4704"/>
                      <a:pt x="682" y="4499"/>
                      <a:pt x="662" y="4447"/>
                    </a:cubicBezTo>
                    <a:cubicBezTo>
                      <a:pt x="642" y="4395"/>
                      <a:pt x="574" y="4464"/>
                      <a:pt x="557" y="4447"/>
                    </a:cubicBezTo>
                    <a:cubicBezTo>
                      <a:pt x="540" y="4430"/>
                      <a:pt x="582" y="4374"/>
                      <a:pt x="557" y="4342"/>
                    </a:cubicBezTo>
                    <a:cubicBezTo>
                      <a:pt x="532" y="4310"/>
                      <a:pt x="462" y="4265"/>
                      <a:pt x="407" y="4252"/>
                    </a:cubicBezTo>
                    <a:cubicBezTo>
                      <a:pt x="352" y="4239"/>
                      <a:pt x="292" y="4302"/>
                      <a:pt x="227" y="4267"/>
                    </a:cubicBezTo>
                    <a:cubicBezTo>
                      <a:pt x="162" y="4232"/>
                      <a:pt x="34" y="4084"/>
                      <a:pt x="17" y="4042"/>
                    </a:cubicBezTo>
                    <a:cubicBezTo>
                      <a:pt x="0" y="4000"/>
                      <a:pt x="87" y="4034"/>
                      <a:pt x="122" y="4012"/>
                    </a:cubicBezTo>
                    <a:cubicBezTo>
                      <a:pt x="157" y="3990"/>
                      <a:pt x="187" y="3924"/>
                      <a:pt x="227" y="3907"/>
                    </a:cubicBezTo>
                    <a:cubicBezTo>
                      <a:pt x="267" y="3890"/>
                      <a:pt x="325" y="3937"/>
                      <a:pt x="362" y="3907"/>
                    </a:cubicBezTo>
                    <a:cubicBezTo>
                      <a:pt x="399" y="3877"/>
                      <a:pt x="460" y="3797"/>
                      <a:pt x="452" y="3727"/>
                    </a:cubicBezTo>
                    <a:cubicBezTo>
                      <a:pt x="444" y="3657"/>
                      <a:pt x="347" y="3574"/>
                      <a:pt x="317" y="3487"/>
                    </a:cubicBezTo>
                    <a:cubicBezTo>
                      <a:pt x="287" y="3400"/>
                      <a:pt x="247" y="3272"/>
                      <a:pt x="272" y="3202"/>
                    </a:cubicBezTo>
                    <a:cubicBezTo>
                      <a:pt x="297" y="3132"/>
                      <a:pt x="437" y="3107"/>
                      <a:pt x="467" y="3067"/>
                    </a:cubicBezTo>
                    <a:cubicBezTo>
                      <a:pt x="497" y="3027"/>
                      <a:pt x="422" y="2967"/>
                      <a:pt x="452" y="2962"/>
                    </a:cubicBezTo>
                    <a:cubicBezTo>
                      <a:pt x="482" y="2957"/>
                      <a:pt x="627" y="3054"/>
                      <a:pt x="647" y="3037"/>
                    </a:cubicBezTo>
                    <a:cubicBezTo>
                      <a:pt x="667" y="3020"/>
                      <a:pt x="570" y="2887"/>
                      <a:pt x="572" y="2857"/>
                    </a:cubicBezTo>
                    <a:cubicBezTo>
                      <a:pt x="574" y="2827"/>
                      <a:pt x="647" y="2890"/>
                      <a:pt x="662" y="2857"/>
                    </a:cubicBezTo>
                    <a:cubicBezTo>
                      <a:pt x="677" y="2824"/>
                      <a:pt x="622" y="2764"/>
                      <a:pt x="662" y="2662"/>
                    </a:cubicBezTo>
                    <a:cubicBezTo>
                      <a:pt x="702" y="2560"/>
                      <a:pt x="832" y="2304"/>
                      <a:pt x="902" y="2242"/>
                    </a:cubicBezTo>
                    <a:cubicBezTo>
                      <a:pt x="972" y="2180"/>
                      <a:pt x="1024" y="2310"/>
                      <a:pt x="1082" y="2287"/>
                    </a:cubicBezTo>
                    <a:cubicBezTo>
                      <a:pt x="1140" y="2264"/>
                      <a:pt x="1190" y="2160"/>
                      <a:pt x="1247" y="2107"/>
                    </a:cubicBezTo>
                    <a:cubicBezTo>
                      <a:pt x="1304" y="2054"/>
                      <a:pt x="1382" y="2017"/>
                      <a:pt x="1427" y="1972"/>
                    </a:cubicBezTo>
                    <a:cubicBezTo>
                      <a:pt x="1472" y="1927"/>
                      <a:pt x="1472" y="1877"/>
                      <a:pt x="1517" y="1837"/>
                    </a:cubicBezTo>
                    <a:cubicBezTo>
                      <a:pt x="1562" y="1797"/>
                      <a:pt x="1642" y="1789"/>
                      <a:pt x="1697" y="1732"/>
                    </a:cubicBezTo>
                    <a:cubicBezTo>
                      <a:pt x="1752" y="1675"/>
                      <a:pt x="1772" y="1544"/>
                      <a:pt x="1847" y="1492"/>
                    </a:cubicBezTo>
                    <a:cubicBezTo>
                      <a:pt x="1922" y="1440"/>
                      <a:pt x="1989" y="1452"/>
                      <a:pt x="2147" y="1417"/>
                    </a:cubicBezTo>
                    <a:cubicBezTo>
                      <a:pt x="2305" y="1382"/>
                      <a:pt x="2662" y="1349"/>
                      <a:pt x="2792" y="1282"/>
                    </a:cubicBezTo>
                    <a:cubicBezTo>
                      <a:pt x="2922" y="1215"/>
                      <a:pt x="2847" y="1107"/>
                      <a:pt x="2927" y="1012"/>
                    </a:cubicBezTo>
                    <a:cubicBezTo>
                      <a:pt x="3007" y="917"/>
                      <a:pt x="3125" y="782"/>
                      <a:pt x="3272" y="712"/>
                    </a:cubicBezTo>
                    <a:cubicBezTo>
                      <a:pt x="3419" y="642"/>
                      <a:pt x="3650" y="607"/>
                      <a:pt x="3812" y="592"/>
                    </a:cubicBezTo>
                    <a:cubicBezTo>
                      <a:pt x="3974" y="577"/>
                      <a:pt x="4127" y="647"/>
                      <a:pt x="4247" y="622"/>
                    </a:cubicBezTo>
                    <a:cubicBezTo>
                      <a:pt x="4367" y="597"/>
                      <a:pt x="4445" y="522"/>
                      <a:pt x="4532" y="442"/>
                    </a:cubicBezTo>
                    <a:cubicBezTo>
                      <a:pt x="4619" y="362"/>
                      <a:pt x="4625" y="189"/>
                      <a:pt x="4772" y="142"/>
                    </a:cubicBezTo>
                    <a:cubicBezTo>
                      <a:pt x="4919" y="95"/>
                      <a:pt x="5272" y="181"/>
                      <a:pt x="5417" y="157"/>
                    </a:cubicBezTo>
                    <a:cubicBezTo>
                      <a:pt x="5562" y="133"/>
                      <a:pt x="5595" y="33"/>
                      <a:pt x="5642" y="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13"/>
              <p:cNvSpPr>
                <a:spLocks/>
              </p:cNvSpPr>
              <p:nvPr/>
            </p:nvSpPr>
            <p:spPr bwMode="auto">
              <a:xfrm>
                <a:off x="2900" y="1272"/>
                <a:ext cx="132" cy="881"/>
              </a:xfrm>
              <a:custGeom>
                <a:avLst/>
                <a:gdLst>
                  <a:gd name="T0" fmla="*/ 17 w 420"/>
                  <a:gd name="T1" fmla="*/ 0 h 2820"/>
                  <a:gd name="T2" fmla="*/ 13 w 420"/>
                  <a:gd name="T3" fmla="*/ 42 h 2820"/>
                  <a:gd name="T4" fmla="*/ 93 w 420"/>
                  <a:gd name="T5" fmla="*/ 66 h 2820"/>
                  <a:gd name="T6" fmla="*/ 121 w 420"/>
                  <a:gd name="T7" fmla="*/ 70 h 2820"/>
                  <a:gd name="T8" fmla="*/ 130 w 420"/>
                  <a:gd name="T9" fmla="*/ 136 h 2820"/>
                  <a:gd name="T10" fmla="*/ 112 w 420"/>
                  <a:gd name="T11" fmla="*/ 173 h 2820"/>
                  <a:gd name="T12" fmla="*/ 88 w 420"/>
                  <a:gd name="T13" fmla="*/ 211 h 2820"/>
                  <a:gd name="T14" fmla="*/ 64 w 420"/>
                  <a:gd name="T15" fmla="*/ 262 h 2820"/>
                  <a:gd name="T16" fmla="*/ 116 w 420"/>
                  <a:gd name="T17" fmla="*/ 314 h 2820"/>
                  <a:gd name="T18" fmla="*/ 74 w 420"/>
                  <a:gd name="T19" fmla="*/ 361 h 2820"/>
                  <a:gd name="T20" fmla="*/ 50 w 420"/>
                  <a:gd name="T21" fmla="*/ 375 h 2820"/>
                  <a:gd name="T22" fmla="*/ 50 w 420"/>
                  <a:gd name="T23" fmla="*/ 455 h 2820"/>
                  <a:gd name="T24" fmla="*/ 41 w 420"/>
                  <a:gd name="T25" fmla="*/ 487 h 2820"/>
                  <a:gd name="T26" fmla="*/ 60 w 420"/>
                  <a:gd name="T27" fmla="*/ 530 h 2820"/>
                  <a:gd name="T28" fmla="*/ 41 w 420"/>
                  <a:gd name="T29" fmla="*/ 581 h 2820"/>
                  <a:gd name="T30" fmla="*/ 97 w 420"/>
                  <a:gd name="T31" fmla="*/ 628 h 2820"/>
                  <a:gd name="T32" fmla="*/ 41 w 420"/>
                  <a:gd name="T33" fmla="*/ 759 h 2820"/>
                  <a:gd name="T34" fmla="*/ 46 w 420"/>
                  <a:gd name="T35" fmla="*/ 834 h 2820"/>
                  <a:gd name="T36" fmla="*/ 46 w 420"/>
                  <a:gd name="T37" fmla="*/ 881 h 28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2820"/>
                  <a:gd name="T59" fmla="*/ 420 w 420"/>
                  <a:gd name="T60" fmla="*/ 2820 h 28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2820">
                    <a:moveTo>
                      <a:pt x="55" y="0"/>
                    </a:moveTo>
                    <a:cubicBezTo>
                      <a:pt x="27" y="50"/>
                      <a:pt x="0" y="100"/>
                      <a:pt x="40" y="135"/>
                    </a:cubicBezTo>
                    <a:cubicBezTo>
                      <a:pt x="80" y="170"/>
                      <a:pt x="238" y="195"/>
                      <a:pt x="295" y="210"/>
                    </a:cubicBezTo>
                    <a:cubicBezTo>
                      <a:pt x="352" y="225"/>
                      <a:pt x="365" y="188"/>
                      <a:pt x="385" y="225"/>
                    </a:cubicBezTo>
                    <a:cubicBezTo>
                      <a:pt x="405" y="262"/>
                      <a:pt x="420" y="380"/>
                      <a:pt x="415" y="435"/>
                    </a:cubicBezTo>
                    <a:cubicBezTo>
                      <a:pt x="410" y="490"/>
                      <a:pt x="377" y="515"/>
                      <a:pt x="355" y="555"/>
                    </a:cubicBezTo>
                    <a:cubicBezTo>
                      <a:pt x="333" y="595"/>
                      <a:pt x="305" y="628"/>
                      <a:pt x="280" y="675"/>
                    </a:cubicBezTo>
                    <a:cubicBezTo>
                      <a:pt x="255" y="722"/>
                      <a:pt x="190" y="785"/>
                      <a:pt x="205" y="840"/>
                    </a:cubicBezTo>
                    <a:cubicBezTo>
                      <a:pt x="220" y="895"/>
                      <a:pt x="365" y="953"/>
                      <a:pt x="370" y="1005"/>
                    </a:cubicBezTo>
                    <a:cubicBezTo>
                      <a:pt x="375" y="1057"/>
                      <a:pt x="270" y="1123"/>
                      <a:pt x="235" y="1155"/>
                    </a:cubicBezTo>
                    <a:cubicBezTo>
                      <a:pt x="200" y="1187"/>
                      <a:pt x="172" y="1150"/>
                      <a:pt x="160" y="1200"/>
                    </a:cubicBezTo>
                    <a:cubicBezTo>
                      <a:pt x="148" y="1250"/>
                      <a:pt x="165" y="1395"/>
                      <a:pt x="160" y="1455"/>
                    </a:cubicBezTo>
                    <a:cubicBezTo>
                      <a:pt x="155" y="1515"/>
                      <a:pt x="125" y="1520"/>
                      <a:pt x="130" y="1560"/>
                    </a:cubicBezTo>
                    <a:cubicBezTo>
                      <a:pt x="135" y="1600"/>
                      <a:pt x="190" y="1645"/>
                      <a:pt x="190" y="1695"/>
                    </a:cubicBezTo>
                    <a:cubicBezTo>
                      <a:pt x="190" y="1745"/>
                      <a:pt x="110" y="1808"/>
                      <a:pt x="130" y="1860"/>
                    </a:cubicBezTo>
                    <a:cubicBezTo>
                      <a:pt x="150" y="1912"/>
                      <a:pt x="310" y="1915"/>
                      <a:pt x="310" y="2010"/>
                    </a:cubicBezTo>
                    <a:cubicBezTo>
                      <a:pt x="310" y="2105"/>
                      <a:pt x="157" y="2320"/>
                      <a:pt x="130" y="2430"/>
                    </a:cubicBezTo>
                    <a:cubicBezTo>
                      <a:pt x="103" y="2540"/>
                      <a:pt x="143" y="2605"/>
                      <a:pt x="145" y="2670"/>
                    </a:cubicBezTo>
                    <a:cubicBezTo>
                      <a:pt x="147" y="2735"/>
                      <a:pt x="85" y="2792"/>
                      <a:pt x="145" y="282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14"/>
              <p:cNvSpPr>
                <a:spLocks/>
              </p:cNvSpPr>
              <p:nvPr/>
            </p:nvSpPr>
            <p:spPr bwMode="auto">
              <a:xfrm>
                <a:off x="1844" y="1520"/>
                <a:ext cx="1022" cy="431"/>
              </a:xfrm>
              <a:custGeom>
                <a:avLst/>
                <a:gdLst>
                  <a:gd name="T0" fmla="*/ 0 w 3270"/>
                  <a:gd name="T1" fmla="*/ 0 h 1380"/>
                  <a:gd name="T2" fmla="*/ 206 w 3270"/>
                  <a:gd name="T3" fmla="*/ 84 h 1380"/>
                  <a:gd name="T4" fmla="*/ 216 w 3270"/>
                  <a:gd name="T5" fmla="*/ 145 h 1380"/>
                  <a:gd name="T6" fmla="*/ 253 w 3270"/>
                  <a:gd name="T7" fmla="*/ 201 h 1380"/>
                  <a:gd name="T8" fmla="*/ 464 w 3270"/>
                  <a:gd name="T9" fmla="*/ 230 h 1380"/>
                  <a:gd name="T10" fmla="*/ 628 w 3270"/>
                  <a:gd name="T11" fmla="*/ 248 h 1380"/>
                  <a:gd name="T12" fmla="*/ 717 w 3270"/>
                  <a:gd name="T13" fmla="*/ 333 h 1380"/>
                  <a:gd name="T14" fmla="*/ 825 w 3270"/>
                  <a:gd name="T15" fmla="*/ 342 h 1380"/>
                  <a:gd name="T16" fmla="*/ 924 w 3270"/>
                  <a:gd name="T17" fmla="*/ 328 h 1380"/>
                  <a:gd name="T18" fmla="*/ 980 w 3270"/>
                  <a:gd name="T19" fmla="*/ 398 h 1380"/>
                  <a:gd name="T20" fmla="*/ 1022 w 3270"/>
                  <a:gd name="T21" fmla="*/ 431 h 13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70"/>
                  <a:gd name="T34" fmla="*/ 0 h 1380"/>
                  <a:gd name="T35" fmla="*/ 3270 w 3270"/>
                  <a:gd name="T36" fmla="*/ 1380 h 138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70" h="1380">
                    <a:moveTo>
                      <a:pt x="0" y="0"/>
                    </a:moveTo>
                    <a:cubicBezTo>
                      <a:pt x="272" y="96"/>
                      <a:pt x="545" y="192"/>
                      <a:pt x="660" y="270"/>
                    </a:cubicBezTo>
                    <a:cubicBezTo>
                      <a:pt x="775" y="348"/>
                      <a:pt x="665" y="402"/>
                      <a:pt x="690" y="465"/>
                    </a:cubicBezTo>
                    <a:cubicBezTo>
                      <a:pt x="715" y="528"/>
                      <a:pt x="677" y="600"/>
                      <a:pt x="810" y="645"/>
                    </a:cubicBezTo>
                    <a:cubicBezTo>
                      <a:pt x="943" y="690"/>
                      <a:pt x="1285" y="710"/>
                      <a:pt x="1485" y="735"/>
                    </a:cubicBezTo>
                    <a:cubicBezTo>
                      <a:pt x="1685" y="760"/>
                      <a:pt x="1875" y="740"/>
                      <a:pt x="2010" y="795"/>
                    </a:cubicBezTo>
                    <a:cubicBezTo>
                      <a:pt x="2145" y="850"/>
                      <a:pt x="2190" y="1015"/>
                      <a:pt x="2295" y="1065"/>
                    </a:cubicBezTo>
                    <a:cubicBezTo>
                      <a:pt x="2400" y="1115"/>
                      <a:pt x="2530" y="1097"/>
                      <a:pt x="2640" y="1095"/>
                    </a:cubicBezTo>
                    <a:cubicBezTo>
                      <a:pt x="2750" y="1093"/>
                      <a:pt x="2873" y="1020"/>
                      <a:pt x="2955" y="1050"/>
                    </a:cubicBezTo>
                    <a:cubicBezTo>
                      <a:pt x="3037" y="1080"/>
                      <a:pt x="3083" y="1220"/>
                      <a:pt x="3135" y="1275"/>
                    </a:cubicBezTo>
                    <a:cubicBezTo>
                      <a:pt x="3187" y="1330"/>
                      <a:pt x="3233" y="1318"/>
                      <a:pt x="3270" y="138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15"/>
              <p:cNvSpPr>
                <a:spLocks/>
              </p:cNvSpPr>
              <p:nvPr/>
            </p:nvSpPr>
            <p:spPr bwMode="auto">
              <a:xfrm>
                <a:off x="2102" y="1858"/>
                <a:ext cx="698" cy="332"/>
              </a:xfrm>
              <a:custGeom>
                <a:avLst/>
                <a:gdLst>
                  <a:gd name="T0" fmla="*/ 0 w 2235"/>
                  <a:gd name="T1" fmla="*/ 19 h 1062"/>
                  <a:gd name="T2" fmla="*/ 70 w 2235"/>
                  <a:gd name="T3" fmla="*/ 14 h 1062"/>
                  <a:gd name="T4" fmla="*/ 206 w 2235"/>
                  <a:gd name="T5" fmla="*/ 5 h 1062"/>
                  <a:gd name="T6" fmla="*/ 347 w 2235"/>
                  <a:gd name="T7" fmla="*/ 42 h 1062"/>
                  <a:gd name="T8" fmla="*/ 478 w 2235"/>
                  <a:gd name="T9" fmla="*/ 42 h 1062"/>
                  <a:gd name="T10" fmla="*/ 562 w 2235"/>
                  <a:gd name="T11" fmla="*/ 145 h 1062"/>
                  <a:gd name="T12" fmla="*/ 618 w 2235"/>
                  <a:gd name="T13" fmla="*/ 277 h 1062"/>
                  <a:gd name="T14" fmla="*/ 665 w 2235"/>
                  <a:gd name="T15" fmla="*/ 319 h 1062"/>
                  <a:gd name="T16" fmla="*/ 698 w 2235"/>
                  <a:gd name="T17" fmla="*/ 197 h 10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35"/>
                  <a:gd name="T28" fmla="*/ 0 h 1062"/>
                  <a:gd name="T29" fmla="*/ 2235 w 2235"/>
                  <a:gd name="T30" fmla="*/ 1062 h 106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35" h="1062">
                    <a:moveTo>
                      <a:pt x="0" y="60"/>
                    </a:moveTo>
                    <a:cubicBezTo>
                      <a:pt x="57" y="56"/>
                      <a:pt x="115" y="52"/>
                      <a:pt x="225" y="45"/>
                    </a:cubicBezTo>
                    <a:cubicBezTo>
                      <a:pt x="335" y="38"/>
                      <a:pt x="513" y="0"/>
                      <a:pt x="660" y="15"/>
                    </a:cubicBezTo>
                    <a:cubicBezTo>
                      <a:pt x="807" y="30"/>
                      <a:pt x="965" y="115"/>
                      <a:pt x="1110" y="135"/>
                    </a:cubicBezTo>
                    <a:cubicBezTo>
                      <a:pt x="1255" y="155"/>
                      <a:pt x="1415" y="80"/>
                      <a:pt x="1530" y="135"/>
                    </a:cubicBezTo>
                    <a:cubicBezTo>
                      <a:pt x="1645" y="190"/>
                      <a:pt x="1725" y="340"/>
                      <a:pt x="1800" y="465"/>
                    </a:cubicBezTo>
                    <a:cubicBezTo>
                      <a:pt x="1875" y="590"/>
                      <a:pt x="1925" y="793"/>
                      <a:pt x="1980" y="885"/>
                    </a:cubicBezTo>
                    <a:cubicBezTo>
                      <a:pt x="2035" y="977"/>
                      <a:pt x="2088" y="1062"/>
                      <a:pt x="2130" y="1020"/>
                    </a:cubicBezTo>
                    <a:cubicBezTo>
                      <a:pt x="2172" y="978"/>
                      <a:pt x="2218" y="695"/>
                      <a:pt x="2235" y="630"/>
                    </a:cubicBezTo>
                  </a:path>
                </a:pathLst>
              </a:custGeom>
              <a:noFill/>
              <a:ln w="28575">
                <a:solidFill>
                  <a:srgbClr val="3399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16"/>
              <p:cNvSpPr>
                <a:spLocks/>
              </p:cNvSpPr>
              <p:nvPr/>
            </p:nvSpPr>
            <p:spPr bwMode="auto">
              <a:xfrm>
                <a:off x="2736" y="2181"/>
                <a:ext cx="22" cy="75"/>
              </a:xfrm>
              <a:custGeom>
                <a:avLst/>
                <a:gdLst>
                  <a:gd name="T0" fmla="*/ 22 w 70"/>
                  <a:gd name="T1" fmla="*/ 0 h 240"/>
                  <a:gd name="T2" fmla="*/ 22 w 70"/>
                  <a:gd name="T3" fmla="*/ 42 h 240"/>
                  <a:gd name="T4" fmla="*/ 22 w 70"/>
                  <a:gd name="T5" fmla="*/ 75 h 240"/>
                  <a:gd name="T6" fmla="*/ 0 60000 65536"/>
                  <a:gd name="T7" fmla="*/ 0 60000 65536"/>
                  <a:gd name="T8" fmla="*/ 0 60000 65536"/>
                  <a:gd name="T9" fmla="*/ 0 w 70"/>
                  <a:gd name="T10" fmla="*/ 0 h 240"/>
                  <a:gd name="T11" fmla="*/ 70 w 70"/>
                  <a:gd name="T12" fmla="*/ 240 h 2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" h="240">
                    <a:moveTo>
                      <a:pt x="70" y="0"/>
                    </a:moveTo>
                    <a:cubicBezTo>
                      <a:pt x="70" y="47"/>
                      <a:pt x="70" y="95"/>
                      <a:pt x="70" y="135"/>
                    </a:cubicBezTo>
                    <a:cubicBezTo>
                      <a:pt x="70" y="175"/>
                      <a:pt x="0" y="163"/>
                      <a:pt x="70" y="240"/>
                    </a:cubicBezTo>
                  </a:path>
                </a:pathLst>
              </a:custGeom>
              <a:solidFill>
                <a:srgbClr val="339966"/>
              </a:solidFill>
              <a:ln w="2857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6" name="Group 17"/>
              <p:cNvGrpSpPr>
                <a:grpSpLocks/>
              </p:cNvGrpSpPr>
              <p:nvPr/>
            </p:nvGrpSpPr>
            <p:grpSpPr bwMode="auto">
              <a:xfrm>
                <a:off x="2843" y="1740"/>
                <a:ext cx="93" cy="94"/>
                <a:chOff x="4185" y="13200"/>
                <a:chExt cx="300" cy="300"/>
              </a:xfrm>
            </p:grpSpPr>
            <p:sp>
              <p:nvSpPr>
                <p:cNvPr id="201" name="Oval 18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Oval 19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7" name="Oval 20"/>
              <p:cNvSpPr>
                <a:spLocks noChangeArrowheads="1"/>
              </p:cNvSpPr>
              <p:nvPr/>
            </p:nvSpPr>
            <p:spPr bwMode="auto">
              <a:xfrm>
                <a:off x="3204" y="1811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Oval 21"/>
              <p:cNvSpPr>
                <a:spLocks noChangeArrowheads="1"/>
              </p:cNvSpPr>
              <p:nvPr/>
            </p:nvSpPr>
            <p:spPr bwMode="auto">
              <a:xfrm>
                <a:off x="2805" y="653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vi-VN">
                  <a:latin typeface=".VnTimeH" pitchFamily="34" charset="0"/>
                </a:endParaRPr>
              </a:p>
            </p:txBody>
          </p:sp>
          <p:sp>
            <p:nvSpPr>
              <p:cNvPr id="179" name="Oval 22"/>
              <p:cNvSpPr>
                <a:spLocks noChangeArrowheads="1"/>
              </p:cNvSpPr>
              <p:nvPr/>
            </p:nvSpPr>
            <p:spPr bwMode="auto">
              <a:xfrm>
                <a:off x="2308" y="1042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Oval 23"/>
              <p:cNvSpPr>
                <a:spLocks noChangeArrowheads="1"/>
              </p:cNvSpPr>
              <p:nvPr/>
            </p:nvSpPr>
            <p:spPr bwMode="auto">
              <a:xfrm>
                <a:off x="3415" y="1154"/>
                <a:ext cx="56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Oval 24"/>
              <p:cNvSpPr>
                <a:spLocks noChangeArrowheads="1"/>
              </p:cNvSpPr>
              <p:nvPr/>
            </p:nvSpPr>
            <p:spPr bwMode="auto">
              <a:xfrm>
                <a:off x="3307" y="1614"/>
                <a:ext cx="56" cy="5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2" name="Group 25"/>
              <p:cNvGrpSpPr>
                <a:grpSpLocks/>
              </p:cNvGrpSpPr>
              <p:nvPr/>
            </p:nvGrpSpPr>
            <p:grpSpPr bwMode="auto">
              <a:xfrm>
                <a:off x="2683" y="3405"/>
                <a:ext cx="94" cy="94"/>
                <a:chOff x="4185" y="13200"/>
                <a:chExt cx="300" cy="300"/>
              </a:xfrm>
            </p:grpSpPr>
            <p:sp>
              <p:nvSpPr>
                <p:cNvPr id="199" name="Oval 26"/>
                <p:cNvSpPr>
                  <a:spLocks noChangeArrowheads="1"/>
                </p:cNvSpPr>
                <p:nvPr/>
              </p:nvSpPr>
              <p:spPr bwMode="auto">
                <a:xfrm>
                  <a:off x="4185" y="13200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Oval 27"/>
                <p:cNvSpPr>
                  <a:spLocks noChangeArrowheads="1"/>
                </p:cNvSpPr>
                <p:nvPr/>
              </p:nvSpPr>
              <p:spPr bwMode="auto">
                <a:xfrm>
                  <a:off x="4245" y="13260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3" name="Group 28"/>
              <p:cNvGrpSpPr>
                <a:grpSpLocks/>
              </p:cNvGrpSpPr>
              <p:nvPr/>
            </p:nvGrpSpPr>
            <p:grpSpPr bwMode="auto">
              <a:xfrm rot="-1728032">
                <a:off x="2704" y="1348"/>
                <a:ext cx="135" cy="193"/>
                <a:chOff x="2415" y="12855"/>
                <a:chExt cx="555" cy="795"/>
              </a:xfrm>
            </p:grpSpPr>
            <p:sp>
              <p:nvSpPr>
                <p:cNvPr id="196" name="Rectangle 29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AutoShape 30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AutoShape 31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4" name="Group 32"/>
              <p:cNvGrpSpPr>
                <a:grpSpLocks/>
              </p:cNvGrpSpPr>
              <p:nvPr/>
            </p:nvGrpSpPr>
            <p:grpSpPr bwMode="auto">
              <a:xfrm rot="-376791">
                <a:off x="2868" y="2977"/>
                <a:ext cx="173" cy="223"/>
                <a:chOff x="2415" y="12855"/>
                <a:chExt cx="555" cy="795"/>
              </a:xfrm>
            </p:grpSpPr>
            <p:sp>
              <p:nvSpPr>
                <p:cNvPr id="193" name="Rectangle 33"/>
                <p:cNvSpPr>
                  <a:spLocks noChangeArrowheads="1"/>
                </p:cNvSpPr>
                <p:nvPr/>
              </p:nvSpPr>
              <p:spPr bwMode="auto">
                <a:xfrm>
                  <a:off x="2565" y="12855"/>
                  <a:ext cx="241" cy="795"/>
                </a:xfrm>
                <a:prstGeom prst="rect">
                  <a:avLst/>
                </a:prstGeom>
                <a:solidFill>
                  <a:srgbClr val="FFFFFF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4" name="AutoShape 34"/>
                <p:cNvSpPr>
                  <a:spLocks noChangeArrowheads="1"/>
                </p:cNvSpPr>
                <p:nvPr/>
              </p:nvSpPr>
              <p:spPr bwMode="auto">
                <a:xfrm rot="10601523">
                  <a:off x="2415" y="13027"/>
                  <a:ext cx="555" cy="71"/>
                </a:xfrm>
                <a:custGeom>
                  <a:avLst/>
                  <a:gdLst>
                    <a:gd name="T0" fmla="*/ 12 w 21600"/>
                    <a:gd name="T1" fmla="*/ 0 h 21600"/>
                    <a:gd name="T2" fmla="*/ 7 w 21600"/>
                    <a:gd name="T3" fmla="*/ 0 h 21600"/>
                    <a:gd name="T4" fmla="*/ 2 w 21600"/>
                    <a:gd name="T5" fmla="*/ 0 h 21600"/>
                    <a:gd name="T6" fmla="*/ 7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515 w 21600"/>
                    <a:gd name="T13" fmla="*/ 4563 h 21600"/>
                    <a:gd name="T14" fmla="*/ 17085 w 21600"/>
                    <a:gd name="T15" fmla="*/ 170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90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AutoShape 35"/>
                <p:cNvSpPr>
                  <a:spLocks noChangeArrowheads="1"/>
                </p:cNvSpPr>
                <p:nvPr/>
              </p:nvSpPr>
              <p:spPr bwMode="auto">
                <a:xfrm rot="-5400000">
                  <a:off x="2392" y="13182"/>
                  <a:ext cx="584" cy="76"/>
                </a:xfrm>
                <a:prstGeom prst="chevron">
                  <a:avLst>
                    <a:gd name="adj" fmla="val 192105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85" name="Text Box 36"/>
              <p:cNvSpPr txBox="1">
                <a:spLocks noChangeArrowheads="1"/>
              </p:cNvSpPr>
              <p:nvPr/>
            </p:nvSpPr>
            <p:spPr bwMode="auto">
              <a:xfrm>
                <a:off x="2829" y="615"/>
                <a:ext cx="86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 ®åi ®éc lËp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6" name="Text Box 37"/>
              <p:cNvSpPr txBox="1">
                <a:spLocks noChangeArrowheads="1"/>
              </p:cNvSpPr>
              <p:nvPr/>
            </p:nvSpPr>
            <p:spPr bwMode="auto">
              <a:xfrm>
                <a:off x="2983" y="1197"/>
                <a:ext cx="830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 ®åi him lam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7" name="Text Box 38"/>
              <p:cNvSpPr txBox="1">
                <a:spLocks noChangeArrowheads="1"/>
              </p:cNvSpPr>
              <p:nvPr/>
            </p:nvSpPr>
            <p:spPr bwMode="auto">
              <a:xfrm>
                <a:off x="1999" y="1070"/>
                <a:ext cx="576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B¶n kÐo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8" name="Text Box 39"/>
              <p:cNvSpPr txBox="1">
                <a:spLocks noChangeArrowheads="1"/>
              </p:cNvSpPr>
              <p:nvPr/>
            </p:nvSpPr>
            <p:spPr bwMode="auto">
              <a:xfrm>
                <a:off x="2169" y="1375"/>
                <a:ext cx="497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M­êng thanh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89" name="Text Box 40"/>
              <p:cNvSpPr txBox="1">
                <a:spLocks noChangeArrowheads="1"/>
              </p:cNvSpPr>
              <p:nvPr/>
            </p:nvSpPr>
            <p:spPr bwMode="auto">
              <a:xfrm>
                <a:off x="3172" y="1774"/>
                <a:ext cx="378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itchFamily="34" charset="0"/>
                  </a:rPr>
                  <a:t> A</a:t>
                </a:r>
                <a:r>
                  <a:rPr lang="en-US" sz="2100" b="1" baseline="-25000">
                    <a:latin typeface=".VnTimeH" pitchFamily="34" charset="0"/>
                  </a:rPr>
                  <a:t>1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0" name="Text Box 41"/>
              <p:cNvSpPr txBox="1">
                <a:spLocks noChangeArrowheads="1"/>
              </p:cNvSpPr>
              <p:nvPr/>
            </p:nvSpPr>
            <p:spPr bwMode="auto">
              <a:xfrm>
                <a:off x="2925" y="3274"/>
                <a:ext cx="722" cy="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1" hangingPunct="1"/>
                <a:r>
                  <a:rPr lang="en-US" sz="1200" b="1">
                    <a:latin typeface=".VnTimeH" pitchFamily="34" charset="0"/>
                  </a:rPr>
                  <a:t>B¶n</a:t>
                </a:r>
              </a:p>
              <a:p>
                <a:pPr algn="l" eaLnBrk="1" hangingPunct="1"/>
                <a:r>
                  <a:rPr lang="en-US" sz="1200" b="1">
                    <a:latin typeface=".VnTimeH" pitchFamily="34" charset="0"/>
                  </a:rPr>
                  <a:t>hång cóm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1" name="Text Box 42"/>
              <p:cNvSpPr txBox="1">
                <a:spLocks noChangeArrowheads="1"/>
              </p:cNvSpPr>
              <p:nvPr/>
            </p:nvSpPr>
            <p:spPr bwMode="auto">
              <a:xfrm>
                <a:off x="3301" y="1437"/>
                <a:ext cx="370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/>
                <a:r>
                  <a:rPr lang="en-US" sz="2100" b="1">
                    <a:latin typeface=".VnTimeH" pitchFamily="34" charset="0"/>
                  </a:rPr>
                  <a:t> c</a:t>
                </a:r>
                <a:r>
                  <a:rPr lang="en-US" sz="2100" b="1" baseline="-25000">
                    <a:latin typeface=".VnTimeH" pitchFamily="34" charset="0"/>
                  </a:rPr>
                  <a:t>1</a:t>
                </a:r>
                <a:endParaRPr lang="en-US">
                  <a:latin typeface=".VnTimeH" pitchFamily="34" charset="0"/>
                </a:endParaRPr>
              </a:p>
            </p:txBody>
          </p:sp>
          <p:sp>
            <p:nvSpPr>
              <p:cNvPr id="192" name="Text Box 43"/>
              <p:cNvSpPr txBox="1">
                <a:spLocks noChangeArrowheads="1"/>
              </p:cNvSpPr>
              <p:nvPr/>
            </p:nvSpPr>
            <p:spPr bwMode="auto">
              <a:xfrm rot="5400000">
                <a:off x="2415" y="2592"/>
                <a:ext cx="397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sz="1200" i="1">
                    <a:latin typeface=".VnTimeH" pitchFamily="34" charset="0"/>
                  </a:rPr>
                  <a:t>S. NËm Rèm</a:t>
                </a:r>
              </a:p>
            </p:txBody>
          </p:sp>
        </p:grpSp>
      </p:grpSp>
      <p:grpSp>
        <p:nvGrpSpPr>
          <p:cNvPr id="203" name="Group 215"/>
          <p:cNvGrpSpPr>
            <a:grpSpLocks/>
          </p:cNvGrpSpPr>
          <p:nvPr/>
        </p:nvGrpSpPr>
        <p:grpSpPr bwMode="auto">
          <a:xfrm>
            <a:off x="990600" y="4168775"/>
            <a:ext cx="2214562" cy="1968500"/>
            <a:chOff x="96" y="2312"/>
            <a:chExt cx="1395" cy="1240"/>
          </a:xfrm>
        </p:grpSpPr>
        <p:sp>
          <p:nvSpPr>
            <p:cNvPr id="204" name="Text Box 44"/>
            <p:cNvSpPr txBox="1">
              <a:spLocks noChangeArrowheads="1"/>
            </p:cNvSpPr>
            <p:nvPr/>
          </p:nvSpPr>
          <p:spPr bwMode="auto">
            <a:xfrm>
              <a:off x="398" y="2312"/>
              <a:ext cx="10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endParaRPr lang="vi-VN"/>
            </a:p>
          </p:txBody>
        </p:sp>
        <p:grpSp>
          <p:nvGrpSpPr>
            <p:cNvPr id="205" name="Group 212"/>
            <p:cNvGrpSpPr>
              <a:grpSpLocks/>
            </p:cNvGrpSpPr>
            <p:nvPr/>
          </p:nvGrpSpPr>
          <p:grpSpPr bwMode="auto">
            <a:xfrm>
              <a:off x="96" y="2318"/>
              <a:ext cx="1350" cy="1234"/>
              <a:chOff x="96" y="2318"/>
              <a:chExt cx="1350" cy="1234"/>
            </a:xfrm>
          </p:grpSpPr>
          <p:sp>
            <p:nvSpPr>
              <p:cNvPr id="213" name="Text Box 46"/>
              <p:cNvSpPr txBox="1">
                <a:spLocks noChangeArrowheads="1"/>
              </p:cNvSpPr>
              <p:nvPr/>
            </p:nvSpPr>
            <p:spPr bwMode="auto">
              <a:xfrm>
                <a:off x="96" y="2318"/>
                <a:ext cx="1350" cy="1234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.VnTime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Time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sz="1200" u="sng">
                    <a:latin typeface=".VnTimeH" pitchFamily="34" charset="0"/>
                  </a:rPr>
                  <a:t>Chó gi¶i</a:t>
                </a:r>
              </a:p>
              <a:p>
                <a:pPr algn="l" eaLnBrk="1" hangingPunct="1">
                  <a:spcBef>
                    <a:spcPct val="20000"/>
                  </a:spcBef>
                </a:pPr>
                <a:r>
                  <a:rPr lang="en-US" sz="1200"/>
                  <a:t>            Së chØ huy cña ®Þch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Cø ®iÓm vµ tªn cø 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®iÓm cña ®Þch.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S©n bay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Qu©n ta tÊn c«ng ®ît 1</a:t>
                </a:r>
              </a:p>
              <a:p>
                <a:pPr lvl="1" algn="l" eaLnBrk="1" hangingPunct="1">
                  <a:spcBef>
                    <a:spcPct val="20000"/>
                  </a:spcBef>
                </a:pPr>
                <a:r>
                  <a:rPr lang="en-US" sz="1200"/>
                  <a:t>Qu©n ta tÊn c«ng ®ît 2</a:t>
                </a:r>
              </a:p>
              <a:p>
                <a:pPr algn="l" eaLnBrk="1" hangingPunct="1">
                  <a:spcBef>
                    <a:spcPct val="20000"/>
                  </a:spcBef>
                </a:pPr>
                <a:r>
                  <a:rPr lang="en-US" sz="1200"/>
                  <a:t>           Qu©n ta tÊn c«ng ®ît 3</a:t>
                </a:r>
              </a:p>
            </p:txBody>
          </p:sp>
          <p:grpSp>
            <p:nvGrpSpPr>
              <p:cNvPr id="214" name="Group 47"/>
              <p:cNvGrpSpPr>
                <a:grpSpLocks/>
              </p:cNvGrpSpPr>
              <p:nvPr/>
            </p:nvGrpSpPr>
            <p:grpSpPr bwMode="auto">
              <a:xfrm>
                <a:off x="250" y="2506"/>
                <a:ext cx="120" cy="120"/>
                <a:chOff x="1803" y="13659"/>
                <a:chExt cx="300" cy="300"/>
              </a:xfrm>
            </p:grpSpPr>
            <p:sp>
              <p:nvSpPr>
                <p:cNvPr id="216" name="Oval 48"/>
                <p:cNvSpPr>
                  <a:spLocks noChangeArrowheads="1"/>
                </p:cNvSpPr>
                <p:nvPr/>
              </p:nvSpPr>
              <p:spPr bwMode="auto">
                <a:xfrm>
                  <a:off x="1803" y="13659"/>
                  <a:ext cx="300" cy="30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Oval 49"/>
                <p:cNvSpPr>
                  <a:spLocks noChangeArrowheads="1"/>
                </p:cNvSpPr>
                <p:nvPr/>
              </p:nvSpPr>
              <p:spPr bwMode="auto">
                <a:xfrm>
                  <a:off x="1863" y="13719"/>
                  <a:ext cx="180" cy="18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5" name="Oval 50"/>
              <p:cNvSpPr>
                <a:spLocks noChangeArrowheads="1"/>
              </p:cNvSpPr>
              <p:nvPr/>
            </p:nvSpPr>
            <p:spPr bwMode="auto">
              <a:xfrm>
                <a:off x="285" y="2701"/>
                <a:ext cx="57" cy="5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6" name="Group 51"/>
            <p:cNvGrpSpPr>
              <a:grpSpLocks/>
            </p:cNvGrpSpPr>
            <p:nvPr/>
          </p:nvGrpSpPr>
          <p:grpSpPr bwMode="auto">
            <a:xfrm rot="2632895">
              <a:off x="251" y="2830"/>
              <a:ext cx="119" cy="171"/>
              <a:chOff x="2415" y="12855"/>
              <a:chExt cx="555" cy="795"/>
            </a:xfrm>
          </p:grpSpPr>
          <p:sp>
            <p:nvSpPr>
              <p:cNvPr id="210" name="Rectangle 52"/>
              <p:cNvSpPr>
                <a:spLocks noChangeArrowheads="1"/>
              </p:cNvSpPr>
              <p:nvPr/>
            </p:nvSpPr>
            <p:spPr bwMode="auto">
              <a:xfrm>
                <a:off x="2565" y="12855"/>
                <a:ext cx="241" cy="79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AutoShape 53"/>
              <p:cNvSpPr>
                <a:spLocks noChangeArrowheads="1"/>
              </p:cNvSpPr>
              <p:nvPr/>
            </p:nvSpPr>
            <p:spPr bwMode="auto">
              <a:xfrm rot="10601523">
                <a:off x="2415" y="13027"/>
                <a:ext cx="555" cy="71"/>
              </a:xfrm>
              <a:custGeom>
                <a:avLst/>
                <a:gdLst>
                  <a:gd name="T0" fmla="*/ 12 w 21600"/>
                  <a:gd name="T1" fmla="*/ 0 h 21600"/>
                  <a:gd name="T2" fmla="*/ 7 w 21600"/>
                  <a:gd name="T3" fmla="*/ 0 h 21600"/>
                  <a:gd name="T4" fmla="*/ 2 w 21600"/>
                  <a:gd name="T5" fmla="*/ 0 h 21600"/>
                  <a:gd name="T6" fmla="*/ 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15 w 21600"/>
                  <a:gd name="T13" fmla="*/ 4563 h 21600"/>
                  <a:gd name="T14" fmla="*/ 17085 w 21600"/>
                  <a:gd name="T15" fmla="*/ 1703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AutoShape 54"/>
              <p:cNvSpPr>
                <a:spLocks noChangeArrowheads="1"/>
              </p:cNvSpPr>
              <p:nvPr/>
            </p:nvSpPr>
            <p:spPr bwMode="auto">
              <a:xfrm rot="-5400000">
                <a:off x="2392" y="13182"/>
                <a:ext cx="584" cy="76"/>
              </a:xfrm>
              <a:prstGeom prst="chevron">
                <a:avLst>
                  <a:gd name="adj" fmla="val 192105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7" name="AutoShape 55"/>
            <p:cNvSpPr>
              <a:spLocks noChangeArrowheads="1"/>
            </p:cNvSpPr>
            <p:nvPr/>
          </p:nvSpPr>
          <p:spPr bwMode="auto">
            <a:xfrm flipV="1">
              <a:off x="250" y="3021"/>
              <a:ext cx="178" cy="9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183 h 21600"/>
                <a:gd name="T14" fmla="*/ 17474 w 21600"/>
                <a:gd name="T15" fmla="*/ 886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AutoShape 56"/>
            <p:cNvSpPr>
              <a:spLocks noChangeArrowheads="1"/>
            </p:cNvSpPr>
            <p:nvPr/>
          </p:nvSpPr>
          <p:spPr bwMode="auto">
            <a:xfrm flipV="1">
              <a:off x="215" y="3301"/>
              <a:ext cx="178" cy="94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78 w 21600"/>
                <a:gd name="T13" fmla="*/ 3217 h 21600"/>
                <a:gd name="T14" fmla="*/ 17474 w 21600"/>
                <a:gd name="T15" fmla="*/ 89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733" y="0"/>
                  </a:lnTo>
                  <a:lnTo>
                    <a:pt x="12733" y="3264"/>
                  </a:lnTo>
                  <a:lnTo>
                    <a:pt x="12427" y="3264"/>
                  </a:lnTo>
                  <a:cubicBezTo>
                    <a:pt x="5564" y="3264"/>
                    <a:pt x="0" y="7246"/>
                    <a:pt x="0" y="12158"/>
                  </a:cubicBezTo>
                  <a:lnTo>
                    <a:pt x="0" y="21600"/>
                  </a:lnTo>
                  <a:lnTo>
                    <a:pt x="5755" y="21600"/>
                  </a:lnTo>
                  <a:lnTo>
                    <a:pt x="5755" y="12158"/>
                  </a:lnTo>
                  <a:cubicBezTo>
                    <a:pt x="5755" y="10355"/>
                    <a:pt x="8742" y="8894"/>
                    <a:pt x="12427" y="8894"/>
                  </a:cubicBezTo>
                  <a:lnTo>
                    <a:pt x="12733" y="8894"/>
                  </a:lnTo>
                  <a:lnTo>
                    <a:pt x="12733" y="1215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AutoShape 57"/>
            <p:cNvSpPr>
              <a:spLocks noChangeArrowheads="1"/>
            </p:cNvSpPr>
            <p:nvPr/>
          </p:nvSpPr>
          <p:spPr bwMode="auto">
            <a:xfrm>
              <a:off x="214" y="3186"/>
              <a:ext cx="192" cy="78"/>
            </a:xfrm>
            <a:prstGeom prst="rightArrow">
              <a:avLst>
                <a:gd name="adj1" fmla="val 50000"/>
                <a:gd name="adj2" fmla="val 61538"/>
              </a:avLst>
            </a:prstGeom>
            <a:solidFill>
              <a:srgbClr val="FF99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8" name="Text Box 58"/>
          <p:cNvSpPr txBox="1">
            <a:spLocks noChangeArrowheads="1"/>
          </p:cNvSpPr>
          <p:nvPr/>
        </p:nvSpPr>
        <p:spPr bwMode="auto">
          <a:xfrm>
            <a:off x="3962400" y="6477000"/>
            <a:ext cx="3350420" cy="41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0" name="Group 84"/>
          <p:cNvGrpSpPr>
            <a:grpSpLocks/>
          </p:cNvGrpSpPr>
          <p:nvPr/>
        </p:nvGrpSpPr>
        <p:grpSpPr bwMode="auto">
          <a:xfrm>
            <a:off x="3925888" y="236538"/>
            <a:ext cx="3006726" cy="1555749"/>
            <a:chOff x="1942" y="163"/>
            <a:chExt cx="1894" cy="980"/>
          </a:xfrm>
        </p:grpSpPr>
        <p:sp>
          <p:nvSpPr>
            <p:cNvPr id="222" name="AutoShape 60"/>
            <p:cNvSpPr>
              <a:spLocks noChangeArrowheads="1"/>
            </p:cNvSpPr>
            <p:nvPr/>
          </p:nvSpPr>
          <p:spPr bwMode="auto">
            <a:xfrm rot="2895247">
              <a:off x="1763" y="576"/>
              <a:ext cx="559" cy="201"/>
            </a:xfrm>
            <a:prstGeom prst="rightArrow">
              <a:avLst>
                <a:gd name="adj1" fmla="val 50000"/>
                <a:gd name="adj2" fmla="val 6952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AutoShape 61"/>
            <p:cNvSpPr>
              <a:spLocks noChangeArrowheads="1"/>
            </p:cNvSpPr>
            <p:nvPr/>
          </p:nvSpPr>
          <p:spPr bwMode="auto">
            <a:xfrm rot="7251418">
              <a:off x="2940" y="235"/>
              <a:ext cx="273" cy="130"/>
            </a:xfrm>
            <a:prstGeom prst="rightArrow">
              <a:avLst>
                <a:gd name="adj1" fmla="val 50000"/>
                <a:gd name="adj2" fmla="val 5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AutoShape 62"/>
            <p:cNvSpPr>
              <a:spLocks noChangeArrowheads="1"/>
            </p:cNvSpPr>
            <p:nvPr/>
          </p:nvSpPr>
          <p:spPr bwMode="auto">
            <a:xfrm rot="-9804514">
              <a:off x="3013" y="603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AutoShape 63"/>
            <p:cNvSpPr>
              <a:spLocks noChangeArrowheads="1"/>
            </p:cNvSpPr>
            <p:nvPr/>
          </p:nvSpPr>
          <p:spPr bwMode="auto">
            <a:xfrm rot="7992942">
              <a:off x="3604" y="912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AutoShape 64"/>
            <p:cNvSpPr>
              <a:spLocks noChangeArrowheads="1"/>
            </p:cNvSpPr>
            <p:nvPr/>
          </p:nvSpPr>
          <p:spPr bwMode="auto">
            <a:xfrm rot="4985995">
              <a:off x="3389" y="800"/>
              <a:ext cx="311" cy="152"/>
            </a:xfrm>
            <a:prstGeom prst="rightArrow">
              <a:avLst>
                <a:gd name="adj1" fmla="val 50000"/>
                <a:gd name="adj2" fmla="val 5115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8" name="Group 77"/>
          <p:cNvGrpSpPr>
            <a:grpSpLocks/>
          </p:cNvGrpSpPr>
          <p:nvPr/>
        </p:nvGrpSpPr>
        <p:grpSpPr bwMode="auto">
          <a:xfrm>
            <a:off x="4745037" y="1666875"/>
            <a:ext cx="2603500" cy="3833813"/>
            <a:chOff x="2458" y="1064"/>
            <a:chExt cx="1640" cy="2415"/>
          </a:xfrm>
        </p:grpSpPr>
        <p:sp>
          <p:nvSpPr>
            <p:cNvPr id="230" name="AutoShape 71"/>
            <p:cNvSpPr>
              <a:spLocks noChangeArrowheads="1"/>
            </p:cNvSpPr>
            <p:nvPr/>
          </p:nvSpPr>
          <p:spPr bwMode="auto">
            <a:xfrm rot="18969835" flipV="1">
              <a:off x="2458" y="1543"/>
              <a:ext cx="425" cy="151"/>
            </a:xfrm>
            <a:custGeom>
              <a:avLst/>
              <a:gdLst>
                <a:gd name="T0" fmla="*/ 6 w 21600"/>
                <a:gd name="T1" fmla="*/ 0 h 21600"/>
                <a:gd name="T2" fmla="*/ 6 w 21600"/>
                <a:gd name="T3" fmla="*/ 1 h 21600"/>
                <a:gd name="T4" fmla="*/ 1 w 21600"/>
                <a:gd name="T5" fmla="*/ 1 h 21600"/>
                <a:gd name="T6" fmla="*/ 8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2 w 21600"/>
                <a:gd name="T13" fmla="*/ 2861 h 21600"/>
                <a:gd name="T14" fmla="*/ 18246 w 21600"/>
                <a:gd name="T15" fmla="*/ 929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AutoShape 72"/>
            <p:cNvSpPr>
              <a:spLocks noChangeArrowheads="1"/>
            </p:cNvSpPr>
            <p:nvPr/>
          </p:nvSpPr>
          <p:spPr bwMode="auto">
            <a:xfrm rot="565150">
              <a:off x="3700" y="1838"/>
              <a:ext cx="398" cy="211"/>
            </a:xfrm>
            <a:prstGeom prst="leftArrow">
              <a:avLst>
                <a:gd name="adj1" fmla="val 50000"/>
                <a:gd name="adj2" fmla="val 4715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AutoShape 73"/>
            <p:cNvSpPr>
              <a:spLocks noChangeArrowheads="1"/>
            </p:cNvSpPr>
            <p:nvPr/>
          </p:nvSpPr>
          <p:spPr bwMode="auto">
            <a:xfrm rot="2400524">
              <a:off x="2552" y="1072"/>
              <a:ext cx="269" cy="204"/>
            </a:xfrm>
            <a:prstGeom prst="rightArrow">
              <a:avLst>
                <a:gd name="adj1" fmla="val 50000"/>
                <a:gd name="adj2" fmla="val 3296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AutoShape 74"/>
            <p:cNvSpPr>
              <a:spLocks noChangeArrowheads="1"/>
            </p:cNvSpPr>
            <p:nvPr/>
          </p:nvSpPr>
          <p:spPr bwMode="auto">
            <a:xfrm rot="862919">
              <a:off x="3254" y="2957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AutoShape 75"/>
            <p:cNvSpPr>
              <a:spLocks noChangeArrowheads="1"/>
            </p:cNvSpPr>
            <p:nvPr/>
          </p:nvSpPr>
          <p:spPr bwMode="auto">
            <a:xfrm rot="862919">
              <a:off x="3897" y="1186"/>
              <a:ext cx="194" cy="522"/>
            </a:xfrm>
            <a:prstGeom prst="curvedLeftArrow">
              <a:avLst>
                <a:gd name="adj1" fmla="val 53814"/>
                <a:gd name="adj2" fmla="val 107629"/>
                <a:gd name="adj3" fmla="val 33333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AutoShape 76"/>
            <p:cNvSpPr>
              <a:spLocks noChangeArrowheads="1"/>
            </p:cNvSpPr>
            <p:nvPr/>
          </p:nvSpPr>
          <p:spPr bwMode="auto">
            <a:xfrm rot="3260220">
              <a:off x="3048" y="999"/>
              <a:ext cx="195" cy="325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7" name="Group 83"/>
          <p:cNvGrpSpPr>
            <a:grpSpLocks/>
          </p:cNvGrpSpPr>
          <p:nvPr/>
        </p:nvGrpSpPr>
        <p:grpSpPr bwMode="auto">
          <a:xfrm>
            <a:off x="4260852" y="2743200"/>
            <a:ext cx="2505076" cy="3430586"/>
            <a:chOff x="2153" y="1774"/>
            <a:chExt cx="1578" cy="2161"/>
          </a:xfrm>
        </p:grpSpPr>
        <p:sp>
          <p:nvSpPr>
            <p:cNvPr id="239" name="AutoShape 78"/>
            <p:cNvSpPr>
              <a:spLocks noChangeArrowheads="1"/>
            </p:cNvSpPr>
            <p:nvPr/>
          </p:nvSpPr>
          <p:spPr bwMode="auto">
            <a:xfrm rot="3504857">
              <a:off x="3483" y="1712"/>
              <a:ext cx="186" cy="310"/>
            </a:xfrm>
            <a:prstGeom prst="downArrow">
              <a:avLst>
                <a:gd name="adj1" fmla="val 25575"/>
                <a:gd name="adj2" fmla="val 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AutoShape 79"/>
            <p:cNvSpPr>
              <a:spLocks noChangeArrowheads="1"/>
            </p:cNvSpPr>
            <p:nvPr/>
          </p:nvSpPr>
          <p:spPr bwMode="auto">
            <a:xfrm rot="3497914">
              <a:off x="2548" y="1849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AutoShape 80"/>
            <p:cNvSpPr>
              <a:spLocks noChangeArrowheads="1"/>
            </p:cNvSpPr>
            <p:nvPr/>
          </p:nvSpPr>
          <p:spPr bwMode="auto">
            <a:xfrm rot="3497914">
              <a:off x="2399" y="3619"/>
              <a:ext cx="186" cy="446"/>
            </a:xfrm>
            <a:prstGeom prst="upArrow">
              <a:avLst>
                <a:gd name="adj1" fmla="val 50000"/>
                <a:gd name="adj2" fmla="val 59946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AutoShape 81"/>
            <p:cNvSpPr>
              <a:spLocks noChangeArrowheads="1"/>
            </p:cNvSpPr>
            <p:nvPr/>
          </p:nvSpPr>
          <p:spPr bwMode="auto">
            <a:xfrm rot="7152545">
              <a:off x="2322" y="3173"/>
              <a:ext cx="210" cy="547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AutoShape 82"/>
            <p:cNvSpPr>
              <a:spLocks noChangeArrowheads="1"/>
            </p:cNvSpPr>
            <p:nvPr/>
          </p:nvSpPr>
          <p:spPr bwMode="auto">
            <a:xfrm rot="-4226464">
              <a:off x="3264" y="3535"/>
              <a:ext cx="186" cy="559"/>
            </a:xfrm>
            <a:prstGeom prst="upArrow">
              <a:avLst>
                <a:gd name="adj1" fmla="val 50000"/>
                <a:gd name="adj2" fmla="val 751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8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81163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412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3316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60475" y="3886200"/>
            <a:ext cx="2143125" cy="2266950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sz="1200" u="sng">
                <a:latin typeface=".VnTimeH" pitchFamily="34" charset="0"/>
              </a:rPr>
              <a:t>Chó gi¶i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            Së chØ huy cña ®Þch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Cø ®iÓm vµ tªn cø 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®iÓm cña ®Þch.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S©n bay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endParaRPr lang="en-US" sz="1200">
              <a:latin typeface=".VnTime" pitchFamily="34" charset="0"/>
            </a:endParaRP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Qu©n ta tÊn c«ng ®ît 1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Qu©n ta tÊn c«ng ®ît 2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1200">
                <a:latin typeface=".VnTime" pitchFamily="34" charset="0"/>
              </a:rPr>
              <a:t>           Qu©n ta tÊn c«ng ®ît 3</a:t>
            </a:r>
          </a:p>
        </p:txBody>
      </p: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1446213" y="4114800"/>
            <a:ext cx="190500" cy="190500"/>
            <a:chOff x="1803" y="13659"/>
            <a:chExt cx="300" cy="300"/>
          </a:xfrm>
        </p:grpSpPr>
        <p:sp>
          <p:nvSpPr>
            <p:cNvPr id="13372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Oval 8"/>
          <p:cNvSpPr>
            <a:spLocks noChangeArrowheads="1"/>
          </p:cNvSpPr>
          <p:nvPr/>
        </p:nvSpPr>
        <p:spPr bwMode="auto">
          <a:xfrm>
            <a:off x="1501775" y="4343400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19" name="Group 9"/>
          <p:cNvGrpSpPr>
            <a:grpSpLocks/>
          </p:cNvGrpSpPr>
          <p:nvPr/>
        </p:nvGrpSpPr>
        <p:grpSpPr bwMode="auto">
          <a:xfrm rot="2632895">
            <a:off x="1447800" y="4724400"/>
            <a:ext cx="188913" cy="271463"/>
            <a:chOff x="2415" y="12855"/>
            <a:chExt cx="555" cy="795"/>
          </a:xfrm>
        </p:grpSpPr>
        <p:sp>
          <p:nvSpPr>
            <p:cNvPr id="13369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AutoShape 13"/>
          <p:cNvSpPr>
            <a:spLocks noChangeArrowheads="1"/>
          </p:cNvSpPr>
          <p:nvPr/>
        </p:nvSpPr>
        <p:spPr bwMode="auto">
          <a:xfrm flipV="1">
            <a:off x="1446213" y="5080000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AutoShape 14"/>
          <p:cNvSpPr>
            <a:spLocks noChangeArrowheads="1"/>
          </p:cNvSpPr>
          <p:nvPr/>
        </p:nvSpPr>
        <p:spPr bwMode="auto">
          <a:xfrm flipV="1">
            <a:off x="1390650" y="5508625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AutoShape 15"/>
          <p:cNvSpPr>
            <a:spLocks noChangeArrowheads="1"/>
          </p:cNvSpPr>
          <p:nvPr/>
        </p:nvSpPr>
        <p:spPr bwMode="auto">
          <a:xfrm>
            <a:off x="1389063" y="5364163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3" name="Rectangle 17"/>
          <p:cNvSpPr>
            <a:spLocks noChangeArrowheads="1"/>
          </p:cNvSpPr>
          <p:nvPr/>
        </p:nvSpPr>
        <p:spPr bwMode="auto">
          <a:xfrm>
            <a:off x="3402970" y="254000"/>
            <a:ext cx="5458962" cy="66040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3324" name="Freeform 18"/>
          <p:cNvSpPr>
            <a:spLocks/>
          </p:cNvSpPr>
          <p:nvPr/>
        </p:nvSpPr>
        <p:spPr bwMode="auto">
          <a:xfrm>
            <a:off x="4160838" y="1762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Freeform 19"/>
          <p:cNvSpPr>
            <a:spLocks/>
          </p:cNvSpPr>
          <p:nvPr/>
        </p:nvSpPr>
        <p:spPr bwMode="auto">
          <a:xfrm>
            <a:off x="6175375" y="1098550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Freeform 20"/>
          <p:cNvSpPr>
            <a:spLocks/>
          </p:cNvSpPr>
          <p:nvPr/>
        </p:nvSpPr>
        <p:spPr bwMode="auto">
          <a:xfrm>
            <a:off x="5248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Freeform 21"/>
          <p:cNvSpPr>
            <a:spLocks/>
          </p:cNvSpPr>
          <p:nvPr/>
        </p:nvSpPr>
        <p:spPr bwMode="auto">
          <a:xfrm>
            <a:off x="5873750" y="1184275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Freeform 22"/>
          <p:cNvSpPr>
            <a:spLocks/>
          </p:cNvSpPr>
          <p:nvPr/>
        </p:nvSpPr>
        <p:spPr bwMode="auto">
          <a:xfrm>
            <a:off x="4986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Freeform 23"/>
          <p:cNvSpPr>
            <a:spLocks/>
          </p:cNvSpPr>
          <p:nvPr/>
        </p:nvSpPr>
        <p:spPr bwMode="auto">
          <a:xfrm>
            <a:off x="5835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Freeform 24"/>
          <p:cNvSpPr>
            <a:spLocks/>
          </p:cNvSpPr>
          <p:nvPr/>
        </p:nvSpPr>
        <p:spPr bwMode="auto">
          <a:xfrm>
            <a:off x="5184775" y="2382838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Freeform 25"/>
          <p:cNvSpPr>
            <a:spLocks/>
          </p:cNvSpPr>
          <p:nvPr/>
        </p:nvSpPr>
        <p:spPr bwMode="auto">
          <a:xfrm>
            <a:off x="5919788" y="1881188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Freeform 26"/>
          <p:cNvSpPr>
            <a:spLocks/>
          </p:cNvSpPr>
          <p:nvPr/>
        </p:nvSpPr>
        <p:spPr bwMode="auto">
          <a:xfrm>
            <a:off x="4043363" y="23209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Freeform 27"/>
          <p:cNvSpPr>
            <a:spLocks/>
          </p:cNvSpPr>
          <p:nvPr/>
        </p:nvSpPr>
        <p:spPr bwMode="auto">
          <a:xfrm>
            <a:off x="4502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Freeform 28"/>
          <p:cNvSpPr>
            <a:spLocks/>
          </p:cNvSpPr>
          <p:nvPr/>
        </p:nvSpPr>
        <p:spPr bwMode="auto">
          <a:xfrm>
            <a:off x="5629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35" name="Group 29"/>
          <p:cNvGrpSpPr>
            <a:grpSpLocks/>
          </p:cNvGrpSpPr>
          <p:nvPr/>
        </p:nvGrpSpPr>
        <p:grpSpPr bwMode="auto">
          <a:xfrm>
            <a:off x="5818188" y="2711450"/>
            <a:ext cx="165100" cy="168275"/>
            <a:chOff x="4185" y="13200"/>
            <a:chExt cx="300" cy="300"/>
          </a:xfrm>
        </p:grpSpPr>
        <p:sp>
          <p:nvSpPr>
            <p:cNvPr id="13367" name="Oval 30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Oval 31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36" name="Oval 32"/>
          <p:cNvSpPr>
            <a:spLocks noChangeArrowheads="1"/>
          </p:cNvSpPr>
          <p:nvPr/>
        </p:nvSpPr>
        <p:spPr bwMode="auto">
          <a:xfrm>
            <a:off x="6459538" y="2838450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Oval 33"/>
          <p:cNvSpPr>
            <a:spLocks noChangeArrowheads="1"/>
          </p:cNvSpPr>
          <p:nvPr/>
        </p:nvSpPr>
        <p:spPr bwMode="auto">
          <a:xfrm>
            <a:off x="5751513" y="7810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3338" name="Oval 34"/>
          <p:cNvSpPr>
            <a:spLocks noChangeArrowheads="1"/>
          </p:cNvSpPr>
          <p:nvPr/>
        </p:nvSpPr>
        <p:spPr bwMode="auto">
          <a:xfrm>
            <a:off x="4867275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Oval 35"/>
          <p:cNvSpPr>
            <a:spLocks noChangeArrowheads="1"/>
          </p:cNvSpPr>
          <p:nvPr/>
        </p:nvSpPr>
        <p:spPr bwMode="auto">
          <a:xfrm>
            <a:off x="6835775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Oval 36"/>
          <p:cNvSpPr>
            <a:spLocks noChangeArrowheads="1"/>
          </p:cNvSpPr>
          <p:nvPr/>
        </p:nvSpPr>
        <p:spPr bwMode="auto">
          <a:xfrm>
            <a:off x="6681788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341" name="Group 37"/>
          <p:cNvGrpSpPr>
            <a:grpSpLocks/>
          </p:cNvGrpSpPr>
          <p:nvPr/>
        </p:nvGrpSpPr>
        <p:grpSpPr bwMode="auto">
          <a:xfrm>
            <a:off x="5534025" y="5670550"/>
            <a:ext cx="166688" cy="166688"/>
            <a:chOff x="4185" y="13200"/>
            <a:chExt cx="300" cy="300"/>
          </a:xfrm>
        </p:grpSpPr>
        <p:sp>
          <p:nvSpPr>
            <p:cNvPr id="13365" name="Oval 38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Oval 39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2" name="Group 40"/>
          <p:cNvGrpSpPr>
            <a:grpSpLocks/>
          </p:cNvGrpSpPr>
          <p:nvPr/>
        </p:nvGrpSpPr>
        <p:grpSpPr bwMode="auto">
          <a:xfrm rot="-1728032">
            <a:off x="5572125" y="2016125"/>
            <a:ext cx="239713" cy="342900"/>
            <a:chOff x="2415" y="12855"/>
            <a:chExt cx="555" cy="795"/>
          </a:xfrm>
        </p:grpSpPr>
        <p:sp>
          <p:nvSpPr>
            <p:cNvPr id="13362" name="Rectangle 41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AutoShape 42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AutoShape 43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3" name="Group 44"/>
          <p:cNvGrpSpPr>
            <a:grpSpLocks/>
          </p:cNvGrpSpPr>
          <p:nvPr/>
        </p:nvGrpSpPr>
        <p:grpSpPr bwMode="auto">
          <a:xfrm rot="-376791">
            <a:off x="5862638" y="4910138"/>
            <a:ext cx="307975" cy="396875"/>
            <a:chOff x="2415" y="12855"/>
            <a:chExt cx="555" cy="795"/>
          </a:xfrm>
        </p:grpSpPr>
        <p:sp>
          <p:nvSpPr>
            <p:cNvPr id="13359" name="Rectangle 45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AutoShape 46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AutoShape 47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44" name="Text Box 48"/>
          <p:cNvSpPr txBox="1">
            <a:spLocks noChangeArrowheads="1"/>
          </p:cNvSpPr>
          <p:nvPr/>
        </p:nvSpPr>
        <p:spPr bwMode="auto">
          <a:xfrm>
            <a:off x="5794375" y="712788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3345" name="Text Box 49"/>
          <p:cNvSpPr txBox="1">
            <a:spLocks noChangeArrowheads="1"/>
          </p:cNvSpPr>
          <p:nvPr/>
        </p:nvSpPr>
        <p:spPr bwMode="auto">
          <a:xfrm>
            <a:off x="6067425" y="1747838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3346" name="Text Box 50"/>
          <p:cNvSpPr txBox="1">
            <a:spLocks noChangeArrowheads="1"/>
          </p:cNvSpPr>
          <p:nvPr/>
        </p:nvSpPr>
        <p:spPr bwMode="auto">
          <a:xfrm>
            <a:off x="4343400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defRPr sz="1400" b="1"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latin typeface=".VnTime" pitchFamily="34" charset="0"/>
              </a:defRPr>
            </a:lvl2pPr>
            <a:lvl3pPr marL="1143000" indent="-228600" eaLnBrk="0" hangingPunct="0">
              <a:defRPr>
                <a:latin typeface=".VnTime" pitchFamily="34" charset="0"/>
              </a:defRPr>
            </a:lvl3pPr>
            <a:lvl4pPr marL="1600200" indent="-228600" eaLnBrk="0" hangingPunct="0">
              <a:defRPr>
                <a:latin typeface=".VnTime" pitchFamily="34" charset="0"/>
              </a:defRPr>
            </a:lvl4pPr>
            <a:lvl5pPr marL="2057400" indent="-228600" eaLnBrk="0" hangingPunct="0">
              <a:defRPr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Time" pitchFamily="34" charset="0"/>
              </a:defRPr>
            </a:lvl9pPr>
          </a:lstStyle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Kéo</a:t>
            </a:r>
            <a:endParaRPr lang="en-US" dirty="0"/>
          </a:p>
        </p:txBody>
      </p:sp>
      <p:sp>
        <p:nvSpPr>
          <p:cNvPr id="13347" name="Text Box 51"/>
          <p:cNvSpPr txBox="1">
            <a:spLocks noChangeArrowheads="1"/>
          </p:cNvSpPr>
          <p:nvPr/>
        </p:nvSpPr>
        <p:spPr bwMode="auto">
          <a:xfrm>
            <a:off x="4502150" y="2039084"/>
            <a:ext cx="127307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latin typeface="Arial" pitchFamily="34" charset="0"/>
                <a:cs typeface="Arial" pitchFamily="34" charset="0"/>
              </a:rPr>
              <a:t>MƯỜNG THANH</a:t>
            </a:r>
          </a:p>
        </p:txBody>
      </p:sp>
      <p:sp>
        <p:nvSpPr>
          <p:cNvPr id="13348" name="Text Box 52"/>
          <p:cNvSpPr txBox="1">
            <a:spLocks noChangeArrowheads="1"/>
          </p:cNvSpPr>
          <p:nvPr/>
        </p:nvSpPr>
        <p:spPr bwMode="auto">
          <a:xfrm>
            <a:off x="6403975" y="2771775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itchFamily="34" charset="0"/>
              </a:rPr>
              <a:t> A</a:t>
            </a:r>
            <a:r>
              <a:rPr lang="en-US" sz="2100" b="1" baseline="-25000">
                <a:latin typeface=".VnTimeH" pitchFamily="34" charset="0"/>
              </a:rPr>
              <a:t>1</a:t>
            </a:r>
            <a:endParaRPr lang="en-US">
              <a:latin typeface=".VnTimeH" pitchFamily="34" charset="0"/>
            </a:endParaRPr>
          </a:p>
        </p:txBody>
      </p:sp>
      <p:sp>
        <p:nvSpPr>
          <p:cNvPr id="13349" name="Text Box 53"/>
          <p:cNvSpPr txBox="1">
            <a:spLocks noChangeArrowheads="1"/>
          </p:cNvSpPr>
          <p:nvPr/>
        </p:nvSpPr>
        <p:spPr bwMode="auto">
          <a:xfrm>
            <a:off x="5964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>
                <a:latin typeface=".VnTimeH" pitchFamily="34" charset="0"/>
              </a:rPr>
              <a:t>B¶n</a:t>
            </a:r>
          </a:p>
          <a:p>
            <a:pPr algn="l" eaLnBrk="1" hangingPunct="1"/>
            <a:r>
              <a:rPr lang="en-US" sz="1200" b="1">
                <a:latin typeface=".VnTimeH" pitchFamily="34" charset="0"/>
              </a:rPr>
              <a:t>hång cóm</a:t>
            </a:r>
            <a:endParaRPr lang="en-US">
              <a:latin typeface=".VnTimeH" pitchFamily="34" charset="0"/>
            </a:endParaRPr>
          </a:p>
        </p:txBody>
      </p:sp>
      <p:sp>
        <p:nvSpPr>
          <p:cNvPr id="13350" name="Text Box 54"/>
          <p:cNvSpPr txBox="1">
            <a:spLocks noChangeArrowheads="1"/>
          </p:cNvSpPr>
          <p:nvPr/>
        </p:nvSpPr>
        <p:spPr bwMode="auto">
          <a:xfrm>
            <a:off x="6632575" y="2173288"/>
            <a:ext cx="657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>
                <a:latin typeface=".VnTimeH" pitchFamily="34" charset="0"/>
              </a:rPr>
              <a:t> c</a:t>
            </a:r>
            <a:r>
              <a:rPr lang="en-US" sz="2100" b="1" baseline="-25000">
                <a:latin typeface=".VnTimeH" pitchFamily="34" charset="0"/>
              </a:rPr>
              <a:t>1</a:t>
            </a:r>
            <a:endParaRPr lang="en-US">
              <a:latin typeface=".VnTimeH" pitchFamily="34" charset="0"/>
            </a:endParaRPr>
          </a:p>
        </p:txBody>
      </p:sp>
      <p:sp>
        <p:nvSpPr>
          <p:cNvPr id="13351" name="Text Box 55"/>
          <p:cNvSpPr txBox="1">
            <a:spLocks noChangeArrowheads="1"/>
          </p:cNvSpPr>
          <p:nvPr/>
        </p:nvSpPr>
        <p:spPr bwMode="auto">
          <a:xfrm rot="5400000">
            <a:off x="5058569" y="4226719"/>
            <a:ext cx="7048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3352" name="Text Box 56"/>
          <p:cNvSpPr txBox="1">
            <a:spLocks noChangeArrowheads="1"/>
          </p:cNvSpPr>
          <p:nvPr/>
        </p:nvSpPr>
        <p:spPr bwMode="auto">
          <a:xfrm>
            <a:off x="4437063" y="6400800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28" name="Text Box 76"/>
          <p:cNvSpPr txBox="1">
            <a:spLocks noChangeArrowheads="1"/>
          </p:cNvSpPr>
          <p:nvPr/>
        </p:nvSpPr>
        <p:spPr bwMode="auto">
          <a:xfrm>
            <a:off x="516926" y="122376"/>
            <a:ext cx="1905000" cy="707886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Line 128"/>
          <p:cNvSpPr>
            <a:spLocks noChangeShapeType="1"/>
          </p:cNvSpPr>
          <p:nvPr/>
        </p:nvSpPr>
        <p:spPr bwMode="auto">
          <a:xfrm>
            <a:off x="4953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ine 128"/>
          <p:cNvSpPr>
            <a:spLocks noChangeShapeType="1"/>
          </p:cNvSpPr>
          <p:nvPr/>
        </p:nvSpPr>
        <p:spPr bwMode="auto">
          <a:xfrm>
            <a:off x="5791200" y="25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" name="Picture 127" descr="280806ngochungcodoquockhanh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7" y="1097061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Line 128"/>
          <p:cNvSpPr>
            <a:spLocks noChangeShapeType="1"/>
          </p:cNvSpPr>
          <p:nvPr/>
        </p:nvSpPr>
        <p:spPr bwMode="auto">
          <a:xfrm>
            <a:off x="6884987" y="1122461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utoShape 38"/>
          <p:cNvSpPr>
            <a:spLocks noChangeArrowheads="1"/>
          </p:cNvSpPr>
          <p:nvPr/>
        </p:nvSpPr>
        <p:spPr bwMode="auto">
          <a:xfrm rot="8161623">
            <a:off x="8821362" y="12255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0" name="AutoShape 39"/>
          <p:cNvSpPr>
            <a:spLocks noChangeArrowheads="1"/>
          </p:cNvSpPr>
          <p:nvPr/>
        </p:nvSpPr>
        <p:spPr bwMode="auto">
          <a:xfrm rot="4750596">
            <a:off x="5969623" y="-357983"/>
            <a:ext cx="655638" cy="152400"/>
          </a:xfrm>
          <a:prstGeom prst="rightArrow">
            <a:avLst>
              <a:gd name="adj1" fmla="val 50000"/>
              <a:gd name="adj2" fmla="val 107552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1" name="AutoShape 40"/>
          <p:cNvSpPr>
            <a:spLocks noChangeArrowheads="1"/>
          </p:cNvSpPr>
          <p:nvPr/>
        </p:nvSpPr>
        <p:spPr bwMode="auto">
          <a:xfrm rot="12781432">
            <a:off x="9128958" y="2719386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72" name="AutoShape 41"/>
          <p:cNvSpPr>
            <a:spLocks noChangeArrowheads="1"/>
          </p:cNvSpPr>
          <p:nvPr/>
        </p:nvSpPr>
        <p:spPr bwMode="auto">
          <a:xfrm rot="2551356" flipV="1">
            <a:off x="2680883" y="-396052"/>
            <a:ext cx="742487" cy="228540"/>
          </a:xfrm>
          <a:prstGeom prst="rightArrow">
            <a:avLst>
              <a:gd name="adj1" fmla="val 50000"/>
              <a:gd name="adj2" fmla="val 63158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sp>
        <p:nvSpPr>
          <p:cNvPr id="68" name="AutoShape 37"/>
          <p:cNvSpPr>
            <a:spLocks noChangeArrowheads="1"/>
          </p:cNvSpPr>
          <p:nvPr/>
        </p:nvSpPr>
        <p:spPr bwMode="auto">
          <a:xfrm rot="19503553" flipH="1">
            <a:off x="7006605" y="-392850"/>
            <a:ext cx="381000" cy="22213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9966FF"/>
          </a:solidFill>
          <a:ln w="9525">
            <a:solidFill>
              <a:srgbClr val="99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9966FF"/>
              </a:solidFill>
            </a:endParaRPr>
          </a:p>
        </p:txBody>
      </p:sp>
      <p:pic>
        <p:nvPicPr>
          <p:cNvPr id="73" name="Picture 3" descr="Explode-04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19" y="1309358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" descr="Explode-04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149" y="5921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" descr="Explode-04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18" y="1469537"/>
            <a:ext cx="3381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hlinkClick r:id="" action="ppaction://noaction"/>
          </p:cNvPr>
          <p:cNvSpPr/>
          <p:nvPr/>
        </p:nvSpPr>
        <p:spPr>
          <a:xfrm>
            <a:off x="228600" y="6327775"/>
            <a:ext cx="533400" cy="377825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1" descr="BDCAN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0724" y="407830"/>
            <a:ext cx="209385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1" descr="BDCAN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7652" y="1364456"/>
            <a:ext cx="1465319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1" descr="BDCANN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9069">
            <a:off x="3621324" y="753800"/>
            <a:ext cx="1643058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41" b="99198" l="1129" r="100000">
                        <a14:foregroundMark x1="65484" y1="44118" x2="65484" y2="44118"/>
                        <a14:foregroundMark x1="24677" y1="44118" x2="24677" y2="44118"/>
                        <a14:backgroundMark x1="95161" y1="56417" x2="95161" y2="56417"/>
                        <a14:backgroundMark x1="93548" y1="65241" x2="93548" y2="65241"/>
                        <a14:backgroundMark x1="35806" y1="79412" x2="35806" y2="79412"/>
                        <a14:backgroundMark x1="27581" y1="72727" x2="27581" y2="72727"/>
                        <a14:backgroundMark x1="46935" y1="87166" x2="44516" y2="67914"/>
                        <a14:backgroundMark x1="96774" y1="87166" x2="89839" y2="63102"/>
                        <a14:backgroundMark x1="89032" y1="63102" x2="78226" y2="56417"/>
                        <a14:backgroundMark x1="85645" y1="48128" x2="87742" y2="20856"/>
                        <a14:backgroundMark x1="85645" y1="29679" x2="72903" y2="20053"/>
                        <a14:backgroundMark x1="35323" y1="63102" x2="13065" y2="48663"/>
                        <a14:backgroundMark x1="12742" y1="52941" x2="1935" y2="85027"/>
                        <a14:backgroundMark x1="33226" y1="88503" x2="6129" y2="71390"/>
                        <a14:backgroundMark x1="58387" y1="41176" x2="63387" y2="52941"/>
                        <a14:backgroundMark x1="60484" y1="52139" x2="35000" y2="44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325" y="1675798"/>
            <a:ext cx="2577725" cy="155615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219199" y="830262"/>
            <a:ext cx="1482083" cy="994227"/>
          </a:xfrm>
          <a:prstGeom prst="cloudCallout">
            <a:avLst>
              <a:gd name="adj1" fmla="val -52663"/>
              <a:gd name="adj2" fmla="val 625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9487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37 L 0.16702 0.22571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11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6901E-6 L -0.12605 0.137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68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79463E-6 L -0.36927 -0.25185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2" y="-1260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07E-6 L 0.05833 0.2296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4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71323E-7 L -0.19809 0.19797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9898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28" grpId="0" animBg="1"/>
      <p:bldP spid="63" grpId="0" animBg="1"/>
      <p:bldP spid="65" grpId="0" animBg="1"/>
      <p:bldP spid="67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68" grpId="0" animBg="1"/>
      <p:bldP spid="68" grpId="1" animBg="1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681163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12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60475" y="4194175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446213" y="4462463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501775" y="4772025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>
            <a:grpSpLocks/>
          </p:cNvGrpSpPr>
          <p:nvPr/>
        </p:nvGrpSpPr>
        <p:grpSpPr bwMode="auto">
          <a:xfrm rot="2632895">
            <a:off x="1447800" y="4976813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1446213" y="5280025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1390650" y="5724525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1389063" y="5541963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3781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4348" name="Freeform 17"/>
          <p:cNvSpPr>
            <a:spLocks/>
          </p:cNvSpPr>
          <p:nvPr/>
        </p:nvSpPr>
        <p:spPr bwMode="auto">
          <a:xfrm>
            <a:off x="4160838" y="1762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>
            <a:spLocks/>
          </p:cNvSpPr>
          <p:nvPr/>
        </p:nvSpPr>
        <p:spPr bwMode="auto">
          <a:xfrm>
            <a:off x="6175375" y="1098550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>
            <a:spLocks/>
          </p:cNvSpPr>
          <p:nvPr/>
        </p:nvSpPr>
        <p:spPr bwMode="auto">
          <a:xfrm>
            <a:off x="5248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>
            <a:spLocks/>
          </p:cNvSpPr>
          <p:nvPr/>
        </p:nvSpPr>
        <p:spPr bwMode="auto">
          <a:xfrm>
            <a:off x="5873750" y="1184275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>
            <a:spLocks/>
          </p:cNvSpPr>
          <p:nvPr/>
        </p:nvSpPr>
        <p:spPr bwMode="auto">
          <a:xfrm>
            <a:off x="4986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>
            <a:spLocks/>
          </p:cNvSpPr>
          <p:nvPr/>
        </p:nvSpPr>
        <p:spPr bwMode="auto">
          <a:xfrm>
            <a:off x="5835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>
            <a:spLocks/>
          </p:cNvSpPr>
          <p:nvPr/>
        </p:nvSpPr>
        <p:spPr bwMode="auto">
          <a:xfrm>
            <a:off x="5184775" y="2382838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>
            <a:spLocks/>
          </p:cNvSpPr>
          <p:nvPr/>
        </p:nvSpPr>
        <p:spPr bwMode="auto">
          <a:xfrm>
            <a:off x="5919788" y="1881188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>
            <a:spLocks/>
          </p:cNvSpPr>
          <p:nvPr/>
        </p:nvSpPr>
        <p:spPr bwMode="auto">
          <a:xfrm>
            <a:off x="4043363" y="23209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>
            <a:spLocks/>
          </p:cNvSpPr>
          <p:nvPr/>
        </p:nvSpPr>
        <p:spPr bwMode="auto">
          <a:xfrm>
            <a:off x="4502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5629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>
            <a:grpSpLocks/>
          </p:cNvGrpSpPr>
          <p:nvPr/>
        </p:nvGrpSpPr>
        <p:grpSpPr bwMode="auto">
          <a:xfrm>
            <a:off x="5818188" y="2711450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6459538" y="2838450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5751513" y="7810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4867275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6835775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6681788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>
            <a:grpSpLocks/>
          </p:cNvGrpSpPr>
          <p:nvPr/>
        </p:nvGrpSpPr>
        <p:grpSpPr bwMode="auto">
          <a:xfrm>
            <a:off x="5534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>
            <a:grpSpLocks/>
          </p:cNvGrpSpPr>
          <p:nvPr/>
        </p:nvGrpSpPr>
        <p:grpSpPr bwMode="auto">
          <a:xfrm rot="-1728032">
            <a:off x="5536870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>
            <a:grpSpLocks/>
          </p:cNvGrpSpPr>
          <p:nvPr/>
        </p:nvGrpSpPr>
        <p:grpSpPr bwMode="auto">
          <a:xfrm rot="-376791">
            <a:off x="5777422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5794375" y="712788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6067425" y="1747838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4319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B¶n kÐo</a:t>
            </a:r>
            <a:endParaRPr lang="en-US">
              <a:latin typeface=".VnTimeH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4621213" y="2063750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M­êng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thanh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6403975" y="2771775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itchFamily="34" charset="0"/>
              </a:rPr>
              <a:t> A</a:t>
            </a:r>
            <a:r>
              <a:rPr lang="en-US" sz="21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5964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itchFamily="34" charset="0"/>
              </a:rPr>
              <a:t>B¶n</a:t>
            </a:r>
            <a:endParaRPr lang="en-US" sz="1200" b="1" dirty="0">
              <a:latin typeface=".VnTimeH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hång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cóm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6632575" y="2063750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000" b="1" dirty="0">
                <a:latin typeface=".VnTimeH" pitchFamily="34" charset="0"/>
              </a:rPr>
              <a:t>c</a:t>
            </a:r>
            <a:r>
              <a:rPr lang="en-US" sz="20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5058569" y="4226719"/>
            <a:ext cx="7048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4021137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5676900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5797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6376987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6935788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609" name="Text Box 73"/>
          <p:cNvSpPr txBox="1">
            <a:spLocks noChangeArrowheads="1"/>
          </p:cNvSpPr>
          <p:nvPr/>
        </p:nvSpPr>
        <p:spPr bwMode="auto">
          <a:xfrm>
            <a:off x="914400" y="1524000"/>
            <a:ext cx="2590800" cy="86177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30-3-1954</a:t>
            </a:r>
          </a:p>
        </p:txBody>
      </p:sp>
      <p:sp>
        <p:nvSpPr>
          <p:cNvPr id="14389" name="Text Box 74"/>
          <p:cNvSpPr txBox="1">
            <a:spLocks noChangeArrowheads="1"/>
          </p:cNvSpPr>
          <p:nvPr/>
        </p:nvSpPr>
        <p:spPr bwMode="auto">
          <a:xfrm>
            <a:off x="602408" y="315183"/>
            <a:ext cx="2819400" cy="86177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4953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05" y="154195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5815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93" y="100711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6898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5921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5001042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4707477" y="2614929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5585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7007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6964134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75" y="1092200"/>
            <a:ext cx="545053" cy="1068061"/>
          </a:xfrm>
          <a:prstGeom prst="rect">
            <a:avLst/>
          </a:prstGeom>
        </p:spPr>
      </p:pic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40473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5" y="1342107"/>
            <a:ext cx="500110" cy="1068061"/>
          </a:xfrm>
          <a:prstGeom prst="rect">
            <a:avLst/>
          </a:prstGeom>
        </p:spPr>
      </p:pic>
      <p:sp>
        <p:nvSpPr>
          <p:cNvPr id="86" name="AutoShape 71"/>
          <p:cNvSpPr>
            <a:spLocks noChangeArrowheads="1"/>
          </p:cNvSpPr>
          <p:nvPr/>
        </p:nvSpPr>
        <p:spPr bwMode="auto">
          <a:xfrm>
            <a:off x="6522329" y="2339864"/>
            <a:ext cx="318917" cy="390976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7" name="AutoShape 71"/>
          <p:cNvSpPr>
            <a:spLocks noChangeArrowheads="1"/>
          </p:cNvSpPr>
          <p:nvPr/>
        </p:nvSpPr>
        <p:spPr bwMode="auto">
          <a:xfrm>
            <a:off x="6314308" y="2717006"/>
            <a:ext cx="319088" cy="34290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5562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5867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1245" y="2045051"/>
            <a:ext cx="1731310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4323" y="2730840"/>
            <a:ext cx="1997677" cy="4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21" descr="BDCANN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156" flipH="1">
            <a:off x="5550728" y="1812334"/>
            <a:ext cx="2896972" cy="4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 Box 56"/>
          <p:cNvSpPr txBox="1">
            <a:spLocks noChangeArrowheads="1"/>
          </p:cNvSpPr>
          <p:nvPr/>
        </p:nvSpPr>
        <p:spPr bwMode="auto">
          <a:xfrm>
            <a:off x="4437063" y="6400800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yet dinh lich su DT V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3631 L 3.33333E-6 2.52544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182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3053 L 3.33333E-6 -1.64662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" y="152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80204E-6 L -0.01424 0.0282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141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3329 L 3.33333E-6 -1.44509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166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50289E-6 L -0.04167 -0.0333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66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repeatCount="3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665 L 3.33333E-6 4.85549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repeatCount="indefinite" fill="hold" grpId="3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02728 L -0.34271 0.04485 C -0.31076 0.04879 -0.26371 0.0504 -0.21441 0.0504 C -0.15816 0.0504 -0.11319 0.04879 -0.08212 0.04485 L 0.06962 0.02728 " pathEditMode="relative" rAng="0" ptsTypes="FffFF">
                                      <p:cBhvr>
                                        <p:cTn id="91" dur="4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8" y="1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0139 -0.0615 L 0.00972 0.10474 " pathEditMode="relative" rAng="0" ptsTypes="AA">
                                      <p:cBhvr>
                                        <p:cTn id="9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83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0.16146 -0.09549 L 0.00312 0.03769 " pathEditMode="relative" rAng="0" ptsTypes="AA">
                                      <p:cBhvr>
                                        <p:cTn id="101" dur="2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753 0.11607 L -0.49253 0.02728 " pathEditMode="relative" rAng="0" ptsTypes="AA">
                                      <p:cBhvr>
                                        <p:cTn id="104" dur="52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44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THANH 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09" grpId="0" animBg="1"/>
      <p:bldP spid="75" grpId="0" animBg="1"/>
      <p:bldP spid="75" grpId="1" animBg="1"/>
      <p:bldP spid="75" grpId="2" animBg="1"/>
      <p:bldP spid="75" grpId="3" animBg="1"/>
      <p:bldP spid="76" grpId="0" animBg="1"/>
      <p:bldP spid="76" grpId="1" animBg="1"/>
      <p:bldP spid="76" grpId="2" animBg="1"/>
      <p:bldP spid="76" grpId="3" animBg="1"/>
      <p:bldP spid="77" grpId="0" animBg="1"/>
      <p:bldP spid="77" grpId="1" animBg="1"/>
      <p:bldP spid="77" grpId="2" animBg="1"/>
      <p:bldP spid="77" grpId="3" animBg="1"/>
      <p:bldP spid="79" grpId="0" animBg="1"/>
      <p:bldP spid="79" grpId="1" animBg="1"/>
      <p:bldP spid="79" grpId="2" animBg="1"/>
      <p:bldP spid="78" grpId="0" animBg="1"/>
      <p:bldP spid="78" grpId="1" animBg="1"/>
      <p:bldP spid="78" grpId="2" animBg="1"/>
      <p:bldP spid="80" grpId="0" animBg="1"/>
      <p:bldP spid="80" grpId="1" animBg="1"/>
      <p:bldP spid="80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9" grpId="0" animBg="1"/>
      <p:bldP spid="9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681163" y="4154488"/>
            <a:ext cx="17351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12875" y="4262438"/>
            <a:ext cx="194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14340" name="Text Box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60475" y="4194175"/>
            <a:ext cx="2143125" cy="1958975"/>
          </a:xfrm>
          <a:solidFill>
            <a:srgbClr val="FFFFCC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1200" u="sng" dirty="0" err="1">
                <a:latin typeface=".VnTimeH" pitchFamily="34" charset="0"/>
              </a:rPr>
              <a:t>Chó</a:t>
            </a:r>
            <a:r>
              <a:rPr lang="en-US" sz="1200" u="sng" dirty="0">
                <a:latin typeface=".VnTimeH" pitchFamily="34" charset="0"/>
              </a:rPr>
              <a:t> </a:t>
            </a:r>
            <a:r>
              <a:rPr lang="en-US" sz="1200" u="sng" dirty="0" err="1">
                <a:latin typeface=".VnTimeH" pitchFamily="34" charset="0"/>
              </a:rPr>
              <a:t>gi¶i</a:t>
            </a:r>
            <a:endParaRPr lang="en-US" sz="1200" u="sng" dirty="0">
              <a:latin typeface=".VnTimeH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            </a:t>
            </a:r>
            <a:r>
              <a:rPr lang="en-US" sz="1200" dirty="0" err="1">
                <a:latin typeface=".VnTime" pitchFamily="34" charset="0"/>
              </a:rPr>
              <a:t>Së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chØ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huy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endParaRPr lang="en-US" sz="1200" dirty="0">
              <a:latin typeface=".VnTime" pitchFamily="34" charset="0"/>
            </a:endParaRP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vµ </a:t>
            </a:r>
            <a:r>
              <a:rPr lang="en-US" sz="1200" dirty="0" err="1">
                <a:latin typeface=".VnTime" pitchFamily="34" charset="0"/>
              </a:rPr>
              <a:t>tªn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cø</a:t>
            </a:r>
            <a:r>
              <a:rPr lang="en-US" sz="1200" dirty="0">
                <a:latin typeface=".VnTime" pitchFamily="34" charset="0"/>
              </a:rPr>
              <a:t> 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®</a:t>
            </a:r>
            <a:r>
              <a:rPr lang="en-US" sz="1200" dirty="0" err="1">
                <a:latin typeface=".VnTime" pitchFamily="34" charset="0"/>
              </a:rPr>
              <a:t>iÓm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cña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Þch</a:t>
            </a:r>
            <a:r>
              <a:rPr lang="en-US" sz="1200" dirty="0">
                <a:latin typeface=".VnTime" pitchFamily="34" charset="0"/>
              </a:rPr>
              <a:t>.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S©n</a:t>
            </a:r>
            <a:r>
              <a:rPr lang="en-US" sz="1200" dirty="0">
                <a:latin typeface=".VnTime" pitchFamily="34" charset="0"/>
              </a:rPr>
              <a:t> bay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1</a:t>
            </a:r>
          </a:p>
          <a:p>
            <a:pPr marL="457200" lvl="1" indent="0" eaLnBrk="1" hangingPunct="1">
              <a:buFontTx/>
              <a:buNone/>
            </a:pP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2</a:t>
            </a:r>
          </a:p>
          <a:p>
            <a:pPr marL="0" indent="0" eaLnBrk="1" hangingPunct="1">
              <a:buFontTx/>
              <a:buNone/>
            </a:pPr>
            <a:r>
              <a:rPr lang="en-US" sz="1200" dirty="0">
                <a:latin typeface=".VnTime" pitchFamily="34" charset="0"/>
              </a:rPr>
              <a:t>           </a:t>
            </a:r>
            <a:r>
              <a:rPr lang="en-US" sz="1200" dirty="0" err="1">
                <a:latin typeface=".VnTime" pitchFamily="34" charset="0"/>
              </a:rPr>
              <a:t>Qu©n</a:t>
            </a:r>
            <a:r>
              <a:rPr lang="en-US" sz="1200" dirty="0">
                <a:latin typeface=".VnTime" pitchFamily="34" charset="0"/>
              </a:rPr>
              <a:t> ta </a:t>
            </a:r>
            <a:r>
              <a:rPr lang="en-US" sz="1200" dirty="0" err="1">
                <a:latin typeface=".VnTime" pitchFamily="34" charset="0"/>
              </a:rPr>
              <a:t>tÊn</a:t>
            </a:r>
            <a:r>
              <a:rPr lang="en-US" sz="1200" dirty="0">
                <a:latin typeface=".VnTime" pitchFamily="34" charset="0"/>
              </a:rPr>
              <a:t> </a:t>
            </a:r>
            <a:r>
              <a:rPr lang="en-US" sz="1200" dirty="0" err="1">
                <a:latin typeface=".VnTime" pitchFamily="34" charset="0"/>
              </a:rPr>
              <a:t>c«ng</a:t>
            </a:r>
            <a:r>
              <a:rPr lang="en-US" sz="1200" dirty="0">
                <a:latin typeface=".VnTime" pitchFamily="34" charset="0"/>
              </a:rPr>
              <a:t> ®</a:t>
            </a:r>
            <a:r>
              <a:rPr lang="en-US" sz="1200" dirty="0" err="1">
                <a:latin typeface=".VnTime" pitchFamily="34" charset="0"/>
              </a:rPr>
              <a:t>ît</a:t>
            </a:r>
            <a:r>
              <a:rPr lang="en-US" sz="1200" dirty="0">
                <a:latin typeface=".VnTime" pitchFamily="34" charset="0"/>
              </a:rPr>
              <a:t> 3</a:t>
            </a:r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1446213" y="4462463"/>
            <a:ext cx="190500" cy="190500"/>
            <a:chOff x="1803" y="13659"/>
            <a:chExt cx="300" cy="300"/>
          </a:xfrm>
        </p:grpSpPr>
        <p:sp>
          <p:nvSpPr>
            <p:cNvPr id="14403" name="Oval 6"/>
            <p:cNvSpPr>
              <a:spLocks noChangeArrowheads="1"/>
            </p:cNvSpPr>
            <p:nvPr/>
          </p:nvSpPr>
          <p:spPr bwMode="auto">
            <a:xfrm>
              <a:off x="1803" y="13659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Oval 7"/>
            <p:cNvSpPr>
              <a:spLocks noChangeArrowheads="1"/>
            </p:cNvSpPr>
            <p:nvPr/>
          </p:nvSpPr>
          <p:spPr bwMode="auto">
            <a:xfrm>
              <a:off x="1863" y="13719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2" name="Oval 8"/>
          <p:cNvSpPr>
            <a:spLocks noChangeArrowheads="1"/>
          </p:cNvSpPr>
          <p:nvPr/>
        </p:nvSpPr>
        <p:spPr bwMode="auto">
          <a:xfrm>
            <a:off x="1501775" y="4772025"/>
            <a:ext cx="90488" cy="90488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43" name="Group 9"/>
          <p:cNvGrpSpPr>
            <a:grpSpLocks/>
          </p:cNvGrpSpPr>
          <p:nvPr/>
        </p:nvGrpSpPr>
        <p:grpSpPr bwMode="auto">
          <a:xfrm rot="2632895">
            <a:off x="1447800" y="4976813"/>
            <a:ext cx="188913" cy="271462"/>
            <a:chOff x="2415" y="12855"/>
            <a:chExt cx="555" cy="795"/>
          </a:xfrm>
        </p:grpSpPr>
        <p:sp>
          <p:nvSpPr>
            <p:cNvPr id="14400" name="Rectangle 1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1" name="AutoShape 1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AutoShape 1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4" name="AutoShape 13"/>
          <p:cNvSpPr>
            <a:spLocks noChangeArrowheads="1"/>
          </p:cNvSpPr>
          <p:nvPr/>
        </p:nvSpPr>
        <p:spPr bwMode="auto">
          <a:xfrm flipV="1">
            <a:off x="1446213" y="5280025"/>
            <a:ext cx="282575" cy="150813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138246 h 21600"/>
              <a:gd name="T4" fmla="*/ 6443717 w 21600"/>
              <a:gd name="T5" fmla="*/ 7352057 h 21600"/>
              <a:gd name="T6" fmla="*/ 48360827 w 21600"/>
              <a:gd name="T7" fmla="*/ 206912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AutoShape 14"/>
          <p:cNvSpPr>
            <a:spLocks noChangeArrowheads="1"/>
          </p:cNvSpPr>
          <p:nvPr/>
        </p:nvSpPr>
        <p:spPr bwMode="auto">
          <a:xfrm flipV="1">
            <a:off x="1390650" y="5724525"/>
            <a:ext cx="282575" cy="149225"/>
          </a:xfrm>
          <a:custGeom>
            <a:avLst/>
            <a:gdLst>
              <a:gd name="T0" fmla="*/ 28508194 w 21600"/>
              <a:gd name="T1" fmla="*/ 0 h 21600"/>
              <a:gd name="T2" fmla="*/ 28508194 w 21600"/>
              <a:gd name="T3" fmla="*/ 4008888 h 21600"/>
              <a:gd name="T4" fmla="*/ 6443717 w 21600"/>
              <a:gd name="T5" fmla="*/ 7122254 h 21600"/>
              <a:gd name="T6" fmla="*/ 48360827 w 21600"/>
              <a:gd name="T7" fmla="*/ 200444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264 h 21600"/>
              <a:gd name="T14" fmla="*/ 17494 w 21600"/>
              <a:gd name="T15" fmla="*/ 889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733" y="0"/>
                </a:lnTo>
                <a:lnTo>
                  <a:pt x="12733" y="3264"/>
                </a:lnTo>
                <a:lnTo>
                  <a:pt x="12427" y="3264"/>
                </a:lnTo>
                <a:cubicBezTo>
                  <a:pt x="5564" y="3264"/>
                  <a:pt x="0" y="7246"/>
                  <a:pt x="0" y="12158"/>
                </a:cubicBezTo>
                <a:lnTo>
                  <a:pt x="0" y="21600"/>
                </a:lnTo>
                <a:lnTo>
                  <a:pt x="5755" y="21600"/>
                </a:lnTo>
                <a:lnTo>
                  <a:pt x="5755" y="12158"/>
                </a:lnTo>
                <a:cubicBezTo>
                  <a:pt x="5755" y="10355"/>
                  <a:pt x="8742" y="8894"/>
                  <a:pt x="12427" y="8894"/>
                </a:cubicBezTo>
                <a:lnTo>
                  <a:pt x="12733" y="8894"/>
                </a:lnTo>
                <a:lnTo>
                  <a:pt x="12733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AutoShape 15"/>
          <p:cNvSpPr>
            <a:spLocks noChangeArrowheads="1"/>
          </p:cNvSpPr>
          <p:nvPr/>
        </p:nvSpPr>
        <p:spPr bwMode="auto">
          <a:xfrm>
            <a:off x="1389063" y="5541963"/>
            <a:ext cx="304800" cy="123825"/>
          </a:xfrm>
          <a:prstGeom prst="rightArrow">
            <a:avLst>
              <a:gd name="adj1" fmla="val 50000"/>
              <a:gd name="adj2" fmla="val 61538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3781425" y="228600"/>
            <a:ext cx="4764088" cy="617220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.VnTimeH" pitchFamily="34" charset="0"/>
            </a:endParaRPr>
          </a:p>
        </p:txBody>
      </p:sp>
      <p:sp>
        <p:nvSpPr>
          <p:cNvPr id="14348" name="Freeform 17"/>
          <p:cNvSpPr>
            <a:spLocks/>
          </p:cNvSpPr>
          <p:nvPr/>
        </p:nvSpPr>
        <p:spPr bwMode="auto">
          <a:xfrm>
            <a:off x="4160838" y="176213"/>
            <a:ext cx="2032000" cy="1735137"/>
          </a:xfrm>
          <a:custGeom>
            <a:avLst/>
            <a:gdLst>
              <a:gd name="T0" fmla="*/ 0 w 3660"/>
              <a:gd name="T1" fmla="*/ 0 h 3122"/>
              <a:gd name="T2" fmla="*/ 27741242 w 3660"/>
              <a:gd name="T3" fmla="*/ 122628946 h 3122"/>
              <a:gd name="T4" fmla="*/ 124835864 w 3660"/>
              <a:gd name="T5" fmla="*/ 168961883 h 3122"/>
              <a:gd name="T6" fmla="*/ 189566168 w 3660"/>
              <a:gd name="T7" fmla="*/ 192128908 h 3122"/>
              <a:gd name="T8" fmla="*/ 263543183 w 3660"/>
              <a:gd name="T9" fmla="*/ 224561853 h 3122"/>
              <a:gd name="T10" fmla="*/ 332896564 w 3660"/>
              <a:gd name="T11" fmla="*/ 335761792 h 3122"/>
              <a:gd name="T12" fmla="*/ 425367554 w 3660"/>
              <a:gd name="T13" fmla="*/ 400628238 h 3122"/>
              <a:gd name="T14" fmla="*/ 522462177 w 3660"/>
              <a:gd name="T15" fmla="*/ 382095286 h 3122"/>
              <a:gd name="T16" fmla="*/ 610310090 w 3660"/>
              <a:gd name="T17" fmla="*/ 405261755 h 3122"/>
              <a:gd name="T18" fmla="*/ 698157447 w 3660"/>
              <a:gd name="T19" fmla="*/ 456228208 h 3122"/>
              <a:gd name="T20" fmla="*/ 721275611 w 3660"/>
              <a:gd name="T21" fmla="*/ 548894639 h 3122"/>
              <a:gd name="T22" fmla="*/ 661168940 w 3660"/>
              <a:gd name="T23" fmla="*/ 669361611 h 3122"/>
              <a:gd name="T24" fmla="*/ 638051331 w 3660"/>
              <a:gd name="T25" fmla="*/ 706428072 h 3122"/>
              <a:gd name="T26" fmla="*/ 739769587 w 3660"/>
              <a:gd name="T27" fmla="*/ 762028042 h 3122"/>
              <a:gd name="T28" fmla="*/ 883099983 w 3660"/>
              <a:gd name="T29" fmla="*/ 812994495 h 3122"/>
              <a:gd name="T30" fmla="*/ 975570973 w 3660"/>
              <a:gd name="T31" fmla="*/ 956627936 h 3122"/>
              <a:gd name="T32" fmla="*/ 1035677644 w 3660"/>
              <a:gd name="T33" fmla="*/ 859327989 h 3122"/>
              <a:gd name="T34" fmla="*/ 1077289228 w 3660"/>
              <a:gd name="T35" fmla="*/ 808361535 h 3122"/>
              <a:gd name="T36" fmla="*/ 1109654658 w 3660"/>
              <a:gd name="T37" fmla="*/ 785194510 h 3122"/>
              <a:gd name="T38" fmla="*/ 1109654658 w 3660"/>
              <a:gd name="T39" fmla="*/ 720328064 h 3122"/>
              <a:gd name="T40" fmla="*/ 1026430378 w 3660"/>
              <a:gd name="T41" fmla="*/ 697161596 h 3122"/>
              <a:gd name="T42" fmla="*/ 1063418885 w 3660"/>
              <a:gd name="T43" fmla="*/ 664728095 h 3122"/>
              <a:gd name="T44" fmla="*/ 1072666151 w 3660"/>
              <a:gd name="T45" fmla="*/ 613761641 h 3122"/>
              <a:gd name="T46" fmla="*/ 1105031025 w 3660"/>
              <a:gd name="T47" fmla="*/ 567428148 h 3122"/>
              <a:gd name="T48" fmla="*/ 1123525001 w 3660"/>
              <a:gd name="T49" fmla="*/ 525728170 h 3122"/>
              <a:gd name="T50" fmla="*/ 1077289228 w 3660"/>
              <a:gd name="T51" fmla="*/ 521094654 h 3122"/>
              <a:gd name="T52" fmla="*/ 1044924354 w 3660"/>
              <a:gd name="T53" fmla="*/ 484028193 h 3122"/>
              <a:gd name="T54" fmla="*/ 1031054011 w 3660"/>
              <a:gd name="T55" fmla="*/ 446961732 h 3122"/>
              <a:gd name="T56" fmla="*/ 1012559480 w 3660"/>
              <a:gd name="T57" fmla="*/ 382095286 h 3122"/>
              <a:gd name="T58" fmla="*/ 1031054011 w 3660"/>
              <a:gd name="T59" fmla="*/ 331128276 h 3122"/>
              <a:gd name="T60" fmla="*/ 1012559480 w 3660"/>
              <a:gd name="T61" fmla="*/ 261628314 h 3122"/>
              <a:gd name="T62" fmla="*/ 947829731 w 3660"/>
              <a:gd name="T63" fmla="*/ 178228915 h 3122"/>
              <a:gd name="T64" fmla="*/ 901594514 w 3660"/>
              <a:gd name="T65" fmla="*/ 117995430 h 3122"/>
              <a:gd name="T66" fmla="*/ 933959388 w 3660"/>
              <a:gd name="T67" fmla="*/ 4633516 h 312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660"/>
              <a:gd name="T103" fmla="*/ 0 h 3122"/>
              <a:gd name="T104" fmla="*/ 3660 w 3660"/>
              <a:gd name="T105" fmla="*/ 3122 h 312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660" h="3122">
                <a:moveTo>
                  <a:pt x="0" y="0"/>
                </a:moveTo>
                <a:cubicBezTo>
                  <a:pt x="15" y="64"/>
                  <a:pt x="22" y="306"/>
                  <a:pt x="90" y="397"/>
                </a:cubicBezTo>
                <a:cubicBezTo>
                  <a:pt x="158" y="488"/>
                  <a:pt x="317" y="509"/>
                  <a:pt x="405" y="547"/>
                </a:cubicBezTo>
                <a:cubicBezTo>
                  <a:pt x="493" y="585"/>
                  <a:pt x="540" y="592"/>
                  <a:pt x="615" y="622"/>
                </a:cubicBezTo>
                <a:cubicBezTo>
                  <a:pt x="690" y="652"/>
                  <a:pt x="778" y="650"/>
                  <a:pt x="855" y="727"/>
                </a:cubicBezTo>
                <a:cubicBezTo>
                  <a:pt x="932" y="804"/>
                  <a:pt x="993" y="992"/>
                  <a:pt x="1080" y="1087"/>
                </a:cubicBezTo>
                <a:cubicBezTo>
                  <a:pt x="1167" y="1182"/>
                  <a:pt x="1277" y="1272"/>
                  <a:pt x="1380" y="1297"/>
                </a:cubicBezTo>
                <a:cubicBezTo>
                  <a:pt x="1483" y="1322"/>
                  <a:pt x="1595" y="1235"/>
                  <a:pt x="1695" y="1237"/>
                </a:cubicBezTo>
                <a:cubicBezTo>
                  <a:pt x="1795" y="1239"/>
                  <a:pt x="1885" y="1272"/>
                  <a:pt x="1980" y="1312"/>
                </a:cubicBezTo>
                <a:cubicBezTo>
                  <a:pt x="2075" y="1352"/>
                  <a:pt x="2205" y="1400"/>
                  <a:pt x="2265" y="1477"/>
                </a:cubicBezTo>
                <a:cubicBezTo>
                  <a:pt x="2325" y="1554"/>
                  <a:pt x="2360" y="1662"/>
                  <a:pt x="2340" y="1777"/>
                </a:cubicBezTo>
                <a:cubicBezTo>
                  <a:pt x="2320" y="1892"/>
                  <a:pt x="2190" y="2082"/>
                  <a:pt x="2145" y="2167"/>
                </a:cubicBezTo>
                <a:cubicBezTo>
                  <a:pt x="2100" y="2252"/>
                  <a:pt x="2028" y="2237"/>
                  <a:pt x="2070" y="2287"/>
                </a:cubicBezTo>
                <a:cubicBezTo>
                  <a:pt x="2112" y="2337"/>
                  <a:pt x="2268" y="2410"/>
                  <a:pt x="2400" y="2467"/>
                </a:cubicBezTo>
                <a:cubicBezTo>
                  <a:pt x="2532" y="2524"/>
                  <a:pt x="2737" y="2527"/>
                  <a:pt x="2865" y="2632"/>
                </a:cubicBezTo>
                <a:cubicBezTo>
                  <a:pt x="2993" y="2737"/>
                  <a:pt x="3082" y="3072"/>
                  <a:pt x="3165" y="3097"/>
                </a:cubicBezTo>
                <a:cubicBezTo>
                  <a:pt x="3248" y="3122"/>
                  <a:pt x="3305" y="2862"/>
                  <a:pt x="3360" y="2782"/>
                </a:cubicBezTo>
                <a:cubicBezTo>
                  <a:pt x="3415" y="2702"/>
                  <a:pt x="3455" y="2657"/>
                  <a:pt x="3495" y="2617"/>
                </a:cubicBezTo>
                <a:cubicBezTo>
                  <a:pt x="3535" y="2577"/>
                  <a:pt x="3583" y="2589"/>
                  <a:pt x="3600" y="2542"/>
                </a:cubicBezTo>
                <a:cubicBezTo>
                  <a:pt x="3617" y="2495"/>
                  <a:pt x="3645" y="2379"/>
                  <a:pt x="3600" y="2332"/>
                </a:cubicBezTo>
                <a:cubicBezTo>
                  <a:pt x="3555" y="2285"/>
                  <a:pt x="3355" y="2287"/>
                  <a:pt x="3330" y="2257"/>
                </a:cubicBezTo>
                <a:cubicBezTo>
                  <a:pt x="3305" y="2227"/>
                  <a:pt x="3425" y="2197"/>
                  <a:pt x="3450" y="2152"/>
                </a:cubicBezTo>
                <a:cubicBezTo>
                  <a:pt x="3475" y="2107"/>
                  <a:pt x="3458" y="2039"/>
                  <a:pt x="3480" y="1987"/>
                </a:cubicBezTo>
                <a:cubicBezTo>
                  <a:pt x="3502" y="1935"/>
                  <a:pt x="3557" y="1885"/>
                  <a:pt x="3585" y="1837"/>
                </a:cubicBezTo>
                <a:cubicBezTo>
                  <a:pt x="3613" y="1789"/>
                  <a:pt x="3660" y="1727"/>
                  <a:pt x="3645" y="1702"/>
                </a:cubicBezTo>
                <a:cubicBezTo>
                  <a:pt x="3630" y="1677"/>
                  <a:pt x="3537" y="1709"/>
                  <a:pt x="3495" y="1687"/>
                </a:cubicBezTo>
                <a:cubicBezTo>
                  <a:pt x="3453" y="1665"/>
                  <a:pt x="3415" y="1607"/>
                  <a:pt x="3390" y="1567"/>
                </a:cubicBezTo>
                <a:cubicBezTo>
                  <a:pt x="3365" y="1527"/>
                  <a:pt x="3363" y="1502"/>
                  <a:pt x="3345" y="1447"/>
                </a:cubicBezTo>
                <a:cubicBezTo>
                  <a:pt x="3327" y="1392"/>
                  <a:pt x="3285" y="1299"/>
                  <a:pt x="3285" y="1237"/>
                </a:cubicBezTo>
                <a:cubicBezTo>
                  <a:pt x="3285" y="1175"/>
                  <a:pt x="3345" y="1137"/>
                  <a:pt x="3345" y="1072"/>
                </a:cubicBezTo>
                <a:cubicBezTo>
                  <a:pt x="3345" y="1007"/>
                  <a:pt x="3330" y="929"/>
                  <a:pt x="3285" y="847"/>
                </a:cubicBezTo>
                <a:cubicBezTo>
                  <a:pt x="3240" y="765"/>
                  <a:pt x="3135" y="654"/>
                  <a:pt x="3075" y="577"/>
                </a:cubicBezTo>
                <a:cubicBezTo>
                  <a:pt x="3015" y="500"/>
                  <a:pt x="2933" y="476"/>
                  <a:pt x="2925" y="382"/>
                </a:cubicBezTo>
                <a:cubicBezTo>
                  <a:pt x="2917" y="288"/>
                  <a:pt x="3008" y="91"/>
                  <a:pt x="3030" y="15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Freeform 18"/>
          <p:cNvSpPr>
            <a:spLocks/>
          </p:cNvSpPr>
          <p:nvPr/>
        </p:nvSpPr>
        <p:spPr bwMode="auto">
          <a:xfrm>
            <a:off x="6175375" y="1098550"/>
            <a:ext cx="2154238" cy="531813"/>
          </a:xfrm>
          <a:custGeom>
            <a:avLst/>
            <a:gdLst>
              <a:gd name="T0" fmla="*/ 0 w 3877"/>
              <a:gd name="T1" fmla="*/ 244781397 h 956"/>
              <a:gd name="T2" fmla="*/ 69466813 w 3877"/>
              <a:gd name="T3" fmla="*/ 226214114 h 956"/>
              <a:gd name="T4" fmla="*/ 120409513 w 3877"/>
              <a:gd name="T5" fmla="*/ 258706998 h 956"/>
              <a:gd name="T6" fmla="*/ 180614270 w 3877"/>
              <a:gd name="T7" fmla="*/ 263349236 h 956"/>
              <a:gd name="T8" fmla="*/ 213032301 w 3877"/>
              <a:gd name="T9" fmla="*/ 277274837 h 956"/>
              <a:gd name="T10" fmla="*/ 301023228 w 3877"/>
              <a:gd name="T11" fmla="*/ 295842120 h 956"/>
              <a:gd name="T12" fmla="*/ 370490596 w 3877"/>
              <a:gd name="T13" fmla="*/ 277274837 h 956"/>
              <a:gd name="T14" fmla="*/ 412170684 w 3877"/>
              <a:gd name="T15" fmla="*/ 263349236 h 956"/>
              <a:gd name="T16" fmla="*/ 504793472 w 3877"/>
              <a:gd name="T17" fmla="*/ 235498033 h 956"/>
              <a:gd name="T18" fmla="*/ 514055529 w 3877"/>
              <a:gd name="T19" fmla="*/ 203004593 h 956"/>
              <a:gd name="T20" fmla="*/ 583522342 w 3877"/>
              <a:gd name="T21" fmla="*/ 244781397 h 956"/>
              <a:gd name="T22" fmla="*/ 657620461 w 3877"/>
              <a:gd name="T23" fmla="*/ 267990918 h 956"/>
              <a:gd name="T24" fmla="*/ 713194468 w 3877"/>
              <a:gd name="T25" fmla="*/ 258706998 h 956"/>
              <a:gd name="T26" fmla="*/ 768767918 w 3877"/>
              <a:gd name="T27" fmla="*/ 216930194 h 956"/>
              <a:gd name="T28" fmla="*/ 824341369 w 3877"/>
              <a:gd name="T29" fmla="*/ 161227789 h 956"/>
              <a:gd name="T30" fmla="*/ 879914819 w 3877"/>
              <a:gd name="T31" fmla="*/ 151943869 h 956"/>
              <a:gd name="T32" fmla="*/ 944750882 w 3877"/>
              <a:gd name="T33" fmla="*/ 189078992 h 956"/>
              <a:gd name="T34" fmla="*/ 1023479752 w 3877"/>
              <a:gd name="T35" fmla="*/ 226214114 h 956"/>
              <a:gd name="T36" fmla="*/ 1069791146 w 3877"/>
              <a:gd name="T37" fmla="*/ 184437310 h 956"/>
              <a:gd name="T38" fmla="*/ 1074422452 w 3877"/>
              <a:gd name="T39" fmla="*/ 133376586 h 956"/>
              <a:gd name="T40" fmla="*/ 1194831410 w 3877"/>
              <a:gd name="T41" fmla="*/ 1237745 h 956"/>
              <a:gd name="T42" fmla="*/ 1060529089 w 3877"/>
              <a:gd name="T43" fmla="*/ 126568713 h 956"/>
              <a:gd name="T44" fmla="*/ 1074422452 w 3877"/>
              <a:gd name="T45" fmla="*/ 140494314 h 9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877"/>
              <a:gd name="T70" fmla="*/ 0 h 956"/>
              <a:gd name="T71" fmla="*/ 3877 w 3877"/>
              <a:gd name="T72" fmla="*/ 956 h 95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877" h="956">
                <a:moveTo>
                  <a:pt x="0" y="791"/>
                </a:moveTo>
                <a:cubicBezTo>
                  <a:pt x="80" y="757"/>
                  <a:pt x="160" y="724"/>
                  <a:pt x="225" y="731"/>
                </a:cubicBezTo>
                <a:cubicBezTo>
                  <a:pt x="290" y="738"/>
                  <a:pt x="330" y="816"/>
                  <a:pt x="390" y="836"/>
                </a:cubicBezTo>
                <a:cubicBezTo>
                  <a:pt x="450" y="856"/>
                  <a:pt x="535" y="841"/>
                  <a:pt x="585" y="851"/>
                </a:cubicBezTo>
                <a:cubicBezTo>
                  <a:pt x="635" y="861"/>
                  <a:pt x="625" y="879"/>
                  <a:pt x="690" y="896"/>
                </a:cubicBezTo>
                <a:cubicBezTo>
                  <a:pt x="755" y="913"/>
                  <a:pt x="890" y="956"/>
                  <a:pt x="975" y="956"/>
                </a:cubicBezTo>
                <a:cubicBezTo>
                  <a:pt x="1060" y="956"/>
                  <a:pt x="1140" y="913"/>
                  <a:pt x="1200" y="896"/>
                </a:cubicBezTo>
                <a:cubicBezTo>
                  <a:pt x="1260" y="879"/>
                  <a:pt x="1263" y="873"/>
                  <a:pt x="1335" y="851"/>
                </a:cubicBezTo>
                <a:cubicBezTo>
                  <a:pt x="1407" y="829"/>
                  <a:pt x="1580" y="793"/>
                  <a:pt x="1635" y="761"/>
                </a:cubicBezTo>
                <a:cubicBezTo>
                  <a:pt x="1690" y="729"/>
                  <a:pt x="1623" y="651"/>
                  <a:pt x="1665" y="656"/>
                </a:cubicBezTo>
                <a:cubicBezTo>
                  <a:pt x="1707" y="661"/>
                  <a:pt x="1813" y="756"/>
                  <a:pt x="1890" y="791"/>
                </a:cubicBezTo>
                <a:cubicBezTo>
                  <a:pt x="1967" y="826"/>
                  <a:pt x="2060" y="858"/>
                  <a:pt x="2130" y="866"/>
                </a:cubicBezTo>
                <a:cubicBezTo>
                  <a:pt x="2200" y="874"/>
                  <a:pt x="2250" y="864"/>
                  <a:pt x="2310" y="836"/>
                </a:cubicBezTo>
                <a:cubicBezTo>
                  <a:pt x="2370" y="808"/>
                  <a:pt x="2430" y="754"/>
                  <a:pt x="2490" y="701"/>
                </a:cubicBezTo>
                <a:cubicBezTo>
                  <a:pt x="2550" y="648"/>
                  <a:pt x="2610" y="556"/>
                  <a:pt x="2670" y="521"/>
                </a:cubicBezTo>
                <a:cubicBezTo>
                  <a:pt x="2730" y="486"/>
                  <a:pt x="2785" y="476"/>
                  <a:pt x="2850" y="491"/>
                </a:cubicBezTo>
                <a:cubicBezTo>
                  <a:pt x="2915" y="506"/>
                  <a:pt x="2983" y="571"/>
                  <a:pt x="3060" y="611"/>
                </a:cubicBezTo>
                <a:cubicBezTo>
                  <a:pt x="3137" y="651"/>
                  <a:pt x="3248" y="733"/>
                  <a:pt x="3315" y="731"/>
                </a:cubicBezTo>
                <a:cubicBezTo>
                  <a:pt x="3382" y="729"/>
                  <a:pt x="3438" y="646"/>
                  <a:pt x="3465" y="596"/>
                </a:cubicBezTo>
                <a:cubicBezTo>
                  <a:pt x="3492" y="546"/>
                  <a:pt x="3413" y="530"/>
                  <a:pt x="3480" y="431"/>
                </a:cubicBezTo>
                <a:cubicBezTo>
                  <a:pt x="3547" y="332"/>
                  <a:pt x="3877" y="8"/>
                  <a:pt x="3870" y="4"/>
                </a:cubicBezTo>
                <a:cubicBezTo>
                  <a:pt x="3863" y="0"/>
                  <a:pt x="3500" y="334"/>
                  <a:pt x="3435" y="409"/>
                </a:cubicBezTo>
                <a:cubicBezTo>
                  <a:pt x="3370" y="484"/>
                  <a:pt x="3471" y="445"/>
                  <a:pt x="3480" y="454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Freeform 19"/>
          <p:cNvSpPr>
            <a:spLocks/>
          </p:cNvSpPr>
          <p:nvPr/>
        </p:nvSpPr>
        <p:spPr bwMode="auto">
          <a:xfrm>
            <a:off x="5248275" y="209550"/>
            <a:ext cx="706438" cy="3378200"/>
          </a:xfrm>
          <a:custGeom>
            <a:avLst/>
            <a:gdLst>
              <a:gd name="T0" fmla="*/ 182024785 w 1274"/>
              <a:gd name="T1" fmla="*/ 0 h 6082"/>
              <a:gd name="T2" fmla="*/ 205085495 w 1274"/>
              <a:gd name="T3" fmla="*/ 279824049 h 6082"/>
              <a:gd name="T4" fmla="*/ 214309667 w 1274"/>
              <a:gd name="T5" fmla="*/ 464934079 h 6082"/>
              <a:gd name="T6" fmla="*/ 191248958 w 1274"/>
              <a:gd name="T7" fmla="*/ 594510433 h 6082"/>
              <a:gd name="T8" fmla="*/ 182024785 w 1274"/>
              <a:gd name="T9" fmla="*/ 696320783 h 6082"/>
              <a:gd name="T10" fmla="*/ 117455021 w 1274"/>
              <a:gd name="T11" fmla="*/ 858291642 h 6082"/>
              <a:gd name="T12" fmla="*/ 80558330 w 1274"/>
              <a:gd name="T13" fmla="*/ 881430813 h 6082"/>
              <a:gd name="T14" fmla="*/ 20600930 w 1274"/>
              <a:gd name="T15" fmla="*/ 881430813 h 6082"/>
              <a:gd name="T16" fmla="*/ 11376757 w 1274"/>
              <a:gd name="T17" fmla="*/ 955474602 h 6082"/>
              <a:gd name="T18" fmla="*/ 89782503 w 1274"/>
              <a:gd name="T19" fmla="*/ 1122072851 h 6082"/>
              <a:gd name="T20" fmla="*/ 108230849 w 1274"/>
              <a:gd name="T21" fmla="*/ 1242394426 h 6082"/>
              <a:gd name="T22" fmla="*/ 149739903 w 1274"/>
              <a:gd name="T23" fmla="*/ 1297927546 h 6082"/>
              <a:gd name="T24" fmla="*/ 172800613 w 1274"/>
              <a:gd name="T25" fmla="*/ 1348832721 h 6082"/>
              <a:gd name="T26" fmla="*/ 205085495 w 1274"/>
              <a:gd name="T27" fmla="*/ 1385854616 h 6082"/>
              <a:gd name="T28" fmla="*/ 334225023 w 1274"/>
              <a:gd name="T29" fmla="*/ 1441387736 h 6082"/>
              <a:gd name="T30" fmla="*/ 384958250 w 1274"/>
              <a:gd name="T31" fmla="*/ 1436759791 h 6082"/>
              <a:gd name="T32" fmla="*/ 375734077 w 1274"/>
              <a:gd name="T33" fmla="*/ 1520058916 h 6082"/>
              <a:gd name="T34" fmla="*/ 329612659 w 1274"/>
              <a:gd name="T35" fmla="*/ 1598730651 h 6082"/>
              <a:gd name="T36" fmla="*/ 301940141 w 1274"/>
              <a:gd name="T37" fmla="*/ 1677402385 h 6082"/>
              <a:gd name="T38" fmla="*/ 232758013 w 1274"/>
              <a:gd name="T39" fmla="*/ 1714424280 h 6082"/>
              <a:gd name="T40" fmla="*/ 200473685 w 1274"/>
              <a:gd name="T41" fmla="*/ 1760701510 h 6082"/>
              <a:gd name="T42" fmla="*/ 182024785 w 1274"/>
              <a:gd name="T43" fmla="*/ 1820862020 h 6082"/>
              <a:gd name="T44" fmla="*/ 135903921 w 1274"/>
              <a:gd name="T45" fmla="*/ 1876395140 h 60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274"/>
              <a:gd name="T70" fmla="*/ 0 h 6082"/>
              <a:gd name="T71" fmla="*/ 1274 w 1274"/>
              <a:gd name="T72" fmla="*/ 6082 h 60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274" h="6082">
                <a:moveTo>
                  <a:pt x="592" y="0"/>
                </a:moveTo>
                <a:cubicBezTo>
                  <a:pt x="604" y="149"/>
                  <a:pt x="650" y="656"/>
                  <a:pt x="667" y="907"/>
                </a:cubicBezTo>
                <a:cubicBezTo>
                  <a:pt x="684" y="1158"/>
                  <a:pt x="704" y="1337"/>
                  <a:pt x="697" y="1507"/>
                </a:cubicBezTo>
                <a:cubicBezTo>
                  <a:pt x="690" y="1677"/>
                  <a:pt x="639" y="1802"/>
                  <a:pt x="622" y="1927"/>
                </a:cubicBezTo>
                <a:cubicBezTo>
                  <a:pt x="605" y="2052"/>
                  <a:pt x="632" y="2115"/>
                  <a:pt x="592" y="2257"/>
                </a:cubicBezTo>
                <a:cubicBezTo>
                  <a:pt x="552" y="2399"/>
                  <a:pt x="437" y="2682"/>
                  <a:pt x="382" y="2782"/>
                </a:cubicBezTo>
                <a:cubicBezTo>
                  <a:pt x="327" y="2882"/>
                  <a:pt x="314" y="2845"/>
                  <a:pt x="262" y="2857"/>
                </a:cubicBezTo>
                <a:cubicBezTo>
                  <a:pt x="210" y="2869"/>
                  <a:pt x="104" y="2817"/>
                  <a:pt x="67" y="2857"/>
                </a:cubicBezTo>
                <a:cubicBezTo>
                  <a:pt x="30" y="2897"/>
                  <a:pt x="0" y="2967"/>
                  <a:pt x="37" y="3097"/>
                </a:cubicBezTo>
                <a:cubicBezTo>
                  <a:pt x="74" y="3227"/>
                  <a:pt x="240" y="3482"/>
                  <a:pt x="292" y="3637"/>
                </a:cubicBezTo>
                <a:cubicBezTo>
                  <a:pt x="344" y="3792"/>
                  <a:pt x="320" y="3932"/>
                  <a:pt x="352" y="4027"/>
                </a:cubicBezTo>
                <a:cubicBezTo>
                  <a:pt x="384" y="4122"/>
                  <a:pt x="452" y="4149"/>
                  <a:pt x="487" y="4207"/>
                </a:cubicBezTo>
                <a:cubicBezTo>
                  <a:pt x="522" y="4265"/>
                  <a:pt x="532" y="4325"/>
                  <a:pt x="562" y="4372"/>
                </a:cubicBezTo>
                <a:cubicBezTo>
                  <a:pt x="592" y="4419"/>
                  <a:pt x="579" y="4442"/>
                  <a:pt x="667" y="4492"/>
                </a:cubicBezTo>
                <a:cubicBezTo>
                  <a:pt x="755" y="4542"/>
                  <a:pt x="990" y="4645"/>
                  <a:pt x="1087" y="4672"/>
                </a:cubicBezTo>
                <a:cubicBezTo>
                  <a:pt x="1184" y="4699"/>
                  <a:pt x="1230" y="4615"/>
                  <a:pt x="1252" y="4657"/>
                </a:cubicBezTo>
                <a:cubicBezTo>
                  <a:pt x="1274" y="4699"/>
                  <a:pt x="1252" y="4840"/>
                  <a:pt x="1222" y="4927"/>
                </a:cubicBezTo>
                <a:cubicBezTo>
                  <a:pt x="1192" y="5014"/>
                  <a:pt x="1112" y="5097"/>
                  <a:pt x="1072" y="5182"/>
                </a:cubicBezTo>
                <a:cubicBezTo>
                  <a:pt x="1032" y="5267"/>
                  <a:pt x="1035" y="5374"/>
                  <a:pt x="982" y="5437"/>
                </a:cubicBezTo>
                <a:cubicBezTo>
                  <a:pt x="929" y="5500"/>
                  <a:pt x="812" y="5512"/>
                  <a:pt x="757" y="5557"/>
                </a:cubicBezTo>
                <a:cubicBezTo>
                  <a:pt x="702" y="5602"/>
                  <a:pt x="679" y="5650"/>
                  <a:pt x="652" y="5707"/>
                </a:cubicBezTo>
                <a:cubicBezTo>
                  <a:pt x="625" y="5764"/>
                  <a:pt x="627" y="5839"/>
                  <a:pt x="592" y="5902"/>
                </a:cubicBezTo>
                <a:cubicBezTo>
                  <a:pt x="557" y="5965"/>
                  <a:pt x="467" y="6050"/>
                  <a:pt x="442" y="608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Freeform 20"/>
          <p:cNvSpPr>
            <a:spLocks/>
          </p:cNvSpPr>
          <p:nvPr/>
        </p:nvSpPr>
        <p:spPr bwMode="auto">
          <a:xfrm>
            <a:off x="5873750" y="1184275"/>
            <a:ext cx="2443163" cy="1628775"/>
          </a:xfrm>
          <a:custGeom>
            <a:avLst/>
            <a:gdLst>
              <a:gd name="T0" fmla="*/ 1356601237 w 4400"/>
              <a:gd name="T1" fmla="*/ 0 h 2932"/>
              <a:gd name="T2" fmla="*/ 1287229845 w 4400"/>
              <a:gd name="T3" fmla="*/ 62336752 h 2932"/>
              <a:gd name="T4" fmla="*/ 1250230918 w 4400"/>
              <a:gd name="T5" fmla="*/ 131771897 h 2932"/>
              <a:gd name="T6" fmla="*/ 1213233101 w 4400"/>
              <a:gd name="T7" fmla="*/ 168803752 h 2932"/>
              <a:gd name="T8" fmla="*/ 1166985136 w 4400"/>
              <a:gd name="T9" fmla="*/ 201206487 h 2932"/>
              <a:gd name="T10" fmla="*/ 1079114558 w 4400"/>
              <a:gd name="T11" fmla="*/ 201206487 h 2932"/>
              <a:gd name="T12" fmla="*/ 1009742610 w 4400"/>
              <a:gd name="T13" fmla="*/ 182690559 h 2932"/>
              <a:gd name="T14" fmla="*/ 954245607 w 4400"/>
              <a:gd name="T15" fmla="*/ 182690559 h 2932"/>
              <a:gd name="T16" fmla="*/ 884873660 w 4400"/>
              <a:gd name="T17" fmla="*/ 228980100 h 2932"/>
              <a:gd name="T18" fmla="*/ 815502267 w 4400"/>
              <a:gd name="T19" fmla="*/ 279899317 h 2932"/>
              <a:gd name="T20" fmla="*/ 736881282 w 4400"/>
              <a:gd name="T21" fmla="*/ 303043810 h 2932"/>
              <a:gd name="T22" fmla="*/ 621261369 w 4400"/>
              <a:gd name="T23" fmla="*/ 367849834 h 2932"/>
              <a:gd name="T24" fmla="*/ 524141198 w 4400"/>
              <a:gd name="T25" fmla="*/ 390994883 h 2932"/>
              <a:gd name="T26" fmla="*/ 436270620 w 4400"/>
              <a:gd name="T27" fmla="*/ 465058593 h 2932"/>
              <a:gd name="T28" fmla="*/ 385397858 w 4400"/>
              <a:gd name="T29" fmla="*/ 502090448 h 2932"/>
              <a:gd name="T30" fmla="*/ 353024838 w 4400"/>
              <a:gd name="T31" fmla="*/ 576154158 h 2932"/>
              <a:gd name="T32" fmla="*/ 306776873 w 4400"/>
              <a:gd name="T33" fmla="*/ 659475554 h 2932"/>
              <a:gd name="T34" fmla="*/ 255904111 w 4400"/>
              <a:gd name="T35" fmla="*/ 677991482 h 2932"/>
              <a:gd name="T36" fmla="*/ 228155887 w 4400"/>
              <a:gd name="T37" fmla="*/ 728910699 h 2932"/>
              <a:gd name="T38" fmla="*/ 214281498 w 4400"/>
              <a:gd name="T39" fmla="*/ 807602974 h 2932"/>
              <a:gd name="T40" fmla="*/ 191157515 w 4400"/>
              <a:gd name="T41" fmla="*/ 890924926 h 2932"/>
              <a:gd name="T42" fmla="*/ 84787751 w 4400"/>
              <a:gd name="T43" fmla="*/ 877038119 h 2932"/>
              <a:gd name="T44" fmla="*/ 29290193 w 4400"/>
              <a:gd name="T45" fmla="*/ 904811733 h 293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00"/>
              <a:gd name="T70" fmla="*/ 0 h 2932"/>
              <a:gd name="T71" fmla="*/ 4400 w 4400"/>
              <a:gd name="T72" fmla="*/ 2932 h 293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00" h="2932">
                <a:moveTo>
                  <a:pt x="4400" y="0"/>
                </a:moveTo>
                <a:cubicBezTo>
                  <a:pt x="4365" y="34"/>
                  <a:pt x="4232" y="131"/>
                  <a:pt x="4175" y="202"/>
                </a:cubicBezTo>
                <a:cubicBezTo>
                  <a:pt x="4118" y="273"/>
                  <a:pt x="4095" y="370"/>
                  <a:pt x="4055" y="427"/>
                </a:cubicBezTo>
                <a:cubicBezTo>
                  <a:pt x="4015" y="484"/>
                  <a:pt x="3980" y="510"/>
                  <a:pt x="3935" y="547"/>
                </a:cubicBezTo>
                <a:cubicBezTo>
                  <a:pt x="3890" y="584"/>
                  <a:pt x="3857" y="635"/>
                  <a:pt x="3785" y="652"/>
                </a:cubicBezTo>
                <a:cubicBezTo>
                  <a:pt x="3713" y="669"/>
                  <a:pt x="3585" y="662"/>
                  <a:pt x="3500" y="652"/>
                </a:cubicBezTo>
                <a:cubicBezTo>
                  <a:pt x="3415" y="642"/>
                  <a:pt x="3342" y="602"/>
                  <a:pt x="3275" y="592"/>
                </a:cubicBezTo>
                <a:cubicBezTo>
                  <a:pt x="3208" y="582"/>
                  <a:pt x="3163" y="567"/>
                  <a:pt x="3095" y="592"/>
                </a:cubicBezTo>
                <a:cubicBezTo>
                  <a:pt x="3027" y="617"/>
                  <a:pt x="2945" y="690"/>
                  <a:pt x="2870" y="742"/>
                </a:cubicBezTo>
                <a:cubicBezTo>
                  <a:pt x="2795" y="794"/>
                  <a:pt x="2725" y="867"/>
                  <a:pt x="2645" y="907"/>
                </a:cubicBezTo>
                <a:cubicBezTo>
                  <a:pt x="2565" y="947"/>
                  <a:pt x="2495" y="934"/>
                  <a:pt x="2390" y="982"/>
                </a:cubicBezTo>
                <a:cubicBezTo>
                  <a:pt x="2285" y="1030"/>
                  <a:pt x="2130" y="1144"/>
                  <a:pt x="2015" y="1192"/>
                </a:cubicBezTo>
                <a:cubicBezTo>
                  <a:pt x="1900" y="1240"/>
                  <a:pt x="1800" y="1214"/>
                  <a:pt x="1700" y="1267"/>
                </a:cubicBezTo>
                <a:cubicBezTo>
                  <a:pt x="1600" y="1320"/>
                  <a:pt x="1490" y="1447"/>
                  <a:pt x="1415" y="1507"/>
                </a:cubicBezTo>
                <a:cubicBezTo>
                  <a:pt x="1340" y="1567"/>
                  <a:pt x="1295" y="1567"/>
                  <a:pt x="1250" y="1627"/>
                </a:cubicBezTo>
                <a:cubicBezTo>
                  <a:pt x="1205" y="1687"/>
                  <a:pt x="1187" y="1782"/>
                  <a:pt x="1145" y="1867"/>
                </a:cubicBezTo>
                <a:cubicBezTo>
                  <a:pt x="1103" y="1952"/>
                  <a:pt x="1047" y="2082"/>
                  <a:pt x="995" y="2137"/>
                </a:cubicBezTo>
                <a:cubicBezTo>
                  <a:pt x="943" y="2192"/>
                  <a:pt x="872" y="2160"/>
                  <a:pt x="830" y="2197"/>
                </a:cubicBezTo>
                <a:cubicBezTo>
                  <a:pt x="788" y="2234"/>
                  <a:pt x="762" y="2292"/>
                  <a:pt x="740" y="2362"/>
                </a:cubicBezTo>
                <a:cubicBezTo>
                  <a:pt x="718" y="2432"/>
                  <a:pt x="715" y="2530"/>
                  <a:pt x="695" y="2617"/>
                </a:cubicBezTo>
                <a:cubicBezTo>
                  <a:pt x="675" y="2704"/>
                  <a:pt x="690" y="2850"/>
                  <a:pt x="620" y="2887"/>
                </a:cubicBezTo>
                <a:cubicBezTo>
                  <a:pt x="550" y="2924"/>
                  <a:pt x="362" y="2835"/>
                  <a:pt x="275" y="2842"/>
                </a:cubicBezTo>
                <a:cubicBezTo>
                  <a:pt x="188" y="2849"/>
                  <a:pt x="0" y="2835"/>
                  <a:pt x="95" y="2932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Freeform 21"/>
          <p:cNvSpPr>
            <a:spLocks/>
          </p:cNvSpPr>
          <p:nvPr/>
        </p:nvSpPr>
        <p:spPr bwMode="auto">
          <a:xfrm>
            <a:off x="4986338" y="2795588"/>
            <a:ext cx="1300162" cy="3071812"/>
          </a:xfrm>
          <a:custGeom>
            <a:avLst/>
            <a:gdLst>
              <a:gd name="T0" fmla="*/ 680380500 w 2339"/>
              <a:gd name="T1" fmla="*/ 0 h 5530"/>
              <a:gd name="T2" fmla="*/ 717458185 w 2339"/>
              <a:gd name="T3" fmla="*/ 55540916 h 5530"/>
              <a:gd name="T4" fmla="*/ 712823405 w 2339"/>
              <a:gd name="T5" fmla="*/ 199020644 h 5530"/>
              <a:gd name="T6" fmla="*/ 675745720 w 2339"/>
              <a:gd name="T7" fmla="*/ 296217109 h 5530"/>
              <a:gd name="T8" fmla="*/ 615494134 w 2339"/>
              <a:gd name="T9" fmla="*/ 328616115 h 5530"/>
              <a:gd name="T10" fmla="*/ 541338207 w 2339"/>
              <a:gd name="T11" fmla="*/ 435069121 h 5530"/>
              <a:gd name="T12" fmla="*/ 462547501 w 2339"/>
              <a:gd name="T13" fmla="*/ 550778669 h 5530"/>
              <a:gd name="T14" fmla="*/ 411565475 w 2339"/>
              <a:gd name="T15" fmla="*/ 601691314 h 5530"/>
              <a:gd name="T16" fmla="*/ 406930695 w 2339"/>
              <a:gd name="T17" fmla="*/ 731286230 h 5530"/>
              <a:gd name="T18" fmla="*/ 425469260 w 2339"/>
              <a:gd name="T19" fmla="*/ 907164965 h 5530"/>
              <a:gd name="T20" fmla="*/ 425469260 w 2339"/>
              <a:gd name="T21" fmla="*/ 1027503339 h 5530"/>
              <a:gd name="T22" fmla="*/ 448643160 w 2339"/>
              <a:gd name="T23" fmla="*/ 1212639170 h 5530"/>
              <a:gd name="T24" fmla="*/ 485720846 w 2339"/>
              <a:gd name="T25" fmla="*/ 1522741647 h 5530"/>
              <a:gd name="T26" fmla="*/ 513529527 w 2339"/>
              <a:gd name="T27" fmla="*/ 1587539105 h 5530"/>
              <a:gd name="T28" fmla="*/ 518164307 w 2339"/>
              <a:gd name="T29" fmla="*/ 1629194653 h 5530"/>
              <a:gd name="T30" fmla="*/ 406930695 w 2339"/>
              <a:gd name="T31" fmla="*/ 1619937556 h 5530"/>
              <a:gd name="T32" fmla="*/ 230810161 w 2339"/>
              <a:gd name="T33" fmla="*/ 1689363840 h 5530"/>
              <a:gd name="T34" fmla="*/ 161289015 w 2339"/>
              <a:gd name="T35" fmla="*/ 1684735014 h 5530"/>
              <a:gd name="T36" fmla="*/ 175193355 w 2339"/>
              <a:gd name="T37" fmla="*/ 1559768369 h 5530"/>
              <a:gd name="T38" fmla="*/ 133480334 w 2339"/>
              <a:gd name="T39" fmla="*/ 1476457828 h 5530"/>
              <a:gd name="T40" fmla="*/ 152019455 w 2339"/>
              <a:gd name="T41" fmla="*/ 1416288641 h 5530"/>
              <a:gd name="T42" fmla="*/ 128846110 w 2339"/>
              <a:gd name="T43" fmla="*/ 1346862357 h 5530"/>
              <a:gd name="T44" fmla="*/ 36151063 w 2339"/>
              <a:gd name="T45" fmla="*/ 1268180087 h 5530"/>
              <a:gd name="T46" fmla="*/ 17611942 w 2339"/>
              <a:gd name="T47" fmla="*/ 1133956345 h 5530"/>
              <a:gd name="T48" fmla="*/ 8342382 w 2339"/>
              <a:gd name="T49" fmla="*/ 990476061 h 5530"/>
              <a:gd name="T50" fmla="*/ 68593968 w 2339"/>
              <a:gd name="T51" fmla="*/ 740542772 h 5530"/>
              <a:gd name="T52" fmla="*/ 142749894 w 2339"/>
              <a:gd name="T53" fmla="*/ 587805946 h 5530"/>
              <a:gd name="T54" fmla="*/ 286426967 w 2339"/>
              <a:gd name="T55" fmla="*/ 453582760 h 5530"/>
              <a:gd name="T56" fmla="*/ 291061747 w 2339"/>
              <a:gd name="T57" fmla="*/ 435069121 h 553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339"/>
              <a:gd name="T88" fmla="*/ 0 h 5530"/>
              <a:gd name="T89" fmla="*/ 2339 w 2339"/>
              <a:gd name="T90" fmla="*/ 5530 h 553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339" h="5530">
                <a:moveTo>
                  <a:pt x="2202" y="0"/>
                </a:moveTo>
                <a:cubicBezTo>
                  <a:pt x="2253" y="36"/>
                  <a:pt x="2305" y="73"/>
                  <a:pt x="2322" y="180"/>
                </a:cubicBezTo>
                <a:cubicBezTo>
                  <a:pt x="2339" y="287"/>
                  <a:pt x="2329" y="515"/>
                  <a:pt x="2307" y="645"/>
                </a:cubicBezTo>
                <a:cubicBezTo>
                  <a:pt x="2285" y="775"/>
                  <a:pt x="2239" y="890"/>
                  <a:pt x="2187" y="960"/>
                </a:cubicBezTo>
                <a:cubicBezTo>
                  <a:pt x="2135" y="1030"/>
                  <a:pt x="2064" y="990"/>
                  <a:pt x="1992" y="1065"/>
                </a:cubicBezTo>
                <a:cubicBezTo>
                  <a:pt x="1920" y="1140"/>
                  <a:pt x="1834" y="1290"/>
                  <a:pt x="1752" y="1410"/>
                </a:cubicBezTo>
                <a:cubicBezTo>
                  <a:pt x="1670" y="1530"/>
                  <a:pt x="1567" y="1695"/>
                  <a:pt x="1497" y="1785"/>
                </a:cubicBezTo>
                <a:cubicBezTo>
                  <a:pt x="1427" y="1875"/>
                  <a:pt x="1362" y="1853"/>
                  <a:pt x="1332" y="1950"/>
                </a:cubicBezTo>
                <a:cubicBezTo>
                  <a:pt x="1302" y="2047"/>
                  <a:pt x="1310" y="2205"/>
                  <a:pt x="1317" y="2370"/>
                </a:cubicBezTo>
                <a:cubicBezTo>
                  <a:pt x="1324" y="2535"/>
                  <a:pt x="1367" y="2780"/>
                  <a:pt x="1377" y="2940"/>
                </a:cubicBezTo>
                <a:cubicBezTo>
                  <a:pt x="1387" y="3100"/>
                  <a:pt x="1365" y="3165"/>
                  <a:pt x="1377" y="3330"/>
                </a:cubicBezTo>
                <a:cubicBezTo>
                  <a:pt x="1389" y="3495"/>
                  <a:pt x="1419" y="3662"/>
                  <a:pt x="1452" y="3930"/>
                </a:cubicBezTo>
                <a:cubicBezTo>
                  <a:pt x="1485" y="4198"/>
                  <a:pt x="1537" y="4733"/>
                  <a:pt x="1572" y="4935"/>
                </a:cubicBezTo>
                <a:cubicBezTo>
                  <a:pt x="1607" y="5137"/>
                  <a:pt x="1645" y="5088"/>
                  <a:pt x="1662" y="5145"/>
                </a:cubicBezTo>
                <a:cubicBezTo>
                  <a:pt x="1679" y="5202"/>
                  <a:pt x="1735" y="5262"/>
                  <a:pt x="1677" y="5280"/>
                </a:cubicBezTo>
                <a:cubicBezTo>
                  <a:pt x="1619" y="5298"/>
                  <a:pt x="1472" y="5218"/>
                  <a:pt x="1317" y="5250"/>
                </a:cubicBezTo>
                <a:cubicBezTo>
                  <a:pt x="1162" y="5282"/>
                  <a:pt x="880" y="5440"/>
                  <a:pt x="747" y="5475"/>
                </a:cubicBezTo>
                <a:cubicBezTo>
                  <a:pt x="614" y="5510"/>
                  <a:pt x="552" y="5530"/>
                  <a:pt x="522" y="5460"/>
                </a:cubicBezTo>
                <a:cubicBezTo>
                  <a:pt x="492" y="5390"/>
                  <a:pt x="582" y="5167"/>
                  <a:pt x="567" y="5055"/>
                </a:cubicBezTo>
                <a:cubicBezTo>
                  <a:pt x="552" y="4943"/>
                  <a:pt x="444" y="4862"/>
                  <a:pt x="432" y="4785"/>
                </a:cubicBezTo>
                <a:cubicBezTo>
                  <a:pt x="420" y="4708"/>
                  <a:pt x="495" y="4660"/>
                  <a:pt x="492" y="4590"/>
                </a:cubicBezTo>
                <a:cubicBezTo>
                  <a:pt x="489" y="4520"/>
                  <a:pt x="479" y="4445"/>
                  <a:pt x="417" y="4365"/>
                </a:cubicBezTo>
                <a:cubicBezTo>
                  <a:pt x="355" y="4285"/>
                  <a:pt x="177" y="4225"/>
                  <a:pt x="117" y="4110"/>
                </a:cubicBezTo>
                <a:cubicBezTo>
                  <a:pt x="57" y="3995"/>
                  <a:pt x="72" y="3825"/>
                  <a:pt x="57" y="3675"/>
                </a:cubicBezTo>
                <a:cubicBezTo>
                  <a:pt x="42" y="3525"/>
                  <a:pt x="0" y="3422"/>
                  <a:pt x="27" y="3210"/>
                </a:cubicBezTo>
                <a:cubicBezTo>
                  <a:pt x="54" y="2998"/>
                  <a:pt x="149" y="2618"/>
                  <a:pt x="222" y="2400"/>
                </a:cubicBezTo>
                <a:cubicBezTo>
                  <a:pt x="295" y="2182"/>
                  <a:pt x="345" y="2060"/>
                  <a:pt x="462" y="1905"/>
                </a:cubicBezTo>
                <a:cubicBezTo>
                  <a:pt x="579" y="1750"/>
                  <a:pt x="847" y="1552"/>
                  <a:pt x="927" y="1470"/>
                </a:cubicBezTo>
                <a:cubicBezTo>
                  <a:pt x="1007" y="1388"/>
                  <a:pt x="939" y="1422"/>
                  <a:pt x="942" y="14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Freeform 22"/>
          <p:cNvSpPr>
            <a:spLocks/>
          </p:cNvSpPr>
          <p:nvPr/>
        </p:nvSpPr>
        <p:spPr bwMode="auto">
          <a:xfrm>
            <a:off x="5835650" y="5721350"/>
            <a:ext cx="82550" cy="615950"/>
          </a:xfrm>
          <a:custGeom>
            <a:avLst/>
            <a:gdLst>
              <a:gd name="T0" fmla="*/ 46043936 w 148"/>
              <a:gd name="T1" fmla="*/ 0 h 1110"/>
              <a:gd name="T2" fmla="*/ 27377596 w 148"/>
              <a:gd name="T3" fmla="*/ 87758447 h 1110"/>
              <a:gd name="T4" fmla="*/ 4044392 w 148"/>
              <a:gd name="T5" fmla="*/ 161660794 h 1110"/>
              <a:gd name="T6" fmla="*/ 4044392 w 148"/>
              <a:gd name="T7" fmla="*/ 281751067 h 1110"/>
              <a:gd name="T8" fmla="*/ 13377562 w 148"/>
              <a:gd name="T9" fmla="*/ 341796759 h 11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"/>
              <a:gd name="T16" fmla="*/ 0 h 1110"/>
              <a:gd name="T17" fmla="*/ 148 w 148"/>
              <a:gd name="T18" fmla="*/ 1110 h 11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" h="1110">
                <a:moveTo>
                  <a:pt x="148" y="0"/>
                </a:moveTo>
                <a:cubicBezTo>
                  <a:pt x="129" y="99"/>
                  <a:pt x="110" y="198"/>
                  <a:pt x="88" y="285"/>
                </a:cubicBezTo>
                <a:cubicBezTo>
                  <a:pt x="66" y="372"/>
                  <a:pt x="26" y="420"/>
                  <a:pt x="13" y="525"/>
                </a:cubicBezTo>
                <a:cubicBezTo>
                  <a:pt x="0" y="630"/>
                  <a:pt x="8" y="817"/>
                  <a:pt x="13" y="915"/>
                </a:cubicBezTo>
                <a:cubicBezTo>
                  <a:pt x="18" y="1013"/>
                  <a:pt x="58" y="1015"/>
                  <a:pt x="43" y="1110"/>
                </a:cubicBezTo>
              </a:path>
            </a:pathLst>
          </a:custGeom>
          <a:noFill/>
          <a:ln w="28575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Freeform 23"/>
          <p:cNvSpPr>
            <a:spLocks/>
          </p:cNvSpPr>
          <p:nvPr/>
        </p:nvSpPr>
        <p:spPr bwMode="auto">
          <a:xfrm>
            <a:off x="5184775" y="2382838"/>
            <a:ext cx="3132138" cy="3944937"/>
          </a:xfrm>
          <a:custGeom>
            <a:avLst/>
            <a:gdLst>
              <a:gd name="T0" fmla="*/ 60713070 w 5642"/>
              <a:gd name="T1" fmla="*/ 2147483647 h 7102"/>
              <a:gd name="T2" fmla="*/ 83827160 w 5642"/>
              <a:gd name="T3" fmla="*/ 2135750120 h 7102"/>
              <a:gd name="T4" fmla="*/ 88449867 w 5642"/>
              <a:gd name="T5" fmla="*/ 2080211606 h 7102"/>
              <a:gd name="T6" fmla="*/ 134678048 w 5642"/>
              <a:gd name="T7" fmla="*/ 2029301811 h 7102"/>
              <a:gd name="T8" fmla="*/ 171660815 w 5642"/>
              <a:gd name="T9" fmla="*/ 2010789158 h 7102"/>
              <a:gd name="T10" fmla="*/ 204020319 w 5642"/>
              <a:gd name="T11" fmla="*/ 2047814464 h 7102"/>
              <a:gd name="T12" fmla="*/ 227134409 w 5642"/>
              <a:gd name="T13" fmla="*/ 2024673648 h 7102"/>
              <a:gd name="T14" fmla="*/ 254871207 w 5642"/>
              <a:gd name="T15" fmla="*/ 1945994873 h 7102"/>
              <a:gd name="T16" fmla="*/ 324213478 w 5642"/>
              <a:gd name="T17" fmla="*/ 1936738547 h 7102"/>
              <a:gd name="T18" fmla="*/ 375064921 w 5642"/>
              <a:gd name="T19" fmla="*/ 1867315543 h 7102"/>
              <a:gd name="T20" fmla="*/ 361196244 w 5642"/>
              <a:gd name="T21" fmla="*/ 1821033911 h 7102"/>
              <a:gd name="T22" fmla="*/ 273362590 w 5642"/>
              <a:gd name="T23" fmla="*/ 1779380442 h 7102"/>
              <a:gd name="T24" fmla="*/ 222511702 w 5642"/>
              <a:gd name="T25" fmla="*/ 1774752279 h 7102"/>
              <a:gd name="T26" fmla="*/ 199397612 w 5642"/>
              <a:gd name="T27" fmla="*/ 1663675807 h 7102"/>
              <a:gd name="T28" fmla="*/ 180906229 w 5642"/>
              <a:gd name="T29" fmla="*/ 1580368869 h 7102"/>
              <a:gd name="T30" fmla="*/ 167038108 w 5642"/>
              <a:gd name="T31" fmla="*/ 1524830355 h 7102"/>
              <a:gd name="T32" fmla="*/ 162414845 w 5642"/>
              <a:gd name="T33" fmla="*/ 1478548723 h 7102"/>
              <a:gd name="T34" fmla="*/ 208643026 w 5642"/>
              <a:gd name="T35" fmla="*/ 1469292397 h 7102"/>
              <a:gd name="T36" fmla="*/ 204020319 w 5642"/>
              <a:gd name="T37" fmla="*/ 1372100969 h 7102"/>
              <a:gd name="T38" fmla="*/ 171660815 w 5642"/>
              <a:gd name="T39" fmla="*/ 1372100969 h 7102"/>
              <a:gd name="T40" fmla="*/ 171660815 w 5642"/>
              <a:gd name="T41" fmla="*/ 1339703271 h 7102"/>
              <a:gd name="T42" fmla="*/ 125432634 w 5642"/>
              <a:gd name="T43" fmla="*/ 1311934292 h 7102"/>
              <a:gd name="T44" fmla="*/ 69958484 w 5642"/>
              <a:gd name="T45" fmla="*/ 1316562455 h 7102"/>
              <a:gd name="T46" fmla="*/ 5238920 w 5642"/>
              <a:gd name="T47" fmla="*/ 1247139452 h 7102"/>
              <a:gd name="T48" fmla="*/ 37598980 w 5642"/>
              <a:gd name="T49" fmla="*/ 1237883125 h 7102"/>
              <a:gd name="T50" fmla="*/ 69958484 w 5642"/>
              <a:gd name="T51" fmla="*/ 1205485983 h 7102"/>
              <a:gd name="T52" fmla="*/ 111563958 w 5642"/>
              <a:gd name="T53" fmla="*/ 1205485983 h 7102"/>
              <a:gd name="T54" fmla="*/ 139300755 w 5642"/>
              <a:gd name="T55" fmla="*/ 1149948025 h 7102"/>
              <a:gd name="T56" fmla="*/ 97695836 w 5642"/>
              <a:gd name="T57" fmla="*/ 1075897413 h 7102"/>
              <a:gd name="T58" fmla="*/ 83827160 w 5642"/>
              <a:gd name="T59" fmla="*/ 987961757 h 7102"/>
              <a:gd name="T60" fmla="*/ 143924017 w 5642"/>
              <a:gd name="T61" fmla="*/ 946308288 h 7102"/>
              <a:gd name="T62" fmla="*/ 139300755 w 5642"/>
              <a:gd name="T63" fmla="*/ 913911146 h 7102"/>
              <a:gd name="T64" fmla="*/ 199397612 w 5642"/>
              <a:gd name="T65" fmla="*/ 937051962 h 7102"/>
              <a:gd name="T66" fmla="*/ 176283522 w 5642"/>
              <a:gd name="T67" fmla="*/ 881513448 h 7102"/>
              <a:gd name="T68" fmla="*/ 204020319 w 5642"/>
              <a:gd name="T69" fmla="*/ 881513448 h 7102"/>
              <a:gd name="T70" fmla="*/ 204020319 w 5642"/>
              <a:gd name="T71" fmla="*/ 821347326 h 7102"/>
              <a:gd name="T72" fmla="*/ 277985297 w 5642"/>
              <a:gd name="T73" fmla="*/ 691758201 h 7102"/>
              <a:gd name="T74" fmla="*/ 333459447 w 5642"/>
              <a:gd name="T75" fmla="*/ 705643246 h 7102"/>
              <a:gd name="T76" fmla="*/ 384310335 w 5642"/>
              <a:gd name="T77" fmla="*/ 650104732 h 7102"/>
              <a:gd name="T78" fmla="*/ 439783930 w 5642"/>
              <a:gd name="T79" fmla="*/ 608451263 h 7102"/>
              <a:gd name="T80" fmla="*/ 467521282 w 5642"/>
              <a:gd name="T81" fmla="*/ 566797794 h 7102"/>
              <a:gd name="T82" fmla="*/ 522994877 w 5642"/>
              <a:gd name="T83" fmla="*/ 534400096 h 7102"/>
              <a:gd name="T84" fmla="*/ 569223058 w 5642"/>
              <a:gd name="T85" fmla="*/ 460349485 h 7102"/>
              <a:gd name="T86" fmla="*/ 661679419 w 5642"/>
              <a:gd name="T87" fmla="*/ 437208669 h 7102"/>
              <a:gd name="T88" fmla="*/ 860460818 w 5642"/>
              <a:gd name="T89" fmla="*/ 395555200 h 7102"/>
              <a:gd name="T90" fmla="*/ 902066292 w 5642"/>
              <a:gd name="T91" fmla="*/ 312247707 h 7102"/>
              <a:gd name="T92" fmla="*/ 1008390774 w 5642"/>
              <a:gd name="T93" fmla="*/ 219684443 h 7102"/>
              <a:gd name="T94" fmla="*/ 1174812114 w 5642"/>
              <a:gd name="T95" fmla="*/ 182658582 h 7102"/>
              <a:gd name="T96" fmla="*/ 1308874504 w 5642"/>
              <a:gd name="T97" fmla="*/ 191914908 h 7102"/>
              <a:gd name="T98" fmla="*/ 1396707603 w 5642"/>
              <a:gd name="T99" fmla="*/ 136376950 h 7102"/>
              <a:gd name="T100" fmla="*/ 1470672581 w 5642"/>
              <a:gd name="T101" fmla="*/ 43813686 h 7102"/>
              <a:gd name="T102" fmla="*/ 1669453980 w 5642"/>
              <a:gd name="T103" fmla="*/ 48441849 h 7102"/>
              <a:gd name="T104" fmla="*/ 1738796252 w 5642"/>
              <a:gd name="T105" fmla="*/ 0 h 7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642"/>
              <a:gd name="T160" fmla="*/ 0 h 7102"/>
              <a:gd name="T161" fmla="*/ 5642 w 5642"/>
              <a:gd name="T162" fmla="*/ 7102 h 710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642" h="7102">
                <a:moveTo>
                  <a:pt x="197" y="7102"/>
                </a:moveTo>
                <a:cubicBezTo>
                  <a:pt x="227" y="7042"/>
                  <a:pt x="257" y="6982"/>
                  <a:pt x="272" y="6922"/>
                </a:cubicBezTo>
                <a:cubicBezTo>
                  <a:pt x="287" y="6862"/>
                  <a:pt x="260" y="6799"/>
                  <a:pt x="287" y="6742"/>
                </a:cubicBezTo>
                <a:cubicBezTo>
                  <a:pt x="314" y="6685"/>
                  <a:pt x="392" y="6614"/>
                  <a:pt x="437" y="6577"/>
                </a:cubicBezTo>
                <a:cubicBezTo>
                  <a:pt x="482" y="6540"/>
                  <a:pt x="520" y="6507"/>
                  <a:pt x="557" y="6517"/>
                </a:cubicBezTo>
                <a:cubicBezTo>
                  <a:pt x="594" y="6527"/>
                  <a:pt x="632" y="6630"/>
                  <a:pt x="662" y="6637"/>
                </a:cubicBezTo>
                <a:cubicBezTo>
                  <a:pt x="692" y="6644"/>
                  <a:pt x="710" y="6617"/>
                  <a:pt x="737" y="6562"/>
                </a:cubicBezTo>
                <a:cubicBezTo>
                  <a:pt x="764" y="6507"/>
                  <a:pt x="775" y="6354"/>
                  <a:pt x="827" y="6307"/>
                </a:cubicBezTo>
                <a:cubicBezTo>
                  <a:pt x="879" y="6260"/>
                  <a:pt x="987" y="6319"/>
                  <a:pt x="1052" y="6277"/>
                </a:cubicBezTo>
                <a:cubicBezTo>
                  <a:pt x="1117" y="6235"/>
                  <a:pt x="1197" y="6114"/>
                  <a:pt x="1217" y="6052"/>
                </a:cubicBezTo>
                <a:cubicBezTo>
                  <a:pt x="1237" y="5990"/>
                  <a:pt x="1227" y="5949"/>
                  <a:pt x="1172" y="5902"/>
                </a:cubicBezTo>
                <a:cubicBezTo>
                  <a:pt x="1117" y="5855"/>
                  <a:pt x="962" y="5792"/>
                  <a:pt x="887" y="5767"/>
                </a:cubicBezTo>
                <a:cubicBezTo>
                  <a:pt x="812" y="5742"/>
                  <a:pt x="762" y="5815"/>
                  <a:pt x="722" y="5752"/>
                </a:cubicBezTo>
                <a:cubicBezTo>
                  <a:pt x="682" y="5689"/>
                  <a:pt x="670" y="5497"/>
                  <a:pt x="647" y="5392"/>
                </a:cubicBezTo>
                <a:cubicBezTo>
                  <a:pt x="624" y="5287"/>
                  <a:pt x="604" y="5197"/>
                  <a:pt x="587" y="5122"/>
                </a:cubicBezTo>
                <a:cubicBezTo>
                  <a:pt x="570" y="5047"/>
                  <a:pt x="552" y="4997"/>
                  <a:pt x="542" y="4942"/>
                </a:cubicBezTo>
                <a:cubicBezTo>
                  <a:pt x="532" y="4887"/>
                  <a:pt x="505" y="4822"/>
                  <a:pt x="527" y="4792"/>
                </a:cubicBezTo>
                <a:cubicBezTo>
                  <a:pt x="549" y="4762"/>
                  <a:pt x="654" y="4820"/>
                  <a:pt x="677" y="4762"/>
                </a:cubicBezTo>
                <a:cubicBezTo>
                  <a:pt x="700" y="4704"/>
                  <a:pt x="682" y="4499"/>
                  <a:pt x="662" y="4447"/>
                </a:cubicBezTo>
                <a:cubicBezTo>
                  <a:pt x="642" y="4395"/>
                  <a:pt x="574" y="4464"/>
                  <a:pt x="557" y="4447"/>
                </a:cubicBezTo>
                <a:cubicBezTo>
                  <a:pt x="540" y="4430"/>
                  <a:pt x="582" y="4374"/>
                  <a:pt x="557" y="4342"/>
                </a:cubicBezTo>
                <a:cubicBezTo>
                  <a:pt x="532" y="4310"/>
                  <a:pt x="462" y="4265"/>
                  <a:pt x="407" y="4252"/>
                </a:cubicBezTo>
                <a:cubicBezTo>
                  <a:pt x="352" y="4239"/>
                  <a:pt x="292" y="4302"/>
                  <a:pt x="227" y="4267"/>
                </a:cubicBezTo>
                <a:cubicBezTo>
                  <a:pt x="162" y="4232"/>
                  <a:pt x="34" y="4084"/>
                  <a:pt x="17" y="4042"/>
                </a:cubicBezTo>
                <a:cubicBezTo>
                  <a:pt x="0" y="4000"/>
                  <a:pt x="87" y="4034"/>
                  <a:pt x="122" y="4012"/>
                </a:cubicBezTo>
                <a:cubicBezTo>
                  <a:pt x="157" y="3990"/>
                  <a:pt x="187" y="3924"/>
                  <a:pt x="227" y="3907"/>
                </a:cubicBezTo>
                <a:cubicBezTo>
                  <a:pt x="267" y="3890"/>
                  <a:pt x="325" y="3937"/>
                  <a:pt x="362" y="3907"/>
                </a:cubicBezTo>
                <a:cubicBezTo>
                  <a:pt x="399" y="3877"/>
                  <a:pt x="460" y="3797"/>
                  <a:pt x="452" y="3727"/>
                </a:cubicBezTo>
                <a:cubicBezTo>
                  <a:pt x="444" y="3657"/>
                  <a:pt x="347" y="3574"/>
                  <a:pt x="317" y="3487"/>
                </a:cubicBezTo>
                <a:cubicBezTo>
                  <a:pt x="287" y="3400"/>
                  <a:pt x="247" y="3272"/>
                  <a:pt x="272" y="3202"/>
                </a:cubicBezTo>
                <a:cubicBezTo>
                  <a:pt x="297" y="3132"/>
                  <a:pt x="437" y="3107"/>
                  <a:pt x="467" y="3067"/>
                </a:cubicBezTo>
                <a:cubicBezTo>
                  <a:pt x="497" y="3027"/>
                  <a:pt x="422" y="2967"/>
                  <a:pt x="452" y="2962"/>
                </a:cubicBezTo>
                <a:cubicBezTo>
                  <a:pt x="482" y="2957"/>
                  <a:pt x="627" y="3054"/>
                  <a:pt x="647" y="3037"/>
                </a:cubicBezTo>
                <a:cubicBezTo>
                  <a:pt x="667" y="3020"/>
                  <a:pt x="570" y="2887"/>
                  <a:pt x="572" y="2857"/>
                </a:cubicBezTo>
                <a:cubicBezTo>
                  <a:pt x="574" y="2827"/>
                  <a:pt x="647" y="2890"/>
                  <a:pt x="662" y="2857"/>
                </a:cubicBezTo>
                <a:cubicBezTo>
                  <a:pt x="677" y="2824"/>
                  <a:pt x="622" y="2764"/>
                  <a:pt x="662" y="2662"/>
                </a:cubicBezTo>
                <a:cubicBezTo>
                  <a:pt x="702" y="2560"/>
                  <a:pt x="832" y="2304"/>
                  <a:pt x="902" y="2242"/>
                </a:cubicBezTo>
                <a:cubicBezTo>
                  <a:pt x="972" y="2180"/>
                  <a:pt x="1024" y="2310"/>
                  <a:pt x="1082" y="2287"/>
                </a:cubicBezTo>
                <a:cubicBezTo>
                  <a:pt x="1140" y="2264"/>
                  <a:pt x="1190" y="2160"/>
                  <a:pt x="1247" y="2107"/>
                </a:cubicBezTo>
                <a:cubicBezTo>
                  <a:pt x="1304" y="2054"/>
                  <a:pt x="1382" y="2017"/>
                  <a:pt x="1427" y="1972"/>
                </a:cubicBezTo>
                <a:cubicBezTo>
                  <a:pt x="1472" y="1927"/>
                  <a:pt x="1472" y="1877"/>
                  <a:pt x="1517" y="1837"/>
                </a:cubicBezTo>
                <a:cubicBezTo>
                  <a:pt x="1562" y="1797"/>
                  <a:pt x="1642" y="1789"/>
                  <a:pt x="1697" y="1732"/>
                </a:cubicBezTo>
                <a:cubicBezTo>
                  <a:pt x="1752" y="1675"/>
                  <a:pt x="1772" y="1544"/>
                  <a:pt x="1847" y="1492"/>
                </a:cubicBezTo>
                <a:cubicBezTo>
                  <a:pt x="1922" y="1440"/>
                  <a:pt x="1989" y="1452"/>
                  <a:pt x="2147" y="1417"/>
                </a:cubicBezTo>
                <a:cubicBezTo>
                  <a:pt x="2305" y="1382"/>
                  <a:pt x="2662" y="1349"/>
                  <a:pt x="2792" y="1282"/>
                </a:cubicBezTo>
                <a:cubicBezTo>
                  <a:pt x="2922" y="1215"/>
                  <a:pt x="2847" y="1107"/>
                  <a:pt x="2927" y="1012"/>
                </a:cubicBezTo>
                <a:cubicBezTo>
                  <a:pt x="3007" y="917"/>
                  <a:pt x="3125" y="782"/>
                  <a:pt x="3272" y="712"/>
                </a:cubicBezTo>
                <a:cubicBezTo>
                  <a:pt x="3419" y="642"/>
                  <a:pt x="3650" y="607"/>
                  <a:pt x="3812" y="592"/>
                </a:cubicBezTo>
                <a:cubicBezTo>
                  <a:pt x="3974" y="577"/>
                  <a:pt x="4127" y="647"/>
                  <a:pt x="4247" y="622"/>
                </a:cubicBezTo>
                <a:cubicBezTo>
                  <a:pt x="4367" y="597"/>
                  <a:pt x="4445" y="522"/>
                  <a:pt x="4532" y="442"/>
                </a:cubicBezTo>
                <a:cubicBezTo>
                  <a:pt x="4619" y="362"/>
                  <a:pt x="4625" y="189"/>
                  <a:pt x="4772" y="142"/>
                </a:cubicBezTo>
                <a:cubicBezTo>
                  <a:pt x="4919" y="95"/>
                  <a:pt x="5272" y="181"/>
                  <a:pt x="5417" y="157"/>
                </a:cubicBezTo>
                <a:cubicBezTo>
                  <a:pt x="5562" y="133"/>
                  <a:pt x="5595" y="33"/>
                  <a:pt x="5642" y="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5" name="Freeform 24"/>
          <p:cNvSpPr>
            <a:spLocks/>
          </p:cNvSpPr>
          <p:nvPr/>
        </p:nvSpPr>
        <p:spPr bwMode="auto">
          <a:xfrm>
            <a:off x="5919788" y="1881188"/>
            <a:ext cx="234950" cy="1565275"/>
          </a:xfrm>
          <a:custGeom>
            <a:avLst/>
            <a:gdLst>
              <a:gd name="T0" fmla="*/ 17211206 w 420"/>
              <a:gd name="T1" fmla="*/ 0 h 2820"/>
              <a:gd name="T2" fmla="*/ 12517241 w 420"/>
              <a:gd name="T3" fmla="*/ 41592465 h 2820"/>
              <a:gd name="T4" fmla="*/ 92315211 w 420"/>
              <a:gd name="T5" fmla="*/ 64699699 h 2820"/>
              <a:gd name="T6" fmla="*/ 120479563 w 420"/>
              <a:gd name="T7" fmla="*/ 69321145 h 2820"/>
              <a:gd name="T8" fmla="*/ 129867494 w 420"/>
              <a:gd name="T9" fmla="*/ 134020844 h 2820"/>
              <a:gd name="T10" fmla="*/ 111091632 w 420"/>
              <a:gd name="T11" fmla="*/ 170991862 h 2820"/>
              <a:gd name="T12" fmla="*/ 87621246 w 420"/>
              <a:gd name="T13" fmla="*/ 207963436 h 2820"/>
              <a:gd name="T14" fmla="*/ 64151419 w 420"/>
              <a:gd name="T15" fmla="*/ 258798794 h 2820"/>
              <a:gd name="T16" fmla="*/ 115785598 w 420"/>
              <a:gd name="T17" fmla="*/ 309634153 h 2820"/>
              <a:gd name="T18" fmla="*/ 73539350 w 420"/>
              <a:gd name="T19" fmla="*/ 355848619 h 2820"/>
              <a:gd name="T20" fmla="*/ 50069523 w 420"/>
              <a:gd name="T21" fmla="*/ 369712959 h 2820"/>
              <a:gd name="T22" fmla="*/ 50069523 w 420"/>
              <a:gd name="T23" fmla="*/ 448276443 h 2820"/>
              <a:gd name="T24" fmla="*/ 40681593 w 420"/>
              <a:gd name="T25" fmla="*/ 480626570 h 2820"/>
              <a:gd name="T26" fmla="*/ 59457454 w 420"/>
              <a:gd name="T27" fmla="*/ 522219035 h 2820"/>
              <a:gd name="T28" fmla="*/ 40681593 w 420"/>
              <a:gd name="T29" fmla="*/ 573054393 h 2820"/>
              <a:gd name="T30" fmla="*/ 97009177 w 420"/>
              <a:gd name="T31" fmla="*/ 619268860 h 2820"/>
              <a:gd name="T32" fmla="*/ 40681593 w 420"/>
              <a:gd name="T33" fmla="*/ 748668257 h 2820"/>
              <a:gd name="T34" fmla="*/ 45375558 w 420"/>
              <a:gd name="T35" fmla="*/ 822610849 h 2820"/>
              <a:gd name="T36" fmla="*/ 45375558 w 420"/>
              <a:gd name="T37" fmla="*/ 868824761 h 28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20"/>
              <a:gd name="T58" fmla="*/ 0 h 2820"/>
              <a:gd name="T59" fmla="*/ 420 w 420"/>
              <a:gd name="T60" fmla="*/ 2820 h 28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20" h="2820">
                <a:moveTo>
                  <a:pt x="55" y="0"/>
                </a:moveTo>
                <a:cubicBezTo>
                  <a:pt x="27" y="50"/>
                  <a:pt x="0" y="100"/>
                  <a:pt x="40" y="135"/>
                </a:cubicBezTo>
                <a:cubicBezTo>
                  <a:pt x="80" y="170"/>
                  <a:pt x="238" y="195"/>
                  <a:pt x="295" y="210"/>
                </a:cubicBezTo>
                <a:cubicBezTo>
                  <a:pt x="352" y="225"/>
                  <a:pt x="365" y="188"/>
                  <a:pt x="385" y="225"/>
                </a:cubicBezTo>
                <a:cubicBezTo>
                  <a:pt x="405" y="262"/>
                  <a:pt x="420" y="380"/>
                  <a:pt x="415" y="435"/>
                </a:cubicBezTo>
                <a:cubicBezTo>
                  <a:pt x="410" y="490"/>
                  <a:pt x="377" y="515"/>
                  <a:pt x="355" y="555"/>
                </a:cubicBezTo>
                <a:cubicBezTo>
                  <a:pt x="333" y="595"/>
                  <a:pt x="305" y="628"/>
                  <a:pt x="280" y="675"/>
                </a:cubicBezTo>
                <a:cubicBezTo>
                  <a:pt x="255" y="722"/>
                  <a:pt x="190" y="785"/>
                  <a:pt x="205" y="840"/>
                </a:cubicBezTo>
                <a:cubicBezTo>
                  <a:pt x="220" y="895"/>
                  <a:pt x="365" y="953"/>
                  <a:pt x="370" y="1005"/>
                </a:cubicBezTo>
                <a:cubicBezTo>
                  <a:pt x="375" y="1057"/>
                  <a:pt x="270" y="1123"/>
                  <a:pt x="235" y="1155"/>
                </a:cubicBezTo>
                <a:cubicBezTo>
                  <a:pt x="200" y="1187"/>
                  <a:pt x="172" y="1150"/>
                  <a:pt x="160" y="1200"/>
                </a:cubicBezTo>
                <a:cubicBezTo>
                  <a:pt x="148" y="1250"/>
                  <a:pt x="165" y="1395"/>
                  <a:pt x="160" y="1455"/>
                </a:cubicBezTo>
                <a:cubicBezTo>
                  <a:pt x="155" y="1515"/>
                  <a:pt x="125" y="1520"/>
                  <a:pt x="130" y="1560"/>
                </a:cubicBezTo>
                <a:cubicBezTo>
                  <a:pt x="135" y="1600"/>
                  <a:pt x="190" y="1645"/>
                  <a:pt x="190" y="1695"/>
                </a:cubicBezTo>
                <a:cubicBezTo>
                  <a:pt x="190" y="1745"/>
                  <a:pt x="110" y="1808"/>
                  <a:pt x="130" y="1860"/>
                </a:cubicBezTo>
                <a:cubicBezTo>
                  <a:pt x="150" y="1912"/>
                  <a:pt x="310" y="1915"/>
                  <a:pt x="310" y="2010"/>
                </a:cubicBezTo>
                <a:cubicBezTo>
                  <a:pt x="310" y="2105"/>
                  <a:pt x="157" y="2320"/>
                  <a:pt x="130" y="2430"/>
                </a:cubicBezTo>
                <a:cubicBezTo>
                  <a:pt x="103" y="2540"/>
                  <a:pt x="143" y="2605"/>
                  <a:pt x="145" y="2670"/>
                </a:cubicBezTo>
                <a:cubicBezTo>
                  <a:pt x="147" y="2735"/>
                  <a:pt x="85" y="2792"/>
                  <a:pt x="145" y="282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Freeform 25"/>
          <p:cNvSpPr>
            <a:spLocks/>
          </p:cNvSpPr>
          <p:nvPr/>
        </p:nvSpPr>
        <p:spPr bwMode="auto">
          <a:xfrm>
            <a:off x="4043363" y="2320925"/>
            <a:ext cx="1816100" cy="766763"/>
          </a:xfrm>
          <a:custGeom>
            <a:avLst/>
            <a:gdLst>
              <a:gd name="T0" fmla="*/ 0 w 3270"/>
              <a:gd name="T1" fmla="*/ 0 h 1380"/>
              <a:gd name="T2" fmla="*/ 203576479 w 3270"/>
              <a:gd name="T3" fmla="*/ 83354361 h 1380"/>
              <a:gd name="T4" fmla="*/ 212830259 w 3270"/>
              <a:gd name="T5" fmla="*/ 143554702 h 1380"/>
              <a:gd name="T6" fmla="*/ 249844265 w 3270"/>
              <a:gd name="T7" fmla="*/ 199123906 h 1380"/>
              <a:gd name="T8" fmla="*/ 458047634 w 3270"/>
              <a:gd name="T9" fmla="*/ 226909064 h 1380"/>
              <a:gd name="T10" fmla="*/ 619983217 w 3270"/>
              <a:gd name="T11" fmla="*/ 245431946 h 1380"/>
              <a:gd name="T12" fmla="*/ 707891343 w 3270"/>
              <a:gd name="T13" fmla="*/ 328786308 h 1380"/>
              <a:gd name="T14" fmla="*/ 814306472 w 3270"/>
              <a:gd name="T15" fmla="*/ 338048027 h 1380"/>
              <a:gd name="T16" fmla="*/ 911468378 w 3270"/>
              <a:gd name="T17" fmla="*/ 324155726 h 1380"/>
              <a:gd name="T18" fmla="*/ 966988832 w 3270"/>
              <a:gd name="T19" fmla="*/ 393617230 h 1380"/>
              <a:gd name="T20" fmla="*/ 1008629728 w 3270"/>
              <a:gd name="T21" fmla="*/ 426032970 h 13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70"/>
              <a:gd name="T34" fmla="*/ 0 h 1380"/>
              <a:gd name="T35" fmla="*/ 3270 w 3270"/>
              <a:gd name="T36" fmla="*/ 1380 h 13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70" h="1380">
                <a:moveTo>
                  <a:pt x="0" y="0"/>
                </a:moveTo>
                <a:cubicBezTo>
                  <a:pt x="272" y="96"/>
                  <a:pt x="545" y="192"/>
                  <a:pt x="660" y="270"/>
                </a:cubicBezTo>
                <a:cubicBezTo>
                  <a:pt x="775" y="348"/>
                  <a:pt x="665" y="402"/>
                  <a:pt x="690" y="465"/>
                </a:cubicBezTo>
                <a:cubicBezTo>
                  <a:pt x="715" y="528"/>
                  <a:pt x="677" y="600"/>
                  <a:pt x="810" y="645"/>
                </a:cubicBezTo>
                <a:cubicBezTo>
                  <a:pt x="943" y="690"/>
                  <a:pt x="1285" y="710"/>
                  <a:pt x="1485" y="735"/>
                </a:cubicBezTo>
                <a:cubicBezTo>
                  <a:pt x="1685" y="760"/>
                  <a:pt x="1875" y="740"/>
                  <a:pt x="2010" y="795"/>
                </a:cubicBezTo>
                <a:cubicBezTo>
                  <a:pt x="2145" y="850"/>
                  <a:pt x="2190" y="1015"/>
                  <a:pt x="2295" y="1065"/>
                </a:cubicBezTo>
                <a:cubicBezTo>
                  <a:pt x="2400" y="1115"/>
                  <a:pt x="2530" y="1097"/>
                  <a:pt x="2640" y="1095"/>
                </a:cubicBezTo>
                <a:cubicBezTo>
                  <a:pt x="2750" y="1093"/>
                  <a:pt x="2873" y="1020"/>
                  <a:pt x="2955" y="1050"/>
                </a:cubicBezTo>
                <a:cubicBezTo>
                  <a:pt x="3037" y="1080"/>
                  <a:pt x="3083" y="1220"/>
                  <a:pt x="3135" y="1275"/>
                </a:cubicBezTo>
                <a:cubicBezTo>
                  <a:pt x="3187" y="1330"/>
                  <a:pt x="3233" y="1318"/>
                  <a:pt x="3270" y="138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7" name="Freeform 26"/>
          <p:cNvSpPr>
            <a:spLocks/>
          </p:cNvSpPr>
          <p:nvPr/>
        </p:nvSpPr>
        <p:spPr bwMode="auto">
          <a:xfrm>
            <a:off x="4502150" y="2921000"/>
            <a:ext cx="1239838" cy="590550"/>
          </a:xfrm>
          <a:custGeom>
            <a:avLst/>
            <a:gdLst>
              <a:gd name="T0" fmla="*/ 0 w 2235"/>
              <a:gd name="T1" fmla="*/ 18552834 h 1062"/>
              <a:gd name="T2" fmla="*/ 69240098 w 2235"/>
              <a:gd name="T3" fmla="*/ 13914626 h 1062"/>
              <a:gd name="T4" fmla="*/ 203104325 w 2235"/>
              <a:gd name="T5" fmla="*/ 4638209 h 1062"/>
              <a:gd name="T6" fmla="*/ 341583967 w 2235"/>
              <a:gd name="T7" fmla="*/ 41744434 h 1062"/>
              <a:gd name="T8" fmla="*/ 470832225 w 2235"/>
              <a:gd name="T9" fmla="*/ 41744434 h 1062"/>
              <a:gd name="T10" fmla="*/ 553920232 w 2235"/>
              <a:gd name="T11" fmla="*/ 143786135 h 1062"/>
              <a:gd name="T12" fmla="*/ 609312422 w 2235"/>
              <a:gd name="T13" fmla="*/ 273657645 h 1062"/>
              <a:gd name="T14" fmla="*/ 655472672 w 2235"/>
              <a:gd name="T15" fmla="*/ 315402078 h 1062"/>
              <a:gd name="T16" fmla="*/ 687784459 w 2235"/>
              <a:gd name="T17" fmla="*/ 194806986 h 10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35"/>
              <a:gd name="T28" fmla="*/ 0 h 1062"/>
              <a:gd name="T29" fmla="*/ 2235 w 2235"/>
              <a:gd name="T30" fmla="*/ 1062 h 10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35" h="1062">
                <a:moveTo>
                  <a:pt x="0" y="60"/>
                </a:moveTo>
                <a:cubicBezTo>
                  <a:pt x="57" y="56"/>
                  <a:pt x="115" y="52"/>
                  <a:pt x="225" y="45"/>
                </a:cubicBezTo>
                <a:cubicBezTo>
                  <a:pt x="335" y="38"/>
                  <a:pt x="513" y="0"/>
                  <a:pt x="660" y="15"/>
                </a:cubicBezTo>
                <a:cubicBezTo>
                  <a:pt x="807" y="30"/>
                  <a:pt x="965" y="115"/>
                  <a:pt x="1110" y="135"/>
                </a:cubicBezTo>
                <a:cubicBezTo>
                  <a:pt x="1255" y="155"/>
                  <a:pt x="1415" y="80"/>
                  <a:pt x="1530" y="135"/>
                </a:cubicBezTo>
                <a:cubicBezTo>
                  <a:pt x="1645" y="190"/>
                  <a:pt x="1725" y="340"/>
                  <a:pt x="1800" y="465"/>
                </a:cubicBezTo>
                <a:cubicBezTo>
                  <a:pt x="1875" y="590"/>
                  <a:pt x="1925" y="793"/>
                  <a:pt x="1980" y="885"/>
                </a:cubicBezTo>
                <a:cubicBezTo>
                  <a:pt x="2035" y="977"/>
                  <a:pt x="2088" y="1062"/>
                  <a:pt x="2130" y="1020"/>
                </a:cubicBezTo>
                <a:cubicBezTo>
                  <a:pt x="2172" y="978"/>
                  <a:pt x="2218" y="695"/>
                  <a:pt x="2235" y="630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Freeform 27"/>
          <p:cNvSpPr>
            <a:spLocks/>
          </p:cNvSpPr>
          <p:nvPr/>
        </p:nvSpPr>
        <p:spPr bwMode="auto">
          <a:xfrm>
            <a:off x="5629275" y="3495675"/>
            <a:ext cx="38100" cy="133350"/>
          </a:xfrm>
          <a:custGeom>
            <a:avLst/>
            <a:gdLst>
              <a:gd name="T0" fmla="*/ 20737286 w 70"/>
              <a:gd name="T1" fmla="*/ 0 h 240"/>
              <a:gd name="T2" fmla="*/ 20737286 w 70"/>
              <a:gd name="T3" fmla="*/ 41676876 h 240"/>
              <a:gd name="T4" fmla="*/ 20737286 w 70"/>
              <a:gd name="T5" fmla="*/ 74092594 h 240"/>
              <a:gd name="T6" fmla="*/ 0 60000 65536"/>
              <a:gd name="T7" fmla="*/ 0 60000 65536"/>
              <a:gd name="T8" fmla="*/ 0 60000 65536"/>
              <a:gd name="T9" fmla="*/ 0 w 70"/>
              <a:gd name="T10" fmla="*/ 0 h 240"/>
              <a:gd name="T11" fmla="*/ 70 w 70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" h="240">
                <a:moveTo>
                  <a:pt x="70" y="0"/>
                </a:moveTo>
                <a:cubicBezTo>
                  <a:pt x="70" y="47"/>
                  <a:pt x="70" y="95"/>
                  <a:pt x="70" y="135"/>
                </a:cubicBezTo>
                <a:cubicBezTo>
                  <a:pt x="70" y="175"/>
                  <a:pt x="0" y="163"/>
                  <a:pt x="70" y="240"/>
                </a:cubicBezTo>
              </a:path>
            </a:pathLst>
          </a:custGeom>
          <a:solidFill>
            <a:srgbClr val="339966"/>
          </a:solidFill>
          <a:ln w="2857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59" name="Group 28"/>
          <p:cNvGrpSpPr>
            <a:grpSpLocks/>
          </p:cNvGrpSpPr>
          <p:nvPr/>
        </p:nvGrpSpPr>
        <p:grpSpPr bwMode="auto">
          <a:xfrm>
            <a:off x="5818188" y="2711450"/>
            <a:ext cx="165100" cy="168275"/>
            <a:chOff x="4185" y="13200"/>
            <a:chExt cx="300" cy="300"/>
          </a:xfrm>
        </p:grpSpPr>
        <p:sp>
          <p:nvSpPr>
            <p:cNvPr id="14398" name="Oval 29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Oval 30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0" name="Oval 31"/>
          <p:cNvSpPr>
            <a:spLocks noChangeArrowheads="1"/>
          </p:cNvSpPr>
          <p:nvPr/>
        </p:nvSpPr>
        <p:spPr bwMode="auto">
          <a:xfrm>
            <a:off x="6459538" y="2838450"/>
            <a:ext cx="100012" cy="100013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Oval 32"/>
          <p:cNvSpPr>
            <a:spLocks noChangeArrowheads="1"/>
          </p:cNvSpPr>
          <p:nvPr/>
        </p:nvSpPr>
        <p:spPr bwMode="auto">
          <a:xfrm>
            <a:off x="5751513" y="781050"/>
            <a:ext cx="98425" cy="9842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vi-VN">
              <a:latin typeface=".VnTimeH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/>
        </p:nvSpPr>
        <p:spPr bwMode="auto">
          <a:xfrm>
            <a:off x="4867275" y="1471613"/>
            <a:ext cx="100013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3" name="Oval 34"/>
          <p:cNvSpPr>
            <a:spLocks noChangeArrowheads="1"/>
          </p:cNvSpPr>
          <p:nvPr/>
        </p:nvSpPr>
        <p:spPr bwMode="auto">
          <a:xfrm>
            <a:off x="6835775" y="1670050"/>
            <a:ext cx="98425" cy="1016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4" name="Oval 35"/>
          <p:cNvSpPr>
            <a:spLocks noChangeArrowheads="1"/>
          </p:cNvSpPr>
          <p:nvPr/>
        </p:nvSpPr>
        <p:spPr bwMode="auto">
          <a:xfrm>
            <a:off x="6681788" y="2436813"/>
            <a:ext cx="98425" cy="10001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365" name="Group 36"/>
          <p:cNvGrpSpPr>
            <a:grpSpLocks/>
          </p:cNvGrpSpPr>
          <p:nvPr/>
        </p:nvGrpSpPr>
        <p:grpSpPr bwMode="auto">
          <a:xfrm>
            <a:off x="5534025" y="5670550"/>
            <a:ext cx="166688" cy="166688"/>
            <a:chOff x="4185" y="13200"/>
            <a:chExt cx="300" cy="300"/>
          </a:xfrm>
        </p:grpSpPr>
        <p:sp>
          <p:nvSpPr>
            <p:cNvPr id="14396" name="Oval 37"/>
            <p:cNvSpPr>
              <a:spLocks noChangeArrowheads="1"/>
            </p:cNvSpPr>
            <p:nvPr/>
          </p:nvSpPr>
          <p:spPr bwMode="auto">
            <a:xfrm>
              <a:off x="4185" y="13200"/>
              <a:ext cx="300" cy="3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Oval 38"/>
            <p:cNvSpPr>
              <a:spLocks noChangeArrowheads="1"/>
            </p:cNvSpPr>
            <p:nvPr/>
          </p:nvSpPr>
          <p:spPr bwMode="auto">
            <a:xfrm>
              <a:off x="4245" y="13260"/>
              <a:ext cx="180" cy="18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6" name="Group 39"/>
          <p:cNvGrpSpPr>
            <a:grpSpLocks/>
          </p:cNvGrpSpPr>
          <p:nvPr/>
        </p:nvGrpSpPr>
        <p:grpSpPr bwMode="auto">
          <a:xfrm rot="-1728032">
            <a:off x="5536870" y="1975338"/>
            <a:ext cx="410235" cy="511808"/>
            <a:chOff x="2415" y="12855"/>
            <a:chExt cx="555" cy="795"/>
          </a:xfrm>
        </p:grpSpPr>
        <p:sp>
          <p:nvSpPr>
            <p:cNvPr id="14393" name="Rectangle 40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AutoShape 41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AutoShape 42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67" name="Group 43"/>
          <p:cNvGrpSpPr>
            <a:grpSpLocks/>
          </p:cNvGrpSpPr>
          <p:nvPr/>
        </p:nvGrpSpPr>
        <p:grpSpPr bwMode="auto">
          <a:xfrm rot="-376791">
            <a:off x="5777422" y="4665302"/>
            <a:ext cx="476247" cy="659668"/>
            <a:chOff x="2415" y="12855"/>
            <a:chExt cx="555" cy="795"/>
          </a:xfrm>
        </p:grpSpPr>
        <p:sp>
          <p:nvSpPr>
            <p:cNvPr id="14390" name="Rectangle 44"/>
            <p:cNvSpPr>
              <a:spLocks noChangeArrowheads="1"/>
            </p:cNvSpPr>
            <p:nvPr/>
          </p:nvSpPr>
          <p:spPr bwMode="auto">
            <a:xfrm>
              <a:off x="2565" y="12855"/>
              <a:ext cx="241" cy="79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AutoShape 45"/>
            <p:cNvSpPr>
              <a:spLocks noChangeArrowheads="1"/>
            </p:cNvSpPr>
            <p:nvPr/>
          </p:nvSpPr>
          <p:spPr bwMode="auto">
            <a:xfrm rot="10601523">
              <a:off x="2415" y="13027"/>
              <a:ext cx="555" cy="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5 w 21600"/>
                <a:gd name="T13" fmla="*/ 4563 h 21600"/>
                <a:gd name="T14" fmla="*/ 17085 w 21600"/>
                <a:gd name="T15" fmla="*/ 170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AutoShape 46"/>
            <p:cNvSpPr>
              <a:spLocks noChangeArrowheads="1"/>
            </p:cNvSpPr>
            <p:nvPr/>
          </p:nvSpPr>
          <p:spPr bwMode="auto">
            <a:xfrm rot="-5400000">
              <a:off x="2392" y="13182"/>
              <a:ext cx="584" cy="76"/>
            </a:xfrm>
            <a:prstGeom prst="chevron">
              <a:avLst>
                <a:gd name="adj" fmla="val 19210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68" name="Text Box 47"/>
          <p:cNvSpPr txBox="1">
            <a:spLocks noChangeArrowheads="1"/>
          </p:cNvSpPr>
          <p:nvPr/>
        </p:nvSpPr>
        <p:spPr bwMode="auto">
          <a:xfrm>
            <a:off x="5794375" y="712788"/>
            <a:ext cx="15351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®éc lËp</a:t>
            </a:r>
            <a:endParaRPr lang="en-US">
              <a:latin typeface=".VnTimeH" pitchFamily="34" charset="0"/>
            </a:endParaRPr>
          </a:p>
        </p:txBody>
      </p:sp>
      <p:sp>
        <p:nvSpPr>
          <p:cNvPr id="14369" name="Text Box 48"/>
          <p:cNvSpPr txBox="1">
            <a:spLocks noChangeArrowheads="1"/>
          </p:cNvSpPr>
          <p:nvPr/>
        </p:nvSpPr>
        <p:spPr bwMode="auto">
          <a:xfrm>
            <a:off x="6067425" y="1747838"/>
            <a:ext cx="1474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 ®åi him lam</a:t>
            </a:r>
            <a:endParaRPr lang="en-US">
              <a:latin typeface=".VnTimeH" pitchFamily="34" charset="0"/>
            </a:endParaRPr>
          </a:p>
        </p:txBody>
      </p:sp>
      <p:sp>
        <p:nvSpPr>
          <p:cNvPr id="14370" name="Text Box 49"/>
          <p:cNvSpPr txBox="1">
            <a:spLocks noChangeArrowheads="1"/>
          </p:cNvSpPr>
          <p:nvPr/>
        </p:nvSpPr>
        <p:spPr bwMode="auto">
          <a:xfrm>
            <a:off x="4319588" y="1520825"/>
            <a:ext cx="10223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>
                <a:latin typeface=".VnTimeH" pitchFamily="34" charset="0"/>
              </a:rPr>
              <a:t>B¶n kÐo</a:t>
            </a:r>
            <a:endParaRPr lang="en-US">
              <a:latin typeface=".VnTimeH" pitchFamily="34" charset="0"/>
            </a:endParaRPr>
          </a:p>
        </p:txBody>
      </p:sp>
      <p:sp>
        <p:nvSpPr>
          <p:cNvPr id="14371" name="Text Box 50"/>
          <p:cNvSpPr txBox="1">
            <a:spLocks noChangeArrowheads="1"/>
          </p:cNvSpPr>
          <p:nvPr/>
        </p:nvSpPr>
        <p:spPr bwMode="auto">
          <a:xfrm>
            <a:off x="4621213" y="2063750"/>
            <a:ext cx="88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M­Ưêng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thanh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2" name="Text Box 51"/>
          <p:cNvSpPr txBox="1">
            <a:spLocks noChangeArrowheads="1"/>
          </p:cNvSpPr>
          <p:nvPr/>
        </p:nvSpPr>
        <p:spPr bwMode="auto">
          <a:xfrm>
            <a:off x="6420417" y="2828023"/>
            <a:ext cx="6715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100" b="1" dirty="0">
                <a:latin typeface=".VnTimeH" pitchFamily="34" charset="0"/>
              </a:rPr>
              <a:t> A</a:t>
            </a:r>
            <a:r>
              <a:rPr lang="en-US" sz="21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3" name="Text Box 52"/>
          <p:cNvSpPr txBox="1">
            <a:spLocks noChangeArrowheads="1"/>
          </p:cNvSpPr>
          <p:nvPr/>
        </p:nvSpPr>
        <p:spPr bwMode="auto">
          <a:xfrm>
            <a:off x="5964238" y="5438775"/>
            <a:ext cx="12827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200" b="1" dirty="0" err="1">
                <a:latin typeface=".VnTimeH" pitchFamily="34" charset="0"/>
              </a:rPr>
              <a:t>B¶n</a:t>
            </a:r>
            <a:endParaRPr lang="en-US" sz="1200" b="1" dirty="0">
              <a:latin typeface=".VnTimeH" pitchFamily="34" charset="0"/>
            </a:endParaRPr>
          </a:p>
          <a:p>
            <a:pPr algn="l" eaLnBrk="1" hangingPunct="1"/>
            <a:r>
              <a:rPr lang="en-US" sz="1200" b="1" dirty="0" err="1">
                <a:latin typeface=".VnTimeH" pitchFamily="34" charset="0"/>
              </a:rPr>
              <a:t>hång</a:t>
            </a:r>
            <a:r>
              <a:rPr lang="en-US" sz="1200" b="1" dirty="0">
                <a:latin typeface=".VnTimeH" pitchFamily="34" charset="0"/>
              </a:rPr>
              <a:t> </a:t>
            </a:r>
            <a:r>
              <a:rPr lang="en-US" sz="1200" b="1" dirty="0" err="1">
                <a:latin typeface=".VnTimeH" pitchFamily="34" charset="0"/>
              </a:rPr>
              <a:t>cóm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4" name="Text Box 53"/>
          <p:cNvSpPr txBox="1">
            <a:spLocks noChangeArrowheads="1"/>
          </p:cNvSpPr>
          <p:nvPr/>
        </p:nvSpPr>
        <p:spPr bwMode="auto">
          <a:xfrm>
            <a:off x="6632575" y="2063750"/>
            <a:ext cx="696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/>
            <a:r>
              <a:rPr lang="en-US" sz="2800" b="1" dirty="0">
                <a:solidFill>
                  <a:srgbClr val="FF0000"/>
                </a:solidFill>
                <a:latin typeface=".VnTimeH" pitchFamily="34" charset="0"/>
              </a:rPr>
              <a:t> </a:t>
            </a:r>
            <a:r>
              <a:rPr lang="en-US" sz="2000" b="1" dirty="0">
                <a:latin typeface=".VnTimeH" pitchFamily="34" charset="0"/>
              </a:rPr>
              <a:t>c</a:t>
            </a:r>
            <a:r>
              <a:rPr lang="en-US" sz="2000" b="1" baseline="-25000" dirty="0">
                <a:latin typeface=".VnTimeH" pitchFamily="34" charset="0"/>
              </a:rPr>
              <a:t>1</a:t>
            </a:r>
            <a:endParaRPr lang="en-US" dirty="0">
              <a:latin typeface=".VnTimeH" pitchFamily="34" charset="0"/>
            </a:endParaRPr>
          </a:p>
        </p:txBody>
      </p:sp>
      <p:sp>
        <p:nvSpPr>
          <p:cNvPr id="14375" name="Text Box 54"/>
          <p:cNvSpPr txBox="1">
            <a:spLocks noChangeArrowheads="1"/>
          </p:cNvSpPr>
          <p:nvPr/>
        </p:nvSpPr>
        <p:spPr bwMode="auto">
          <a:xfrm rot="5400000">
            <a:off x="5058569" y="4226719"/>
            <a:ext cx="7048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i="1">
                <a:latin typeface=".VnTimeH" pitchFamily="34" charset="0"/>
              </a:rPr>
              <a:t>S. NËm Rèm</a:t>
            </a:r>
          </a:p>
        </p:txBody>
      </p:sp>
      <p:sp>
        <p:nvSpPr>
          <p:cNvPr id="14377" name="AutoShape 56"/>
          <p:cNvSpPr>
            <a:spLocks noChangeArrowheads="1"/>
          </p:cNvSpPr>
          <p:nvPr/>
        </p:nvSpPr>
        <p:spPr bwMode="auto">
          <a:xfrm rot="2954183">
            <a:off x="4021137" y="903288"/>
            <a:ext cx="981075" cy="292100"/>
          </a:xfrm>
          <a:prstGeom prst="rightArrow">
            <a:avLst>
              <a:gd name="adj1" fmla="val 50000"/>
              <a:gd name="adj2" fmla="val 839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8" name="AutoShape 57"/>
          <p:cNvSpPr>
            <a:spLocks noChangeArrowheads="1"/>
          </p:cNvSpPr>
          <p:nvPr/>
        </p:nvSpPr>
        <p:spPr bwMode="auto">
          <a:xfrm rot="7248086">
            <a:off x="5676900" y="311151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79" name="AutoShape 58"/>
          <p:cNvSpPr>
            <a:spLocks noChangeArrowheads="1"/>
          </p:cNvSpPr>
          <p:nvPr/>
        </p:nvSpPr>
        <p:spPr bwMode="auto">
          <a:xfrm rot="-9065205">
            <a:off x="5797550" y="958850"/>
            <a:ext cx="450850" cy="266700"/>
          </a:xfrm>
          <a:prstGeom prst="rightArrow">
            <a:avLst>
              <a:gd name="adj1" fmla="val 50000"/>
              <a:gd name="adj2" fmla="val 422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0" name="AutoShape 59"/>
          <p:cNvSpPr>
            <a:spLocks noChangeArrowheads="1"/>
          </p:cNvSpPr>
          <p:nvPr/>
        </p:nvSpPr>
        <p:spPr bwMode="auto">
          <a:xfrm rot="3317055">
            <a:off x="6376987" y="1303338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81" name="AutoShape 60"/>
          <p:cNvSpPr>
            <a:spLocks noChangeArrowheads="1"/>
          </p:cNvSpPr>
          <p:nvPr/>
        </p:nvSpPr>
        <p:spPr bwMode="auto">
          <a:xfrm rot="8521165">
            <a:off x="6935788" y="1382713"/>
            <a:ext cx="498475" cy="292100"/>
          </a:xfrm>
          <a:prstGeom prst="rightArrow">
            <a:avLst>
              <a:gd name="adj1" fmla="val 50000"/>
              <a:gd name="adj2" fmla="val 426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Line 128"/>
          <p:cNvSpPr>
            <a:spLocks noChangeShapeType="1"/>
          </p:cNvSpPr>
          <p:nvPr/>
        </p:nvSpPr>
        <p:spPr bwMode="auto">
          <a:xfrm>
            <a:off x="4953000" y="8636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05" y="154195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Line 128"/>
          <p:cNvSpPr>
            <a:spLocks noChangeShapeType="1"/>
          </p:cNvSpPr>
          <p:nvPr/>
        </p:nvSpPr>
        <p:spPr bwMode="auto">
          <a:xfrm>
            <a:off x="5815005" y="179595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93" y="100711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Line 128"/>
          <p:cNvSpPr>
            <a:spLocks noChangeShapeType="1"/>
          </p:cNvSpPr>
          <p:nvPr/>
        </p:nvSpPr>
        <p:spPr bwMode="auto">
          <a:xfrm>
            <a:off x="6898693" y="103251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44"/>
          <p:cNvSpPr>
            <a:spLocks noChangeArrowheads="1"/>
          </p:cNvSpPr>
          <p:nvPr/>
        </p:nvSpPr>
        <p:spPr bwMode="auto">
          <a:xfrm rot="8203041">
            <a:off x="5921657" y="1787746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6" name="AutoShape 45"/>
          <p:cNvSpPr>
            <a:spLocks noChangeArrowheads="1"/>
          </p:cNvSpPr>
          <p:nvPr/>
        </p:nvSpPr>
        <p:spPr bwMode="auto">
          <a:xfrm rot="3102590">
            <a:off x="5001042" y="1669748"/>
            <a:ext cx="600075" cy="204788"/>
          </a:xfrm>
          <a:prstGeom prst="rightArrow">
            <a:avLst>
              <a:gd name="adj1" fmla="val 50000"/>
              <a:gd name="adj2" fmla="val 73256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7" name="AutoShape 46"/>
          <p:cNvSpPr>
            <a:spLocks noChangeArrowheads="1"/>
          </p:cNvSpPr>
          <p:nvPr/>
        </p:nvSpPr>
        <p:spPr bwMode="auto">
          <a:xfrm rot="19000058">
            <a:off x="4707477" y="2614929"/>
            <a:ext cx="781050" cy="299303"/>
          </a:xfrm>
          <a:prstGeom prst="rightArrow">
            <a:avLst>
              <a:gd name="adj1" fmla="val 45590"/>
              <a:gd name="adj2" fmla="val 5697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 rot="7583061">
            <a:off x="5585185" y="5229685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78" name="AutoShape 47"/>
          <p:cNvSpPr>
            <a:spLocks noChangeArrowheads="1"/>
          </p:cNvSpPr>
          <p:nvPr/>
        </p:nvSpPr>
        <p:spPr bwMode="auto">
          <a:xfrm rot="12411016">
            <a:off x="7007082" y="3325471"/>
            <a:ext cx="852488" cy="157162"/>
          </a:xfrm>
          <a:prstGeom prst="rightArrow">
            <a:avLst>
              <a:gd name="adj1" fmla="val 50000"/>
              <a:gd name="adj2" fmla="val 135607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sp>
        <p:nvSpPr>
          <p:cNvPr id="80" name="AutoShape 49"/>
          <p:cNvSpPr>
            <a:spLocks noChangeArrowheads="1"/>
          </p:cNvSpPr>
          <p:nvPr/>
        </p:nvSpPr>
        <p:spPr bwMode="auto">
          <a:xfrm rot="8810530">
            <a:off x="6964134" y="1987550"/>
            <a:ext cx="1033463" cy="152400"/>
          </a:xfrm>
          <a:prstGeom prst="rightArrow">
            <a:avLst>
              <a:gd name="adj1" fmla="val 50000"/>
              <a:gd name="adj2" fmla="val 169531"/>
            </a:avLst>
          </a:prstGeom>
          <a:solidFill>
            <a:srgbClr val="F5A9E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5A9E1"/>
              </a:solidFill>
            </a:endParaRPr>
          </a:p>
        </p:txBody>
      </p:sp>
      <p:pic>
        <p:nvPicPr>
          <p:cNvPr id="83" name="Picture 26" descr="E:\3660_hinh_anh_dong_may_bay_chien_dau_61__95gk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40473"/>
            <a:ext cx="1389063" cy="98352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Line 128"/>
          <p:cNvSpPr>
            <a:spLocks noChangeShapeType="1"/>
          </p:cNvSpPr>
          <p:nvPr/>
        </p:nvSpPr>
        <p:spPr bwMode="auto">
          <a:xfrm>
            <a:off x="5562600" y="1473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0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38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Line 128"/>
          <p:cNvSpPr>
            <a:spLocks noChangeShapeType="1"/>
          </p:cNvSpPr>
          <p:nvPr/>
        </p:nvSpPr>
        <p:spPr bwMode="auto">
          <a:xfrm>
            <a:off x="5867400" y="4064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AutoShape 50"/>
          <p:cNvSpPr>
            <a:spLocks noChangeArrowheads="1"/>
          </p:cNvSpPr>
          <p:nvPr/>
        </p:nvSpPr>
        <p:spPr bwMode="auto">
          <a:xfrm rot="20383046">
            <a:off x="4465226" y="5882374"/>
            <a:ext cx="673100" cy="150813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51"/>
          <p:cNvSpPr>
            <a:spLocks noChangeArrowheads="1"/>
          </p:cNvSpPr>
          <p:nvPr/>
        </p:nvSpPr>
        <p:spPr bwMode="auto">
          <a:xfrm rot="11906097">
            <a:off x="5762214" y="5866499"/>
            <a:ext cx="974725" cy="155575"/>
          </a:xfrm>
          <a:prstGeom prst="rightArrow">
            <a:avLst>
              <a:gd name="adj1" fmla="val 50000"/>
              <a:gd name="adj2" fmla="val 156633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AutoShape 52"/>
          <p:cNvSpPr>
            <a:spLocks noChangeArrowheads="1"/>
          </p:cNvSpPr>
          <p:nvPr/>
        </p:nvSpPr>
        <p:spPr bwMode="auto">
          <a:xfrm rot="1945264">
            <a:off x="4466814" y="5183874"/>
            <a:ext cx="1042987" cy="185738"/>
          </a:xfrm>
          <a:prstGeom prst="rightArrow">
            <a:avLst>
              <a:gd name="adj1" fmla="val 50000"/>
              <a:gd name="adj2" fmla="val 140384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AutoShape 53"/>
          <p:cNvSpPr>
            <a:spLocks noChangeArrowheads="1"/>
          </p:cNvSpPr>
          <p:nvPr/>
        </p:nvSpPr>
        <p:spPr bwMode="auto">
          <a:xfrm rot="19911504">
            <a:off x="4966876" y="2999474"/>
            <a:ext cx="774700" cy="123825"/>
          </a:xfrm>
          <a:prstGeom prst="rightArrow">
            <a:avLst>
              <a:gd name="adj1" fmla="val 50000"/>
              <a:gd name="adj2" fmla="val 156410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AutoShape 70"/>
          <p:cNvSpPr>
            <a:spLocks noChangeArrowheads="1"/>
          </p:cNvSpPr>
          <p:nvPr/>
        </p:nvSpPr>
        <p:spPr bwMode="auto">
          <a:xfrm rot="9597807">
            <a:off x="6865234" y="2627364"/>
            <a:ext cx="673100" cy="150812"/>
          </a:xfrm>
          <a:prstGeom prst="rightArrow">
            <a:avLst>
              <a:gd name="adj1" fmla="val 50000"/>
              <a:gd name="adj2" fmla="val 111579"/>
            </a:avLst>
          </a:prstGeom>
          <a:solidFill>
            <a:srgbClr val="F7031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6" name="Picture 4" descr="free animated explos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500895"/>
            <a:ext cx="642798" cy="64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9300" y="2574567"/>
            <a:ext cx="252219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just"/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1-5-1954 ta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054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Line 128"/>
          <p:cNvSpPr>
            <a:spLocks noChangeShapeType="1"/>
          </p:cNvSpPr>
          <p:nvPr/>
        </p:nvSpPr>
        <p:spPr bwMode="auto">
          <a:xfrm>
            <a:off x="5638800" y="51308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Line 128"/>
          <p:cNvSpPr>
            <a:spLocks noChangeShapeType="1"/>
          </p:cNvSpPr>
          <p:nvPr/>
        </p:nvSpPr>
        <p:spPr bwMode="auto">
          <a:xfrm>
            <a:off x="6553200" y="22352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1" name="Picture 127" descr="280806ngochungcodoquockhanh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533400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Line 128"/>
          <p:cNvSpPr>
            <a:spLocks noChangeShapeType="1"/>
          </p:cNvSpPr>
          <p:nvPr/>
        </p:nvSpPr>
        <p:spPr bwMode="auto">
          <a:xfrm>
            <a:off x="5943600" y="2159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Text Box 73"/>
          <p:cNvSpPr txBox="1">
            <a:spLocks noChangeArrowheads="1"/>
          </p:cNvSpPr>
          <p:nvPr/>
        </p:nvSpPr>
        <p:spPr bwMode="auto">
          <a:xfrm>
            <a:off x="749300" y="1516238"/>
            <a:ext cx="2590800" cy="861774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30-3-1954</a:t>
            </a:r>
          </a:p>
        </p:txBody>
      </p:sp>
      <p:sp>
        <p:nvSpPr>
          <p:cNvPr id="104" name="Text Box 74"/>
          <p:cNvSpPr txBox="1">
            <a:spLocks noChangeArrowheads="1"/>
          </p:cNvSpPr>
          <p:nvPr/>
        </p:nvSpPr>
        <p:spPr bwMode="auto">
          <a:xfrm>
            <a:off x="749300" y="261263"/>
            <a:ext cx="2819400" cy="861774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>
              <a:spcBef>
                <a:spcPct val="50000"/>
              </a:spcBef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13-3-1954</a:t>
            </a:r>
          </a:p>
        </p:txBody>
      </p:sp>
      <p:sp>
        <p:nvSpPr>
          <p:cNvPr id="105" name="Text Box 56"/>
          <p:cNvSpPr txBox="1">
            <a:spLocks noChangeArrowheads="1"/>
          </p:cNvSpPr>
          <p:nvPr/>
        </p:nvSpPr>
        <p:spPr bwMode="auto">
          <a:xfrm>
            <a:off x="4437063" y="6397625"/>
            <a:ext cx="39449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/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309 0.01619 L -3.33333E-6 -1.96532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-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667 -0.0111 L 0 1.38728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5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02 0.0074 L -3.33333E-6 4.62428E-7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yet dinh lich su DT V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 BO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469 0.00023 L 0.04167 -0.022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1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4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2" grpId="0" animBg="1"/>
      <p:bldP spid="98" grpId="0" animBg="1"/>
      <p:bldP spid="100" grpId="0" animBg="1"/>
      <p:bldP spid="10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" name="Picture 3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33375" y="6386513"/>
            <a:ext cx="4049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vi-VN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6512" y="5615762"/>
            <a:ext cx="8961438" cy="954107"/>
          </a:xfrm>
          <a:prstGeom prst="rect">
            <a:avLst/>
          </a:prstGeom>
          <a:solidFill>
            <a:srgbClr val="D7E527"/>
          </a:solidFill>
          <a:ln w="349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   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7-5-1954,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 descr="Fireworks-07-june[1]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363" y="1619250"/>
            <a:ext cx="1012825" cy="1006475"/>
          </a:xfrm>
          <a:prstGeom prst="rect">
            <a:avLst/>
          </a:prstGeom>
          <a:noFill/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119063" y="166688"/>
            <a:ext cx="8878887" cy="5410200"/>
            <a:chOff x="75" y="105"/>
            <a:chExt cx="5593" cy="3408"/>
          </a:xfrm>
        </p:grpSpPr>
        <p:pic>
          <p:nvPicPr>
            <p:cNvPr id="12" name="Picture 7" descr="Anh Dien bi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j0178293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0566">
              <a:off x="3019" y="646"/>
              <a:ext cx="1303" cy="1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4" descr="AR9-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755374"/>
            <a:ext cx="1527175" cy="30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14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7" y="5770563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12288" y="3071092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20861" y="3057024"/>
            <a:ext cx="5256214" cy="17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00991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5438"/>
            <a:ext cx="6704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2" y="-45244"/>
            <a:ext cx="1981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 descr="dandelions_butterfly_h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8" y="490458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15393" y="5971381"/>
            <a:ext cx="5334000" cy="838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xem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clip</a:t>
            </a:r>
          </a:p>
        </p:txBody>
      </p:sp>
      <p:pic>
        <p:nvPicPr>
          <p:cNvPr id="10" name="bat tuong do - cat _274_1_1672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3098" y="528417"/>
            <a:ext cx="6350438" cy="52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305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1521"/>
            <a:ext cx="4772691" cy="790685"/>
          </a:xfrm>
          <a:prstGeom prst="rect">
            <a:avLst/>
          </a:prstGeom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309237" y="1938368"/>
            <a:ext cx="4433556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16200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10" y="1655379"/>
            <a:ext cx="2438400" cy="18956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66" y="4274220"/>
            <a:ext cx="4260631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huỷ</a:t>
            </a: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endParaRPr lang="en-US" sz="24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144" y="3551039"/>
            <a:ext cx="3810532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7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-31531"/>
            <a:ext cx="9144000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0"/>
            <a:ext cx="4772691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8047"/>
            <a:ext cx="8077200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4782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524000" y="4343400"/>
            <a:ext cx="6096000" cy="2108299"/>
          </a:xfrm>
          <a:prstGeom prst="cloudCallout">
            <a:avLst>
              <a:gd name="adj1" fmla="val 27859"/>
              <a:gd name="adj2" fmla="val -89029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Biên Phủ có ý nghĩa như thế nào với lịch 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11" name="Oval 37"/>
          <p:cNvSpPr>
            <a:spLocks noChangeArrowheads="1"/>
          </p:cNvSpPr>
          <p:nvPr/>
        </p:nvSpPr>
        <p:spPr bwMode="auto">
          <a:xfrm>
            <a:off x="2599665" y="2133600"/>
            <a:ext cx="4114800" cy="1295400"/>
          </a:xfrm>
          <a:prstGeom prst="ellipse">
            <a:avLst/>
          </a:prstGeom>
          <a:solidFill>
            <a:srgbClr val="FFFFCC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1626" y="2316677"/>
            <a:ext cx="79413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mốc son chói lọi, kết thúc thắng lợi chín năm 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chống thực dân Pháp xâm lược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Khẳng định ý chí, sức mạnh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dân tộc ta trong công cuộc chống xâm lược.</a:t>
            </a:r>
          </a:p>
          <a:p>
            <a:endParaRPr lang="vi-VN" sz="2000" b="1" dirty="0">
              <a:latin typeface="Arial 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1511624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3. Ý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24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751"/>
            <a:ext cx="9143999" cy="6801551"/>
          </a:xfrm>
          <a:prstGeom prst="rect">
            <a:avLst/>
          </a:prstGeom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 rot="16200000">
            <a:off x="960438" y="-503237"/>
            <a:ext cx="288925" cy="2209800"/>
            <a:chOff x="48" y="768"/>
            <a:chExt cx="182" cy="2075"/>
          </a:xfrm>
        </p:grpSpPr>
        <p:grpSp>
          <p:nvGrpSpPr>
            <p:cNvPr id="5" name="Group 7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7" name="Rectangle 8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9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18" name="AutoShape 11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AutoShape 12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AutoShape 13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9" name="AutoShape 21"/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AutoShape 22"/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AutoShape 23"/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2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2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26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Oval 27"/>
              <p:cNvSpPr>
                <a:spLocks noChangeArrowheads="1"/>
              </p:cNvSpPr>
              <p:nvPr/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Oval 28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Oval 29"/>
              <p:cNvSpPr>
                <a:spLocks noChangeArrowheads="1"/>
              </p:cNvSpPr>
              <p:nvPr/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9" name="AutoShape 55"/>
          <p:cNvSpPr>
            <a:spLocks noChangeArrowheads="1"/>
          </p:cNvSpPr>
          <p:nvPr/>
        </p:nvSpPr>
        <p:spPr bwMode="auto">
          <a:xfrm>
            <a:off x="2133601" y="152400"/>
            <a:ext cx="4343400" cy="990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444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024373" y="1798936"/>
            <a:ext cx="8001000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hội đại biểu toàn quốc lần thứ 2 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Đảng đã đề ra nhiệm vụ gì cho Cách mạng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?</a:t>
            </a:r>
          </a:p>
        </p:txBody>
      </p:sp>
      <p:pic>
        <p:nvPicPr>
          <p:cNvPr id="31" name="Picture 35" descr="question_pop_up_from_bo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" y="1159412"/>
            <a:ext cx="99059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876300" y="3682881"/>
            <a:ext cx="7315200" cy="523220"/>
          </a:xfrm>
          <a:prstGeom prst="rect">
            <a:avLst/>
          </a:prstGeom>
          <a:noFill/>
          <a:ln w="28575">
            <a:solidFill>
              <a:srgbClr val="99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flipH="1">
            <a:off x="2705100" y="4216281"/>
            <a:ext cx="1752600" cy="11811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304800" y="5600640"/>
            <a:ext cx="2667000" cy="892552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b="1" dirty="0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b="1" dirty="0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1106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b="1" dirty="0">
              <a:solidFill>
                <a:srgbClr val="1106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>
            <a:off x="4457700" y="4292481"/>
            <a:ext cx="0" cy="1104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3124200" y="5618044"/>
            <a:ext cx="2667000" cy="892552"/>
          </a:xfrm>
          <a:prstGeom prst="rect">
            <a:avLst/>
          </a:prstGeom>
          <a:noFill/>
          <a:ln w="12700">
            <a:solidFill>
              <a:srgbClr val="1106E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US" sz="2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4457700" y="4216281"/>
            <a:ext cx="1576388" cy="11811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6244882" y="5585219"/>
            <a:ext cx="2667000" cy="8925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rgbClr val="E4FF97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17" descr="GUESTA~1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583" y="1143000"/>
            <a:ext cx="799436" cy="69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472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FF41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1000" y="4191000"/>
            <a:ext cx="8534400" cy="2085796"/>
          </a:xfrm>
          <a:prstGeom prst="horizontalScroll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sập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lọi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3250" y="7281863"/>
            <a:ext cx="2779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vi-VN" b="0">
              <a:latin typeface=".VnTime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524000" y="152400"/>
            <a:ext cx="6096000" cy="4157003"/>
            <a:chOff x="75" y="105"/>
            <a:chExt cx="5593" cy="3408"/>
          </a:xfrm>
        </p:grpSpPr>
        <p:pic>
          <p:nvPicPr>
            <p:cNvPr id="7" name="Picture 9" descr="Anh Dien bie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" y="105"/>
              <a:ext cx="5593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j017829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0566">
              <a:off x="3024" y="768"/>
              <a:ext cx="1104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5" descr="tinhyeu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652">
            <a:off x="7768883" y="243995"/>
            <a:ext cx="1155895" cy="9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87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20" name="Group 4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20"/>
          </a:xfrm>
        </p:grpSpPr>
        <p:pic>
          <p:nvPicPr>
            <p:cNvPr id="86021" name="Picture 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2" name="Picture 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3" name="Picture 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4" name="Picture 8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3200400" y="12954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3429000" y="2971800"/>
            <a:ext cx="236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 b="0">
              <a:latin typeface=".VnTime" pitchFamily="34" charset="0"/>
              <a:cs typeface="Arial" charset="0"/>
            </a:endParaRPr>
          </a:p>
        </p:txBody>
      </p:sp>
      <p:grpSp>
        <p:nvGrpSpPr>
          <p:cNvPr id="86027" name="Group 11"/>
          <p:cNvGrpSpPr>
            <a:grpSpLocks/>
          </p:cNvGrpSpPr>
          <p:nvPr/>
        </p:nvGrpSpPr>
        <p:grpSpPr bwMode="auto">
          <a:xfrm>
            <a:off x="3276600" y="276244"/>
            <a:ext cx="2971800" cy="1385869"/>
            <a:chOff x="1997" y="990"/>
            <a:chExt cx="1889" cy="1027"/>
          </a:xfrm>
        </p:grpSpPr>
        <p:grpSp>
          <p:nvGrpSpPr>
            <p:cNvPr id="86028" name="Group 12"/>
            <p:cNvGrpSpPr>
              <a:grpSpLocks/>
            </p:cNvGrpSpPr>
            <p:nvPr/>
          </p:nvGrpSpPr>
          <p:grpSpPr bwMode="auto">
            <a:xfrm>
              <a:off x="1997" y="1008"/>
              <a:ext cx="1889" cy="1009"/>
              <a:chOff x="1997" y="1314"/>
              <a:chExt cx="1889" cy="1009"/>
            </a:xfrm>
          </p:grpSpPr>
          <p:grpSp>
            <p:nvGrpSpPr>
              <p:cNvPr id="86029" name="Group 13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215054" name="Oval 14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66CC">
                        <a:gamma/>
                        <a:shade val="63529"/>
                        <a:invGamma/>
                      </a:srgbClr>
                    </a:gs>
                    <a:gs pos="100000">
                      <a:srgbClr val="0066CC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000000"/>
                  </a:outerShdw>
                </a:effec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  <p:sp>
              <p:nvSpPr>
                <p:cNvPr id="86031" name="Oval 15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BC7F3"/>
                    </a:gs>
                    <a:gs pos="100000">
                      <a:srgbClr val="1D80E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rtl="1"/>
                  <a:endParaRPr lang="vi-VN" b="0">
                    <a:latin typeface=".VnTime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86032" name="Oval 16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3" name="Oval 17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0"/>
                    </a:srgbClr>
                  </a:gs>
                  <a:gs pos="100000">
                    <a:srgbClr val="FFEDA6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4" name="Oval 18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rgbClr val="CAA200"/>
                  </a:gs>
                  <a:gs pos="100000">
                    <a:srgbClr val="FFCC00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  <p:sp>
            <p:nvSpPr>
              <p:cNvPr id="86035" name="Oval 19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CC00">
                      <a:alpha val="37999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r" rtl="1"/>
                <a:endParaRPr lang="vi-VN" b="0">
                  <a:latin typeface=".VnTime" pitchFamily="34" charset="0"/>
                  <a:cs typeface="Arial" charset="0"/>
                </a:endParaRPr>
              </a:p>
            </p:txBody>
          </p:sp>
        </p:grpSp>
        <p:sp>
          <p:nvSpPr>
            <p:cNvPr id="86036" name="Text Box 20"/>
            <p:cNvSpPr txBox="1">
              <a:spLocks noChangeArrowheads="1"/>
            </p:cNvSpPr>
            <p:nvPr/>
          </p:nvSpPr>
          <p:spPr bwMode="auto">
            <a:xfrm>
              <a:off x="2078" y="990"/>
              <a:ext cx="1683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Phủ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6037" name="Picture 21" descr="dien-bien-phu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05000"/>
            <a:ext cx="2895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8" name="Picture 22" descr="ImageView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2438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39" name="Picture 23" descr="Doi A1_Dienbienphu3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200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6096000" y="60198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1" name="Text Box 25"/>
          <p:cNvSpPr txBox="1">
            <a:spLocks noChangeArrowheads="1"/>
          </p:cNvSpPr>
          <p:nvPr/>
        </p:nvSpPr>
        <p:spPr bwMode="auto">
          <a:xfrm>
            <a:off x="228600" y="60960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</p:txBody>
      </p:sp>
      <p:sp>
        <p:nvSpPr>
          <p:cNvPr id="86042" name="Text Box 26"/>
          <p:cNvSpPr txBox="1">
            <a:spLocks noChangeArrowheads="1"/>
          </p:cNvSpPr>
          <p:nvPr/>
        </p:nvSpPr>
        <p:spPr bwMode="auto">
          <a:xfrm>
            <a:off x="3092252" y="6034088"/>
            <a:ext cx="27560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6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40" grpId="0"/>
      <p:bldP spid="86041" grpId="0"/>
      <p:bldP spid="860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304800" y="457200"/>
            <a:ext cx="0" cy="6400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1752600" y="152400"/>
            <a:ext cx="7391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0" y="6629400"/>
            <a:ext cx="75438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9144000" y="53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8915400" y="0"/>
            <a:ext cx="0" cy="6324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WordArt 15"/>
          <p:cNvSpPr>
            <a:spLocks noChangeArrowheads="1" noChangeShapeType="1" noTextEdit="1"/>
          </p:cNvSpPr>
          <p:nvPr/>
        </p:nvSpPr>
        <p:spPr bwMode="auto">
          <a:xfrm>
            <a:off x="3200400" y="1155700"/>
            <a:ext cx="269557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194" name="Oval 226"/>
          <p:cNvSpPr>
            <a:spLocks noChangeArrowheads="1"/>
          </p:cNvSpPr>
          <p:nvPr/>
        </p:nvSpPr>
        <p:spPr bwMode="auto">
          <a:xfrm>
            <a:off x="1917700" y="21717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84195" name="Oval 227"/>
          <p:cNvSpPr>
            <a:spLocks noChangeArrowheads="1"/>
          </p:cNvSpPr>
          <p:nvPr/>
        </p:nvSpPr>
        <p:spPr bwMode="auto">
          <a:xfrm>
            <a:off x="1917700" y="26289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84196" name="Oval 228"/>
          <p:cNvSpPr>
            <a:spLocks noChangeArrowheads="1"/>
          </p:cNvSpPr>
          <p:nvPr/>
        </p:nvSpPr>
        <p:spPr bwMode="auto">
          <a:xfrm>
            <a:off x="1917700" y="30734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4197" name="Oval 229"/>
          <p:cNvSpPr>
            <a:spLocks noChangeArrowheads="1"/>
          </p:cNvSpPr>
          <p:nvPr/>
        </p:nvSpPr>
        <p:spPr bwMode="auto">
          <a:xfrm>
            <a:off x="1917700" y="35433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4198" name="Oval 230"/>
          <p:cNvSpPr>
            <a:spLocks noChangeArrowheads="1"/>
          </p:cNvSpPr>
          <p:nvPr/>
        </p:nvSpPr>
        <p:spPr bwMode="auto">
          <a:xfrm>
            <a:off x="1905000" y="40132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84199" name="Oval 231"/>
          <p:cNvSpPr>
            <a:spLocks noChangeArrowheads="1"/>
          </p:cNvSpPr>
          <p:nvPr/>
        </p:nvSpPr>
        <p:spPr bwMode="auto">
          <a:xfrm>
            <a:off x="1917700" y="4495800"/>
            <a:ext cx="381000" cy="381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9470" name="Text Box 232"/>
          <p:cNvSpPr txBox="1">
            <a:spLocks noChangeArrowheads="1"/>
          </p:cNvSpPr>
          <p:nvPr/>
        </p:nvSpPr>
        <p:spPr bwMode="auto">
          <a:xfrm>
            <a:off x="8435975" y="20574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7</a:t>
            </a:r>
          </a:p>
        </p:txBody>
      </p:sp>
      <p:sp>
        <p:nvSpPr>
          <p:cNvPr id="19471" name="Text Box 233"/>
          <p:cNvSpPr txBox="1">
            <a:spLocks noChangeArrowheads="1"/>
          </p:cNvSpPr>
          <p:nvPr/>
        </p:nvSpPr>
        <p:spPr bwMode="auto">
          <a:xfrm>
            <a:off x="8324850" y="3389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19472" name="Text Box 234"/>
          <p:cNvSpPr txBox="1">
            <a:spLocks noChangeArrowheads="1"/>
          </p:cNvSpPr>
          <p:nvPr/>
        </p:nvSpPr>
        <p:spPr bwMode="auto">
          <a:xfrm>
            <a:off x="8426450" y="3897313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9</a:t>
            </a:r>
          </a:p>
        </p:txBody>
      </p:sp>
      <p:sp>
        <p:nvSpPr>
          <p:cNvPr id="19473" name="Text Box 235"/>
          <p:cNvSpPr txBox="1">
            <a:spLocks noChangeArrowheads="1"/>
          </p:cNvSpPr>
          <p:nvPr/>
        </p:nvSpPr>
        <p:spPr bwMode="auto">
          <a:xfrm>
            <a:off x="8305800" y="43434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4" name="Text Box 236"/>
          <p:cNvSpPr txBox="1">
            <a:spLocks noChangeArrowheads="1"/>
          </p:cNvSpPr>
          <p:nvPr/>
        </p:nvSpPr>
        <p:spPr bwMode="auto">
          <a:xfrm>
            <a:off x="8302625" y="25003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10</a:t>
            </a:r>
          </a:p>
        </p:txBody>
      </p:sp>
      <p:sp>
        <p:nvSpPr>
          <p:cNvPr id="19475" name="Text Box 237"/>
          <p:cNvSpPr txBox="1">
            <a:spLocks noChangeArrowheads="1"/>
          </p:cNvSpPr>
          <p:nvPr/>
        </p:nvSpPr>
        <p:spPr bwMode="auto">
          <a:xfrm>
            <a:off x="8312150" y="2944813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3399FF"/>
                </a:solidFill>
              </a:rPr>
              <a:t>12</a:t>
            </a:r>
          </a:p>
        </p:txBody>
      </p:sp>
      <p:sp>
        <p:nvSpPr>
          <p:cNvPr id="84209" name="Text Box 241"/>
          <p:cNvSpPr txBox="1">
            <a:spLocks noChangeArrowheads="1"/>
          </p:cNvSpPr>
          <p:nvPr/>
        </p:nvSpPr>
        <p:spPr bwMode="auto">
          <a:xfrm>
            <a:off x="914400" y="560705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Nơi diễn ra cuộc họp của Trung ương Đảng ta thông qua phương án mở chiến dịch Điện Biên Phủ?</a:t>
            </a:r>
          </a:p>
        </p:txBody>
      </p:sp>
      <p:sp>
        <p:nvSpPr>
          <p:cNvPr id="84210" name="Text Box 242"/>
          <p:cNvSpPr txBox="1">
            <a:spLocks noChangeArrowheads="1"/>
          </p:cNvSpPr>
          <p:nvPr/>
        </p:nvSpPr>
        <p:spPr bwMode="auto">
          <a:xfrm>
            <a:off x="838200" y="563880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Tên của một cánh đồng tại Điện Biên Phủ mà thực dân Pháp chọn để xây dựng sân bay?</a:t>
            </a:r>
          </a:p>
        </p:txBody>
      </p:sp>
      <p:sp>
        <p:nvSpPr>
          <p:cNvPr id="84211" name="Text Box 243"/>
          <p:cNvSpPr txBox="1">
            <a:spLocks noChangeArrowheads="1"/>
          </p:cNvSpPr>
          <p:nvPr/>
        </p:nvSpPr>
        <p:spPr bwMode="auto">
          <a:xfrm>
            <a:off x="914400" y="5638800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hlink"/>
                </a:solidFill>
                <a:latin typeface="Times New Roman" pitchFamily="18" charset="0"/>
              </a:rPr>
              <a:t>Vị tổng tư lệnh của quân đội ta trong chiến dịch Điện Biên Phủ là ai?</a:t>
            </a:r>
          </a:p>
        </p:txBody>
      </p:sp>
      <p:sp>
        <p:nvSpPr>
          <p:cNvPr id="84212" name="Text Box 244"/>
          <p:cNvSpPr txBox="1">
            <a:spLocks noChangeArrowheads="1"/>
          </p:cNvSpPr>
          <p:nvPr/>
        </p:nvSpPr>
        <p:spPr bwMode="auto">
          <a:xfrm>
            <a:off x="990600" y="5683250"/>
            <a:ext cx="7543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Người anh hùng lấy thân mình lấp lỗ châu mai để đồng đội xông lên tiêu diệt địch?</a:t>
            </a:r>
          </a:p>
        </p:txBody>
      </p:sp>
      <p:sp>
        <p:nvSpPr>
          <p:cNvPr id="84213" name="Text Box 245"/>
          <p:cNvSpPr txBox="1">
            <a:spLocks noChangeArrowheads="1"/>
          </p:cNvSpPr>
          <p:nvPr/>
        </p:nvSpPr>
        <p:spPr bwMode="auto">
          <a:xfrm>
            <a:off x="838200" y="5683250"/>
            <a:ext cx="7026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Vị tướng của quân đội Pháp đã bị quân ta bắt sống trong chiến dịch Điện Biên Phủ?</a:t>
            </a:r>
          </a:p>
        </p:txBody>
      </p:sp>
      <p:sp>
        <p:nvSpPr>
          <p:cNvPr id="84214" name="Text Box 246"/>
          <p:cNvSpPr txBox="1">
            <a:spLocks noChangeArrowheads="1"/>
          </p:cNvSpPr>
          <p:nvPr/>
        </p:nvSpPr>
        <p:spPr bwMode="auto">
          <a:xfrm>
            <a:off x="990600" y="5600153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Sau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56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đêm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chiến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đấu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kiên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cường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anh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dũng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bộ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đội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đạt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kết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quả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hlink"/>
                </a:solidFill>
                <a:latin typeface="Times New Roman" pitchFamily="18" charset="0"/>
              </a:rPr>
              <a:t>này</a:t>
            </a:r>
            <a:r>
              <a:rPr lang="en-US" sz="2800" dirty="0">
                <a:solidFill>
                  <a:schemeClr val="hlink"/>
                </a:solidFill>
                <a:latin typeface="Times New Roman" pitchFamily="18" charset="0"/>
              </a:rPr>
              <a:t> ?</a:t>
            </a:r>
          </a:p>
        </p:txBody>
      </p:sp>
      <p:grpSp>
        <p:nvGrpSpPr>
          <p:cNvPr id="19484" name="Group 305"/>
          <p:cNvGrpSpPr>
            <a:grpSpLocks/>
          </p:cNvGrpSpPr>
          <p:nvPr/>
        </p:nvGrpSpPr>
        <p:grpSpPr bwMode="auto">
          <a:xfrm>
            <a:off x="2667000" y="2133600"/>
            <a:ext cx="5486400" cy="2743200"/>
            <a:chOff x="1824" y="1104"/>
            <a:chExt cx="3456" cy="1728"/>
          </a:xfrm>
        </p:grpSpPr>
        <p:sp>
          <p:nvSpPr>
            <p:cNvPr id="19491" name="Rectangle 205"/>
            <p:cNvSpPr>
              <a:spLocks noChangeArrowheads="1"/>
            </p:cNvSpPr>
            <p:nvPr/>
          </p:nvSpPr>
          <p:spPr bwMode="auto">
            <a:xfrm>
              <a:off x="326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2" name="Rectangle 207"/>
            <p:cNvSpPr>
              <a:spLocks noChangeArrowheads="1"/>
            </p:cNvSpPr>
            <p:nvPr/>
          </p:nvSpPr>
          <p:spPr bwMode="auto">
            <a:xfrm>
              <a:off x="2976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3" name="Rectangle 208"/>
            <p:cNvSpPr>
              <a:spLocks noChangeArrowheads="1"/>
            </p:cNvSpPr>
            <p:nvPr/>
          </p:nvSpPr>
          <p:spPr bwMode="auto">
            <a:xfrm>
              <a:off x="2688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4" name="Rectangle 209"/>
            <p:cNvSpPr>
              <a:spLocks noChangeArrowheads="1"/>
            </p:cNvSpPr>
            <p:nvPr/>
          </p:nvSpPr>
          <p:spPr bwMode="auto">
            <a:xfrm>
              <a:off x="1824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5" name="Rectangle 210"/>
            <p:cNvSpPr>
              <a:spLocks noChangeArrowheads="1"/>
            </p:cNvSpPr>
            <p:nvPr/>
          </p:nvSpPr>
          <p:spPr bwMode="auto">
            <a:xfrm>
              <a:off x="2400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6" name="Rectangle 211"/>
            <p:cNvSpPr>
              <a:spLocks noChangeArrowheads="1"/>
            </p:cNvSpPr>
            <p:nvPr/>
          </p:nvSpPr>
          <p:spPr bwMode="auto">
            <a:xfrm>
              <a:off x="211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7" name="Rectangle 212"/>
            <p:cNvSpPr>
              <a:spLocks noChangeArrowheads="1"/>
            </p:cNvSpPr>
            <p:nvPr/>
          </p:nvSpPr>
          <p:spPr bwMode="auto">
            <a:xfrm>
              <a:off x="3552" y="110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8" name="Rectangle 247"/>
            <p:cNvSpPr>
              <a:spLocks noChangeArrowheads="1"/>
            </p:cNvSpPr>
            <p:nvPr/>
          </p:nvSpPr>
          <p:spPr bwMode="auto">
            <a:xfrm>
              <a:off x="182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499" name="Rectangle 248"/>
            <p:cNvSpPr>
              <a:spLocks noChangeArrowheads="1"/>
            </p:cNvSpPr>
            <p:nvPr/>
          </p:nvSpPr>
          <p:spPr bwMode="auto">
            <a:xfrm>
              <a:off x="211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0" name="Rectangle 249"/>
            <p:cNvSpPr>
              <a:spLocks noChangeArrowheads="1"/>
            </p:cNvSpPr>
            <p:nvPr/>
          </p:nvSpPr>
          <p:spPr bwMode="auto">
            <a:xfrm>
              <a:off x="240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1" name="Rectangle 250"/>
            <p:cNvSpPr>
              <a:spLocks noChangeArrowheads="1"/>
            </p:cNvSpPr>
            <p:nvPr/>
          </p:nvSpPr>
          <p:spPr bwMode="auto">
            <a:xfrm>
              <a:off x="268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2" name="Rectangle 251"/>
            <p:cNvSpPr>
              <a:spLocks noChangeArrowheads="1"/>
            </p:cNvSpPr>
            <p:nvPr/>
          </p:nvSpPr>
          <p:spPr bwMode="auto">
            <a:xfrm>
              <a:off x="297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3" name="Rectangle 252"/>
            <p:cNvSpPr>
              <a:spLocks noChangeArrowheads="1"/>
            </p:cNvSpPr>
            <p:nvPr/>
          </p:nvSpPr>
          <p:spPr bwMode="auto">
            <a:xfrm>
              <a:off x="3840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4" name="Rectangle 253"/>
            <p:cNvSpPr>
              <a:spLocks noChangeArrowheads="1"/>
            </p:cNvSpPr>
            <p:nvPr/>
          </p:nvSpPr>
          <p:spPr bwMode="auto">
            <a:xfrm>
              <a:off x="3552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5" name="Rectangle 254"/>
            <p:cNvSpPr>
              <a:spLocks noChangeArrowheads="1"/>
            </p:cNvSpPr>
            <p:nvPr/>
          </p:nvSpPr>
          <p:spPr bwMode="auto">
            <a:xfrm>
              <a:off x="3264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6" name="Rectangle 255"/>
            <p:cNvSpPr>
              <a:spLocks noChangeArrowheads="1"/>
            </p:cNvSpPr>
            <p:nvPr/>
          </p:nvSpPr>
          <p:spPr bwMode="auto">
            <a:xfrm>
              <a:off x="326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7" name="Rectangle 256"/>
            <p:cNvSpPr>
              <a:spLocks noChangeArrowheads="1"/>
            </p:cNvSpPr>
            <p:nvPr/>
          </p:nvSpPr>
          <p:spPr bwMode="auto">
            <a:xfrm>
              <a:off x="211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8" name="Rectangle 257"/>
            <p:cNvSpPr>
              <a:spLocks noChangeArrowheads="1"/>
            </p:cNvSpPr>
            <p:nvPr/>
          </p:nvSpPr>
          <p:spPr bwMode="auto">
            <a:xfrm>
              <a:off x="240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09" name="Rectangle 258"/>
            <p:cNvSpPr>
              <a:spLocks noChangeArrowheads="1"/>
            </p:cNvSpPr>
            <p:nvPr/>
          </p:nvSpPr>
          <p:spPr bwMode="auto">
            <a:xfrm>
              <a:off x="268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0" name="Rectangle 259"/>
            <p:cNvSpPr>
              <a:spLocks noChangeArrowheads="1"/>
            </p:cNvSpPr>
            <p:nvPr/>
          </p:nvSpPr>
          <p:spPr bwMode="auto">
            <a:xfrm>
              <a:off x="297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1" name="Rectangle 260"/>
            <p:cNvSpPr>
              <a:spLocks noChangeArrowheads="1"/>
            </p:cNvSpPr>
            <p:nvPr/>
          </p:nvSpPr>
          <p:spPr bwMode="auto">
            <a:xfrm>
              <a:off x="182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2" name="Rectangle 261"/>
            <p:cNvSpPr>
              <a:spLocks noChangeArrowheads="1"/>
            </p:cNvSpPr>
            <p:nvPr/>
          </p:nvSpPr>
          <p:spPr bwMode="auto">
            <a:xfrm>
              <a:off x="4416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3" name="Rectangle 262"/>
            <p:cNvSpPr>
              <a:spLocks noChangeArrowheads="1"/>
            </p:cNvSpPr>
            <p:nvPr/>
          </p:nvSpPr>
          <p:spPr bwMode="auto">
            <a:xfrm>
              <a:off x="4128" y="139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4" name="Rectangle 263"/>
            <p:cNvSpPr>
              <a:spLocks noChangeArrowheads="1"/>
            </p:cNvSpPr>
            <p:nvPr/>
          </p:nvSpPr>
          <p:spPr bwMode="auto">
            <a:xfrm>
              <a:off x="4416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5" name="Rectangle 264"/>
            <p:cNvSpPr>
              <a:spLocks noChangeArrowheads="1"/>
            </p:cNvSpPr>
            <p:nvPr/>
          </p:nvSpPr>
          <p:spPr bwMode="auto">
            <a:xfrm>
              <a:off x="4128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6" name="Rectangle 265"/>
            <p:cNvSpPr>
              <a:spLocks noChangeArrowheads="1"/>
            </p:cNvSpPr>
            <p:nvPr/>
          </p:nvSpPr>
          <p:spPr bwMode="auto">
            <a:xfrm>
              <a:off x="3840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7" name="Rectangle 266"/>
            <p:cNvSpPr>
              <a:spLocks noChangeArrowheads="1"/>
            </p:cNvSpPr>
            <p:nvPr/>
          </p:nvSpPr>
          <p:spPr bwMode="auto">
            <a:xfrm>
              <a:off x="355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8" name="Rectangle 267"/>
            <p:cNvSpPr>
              <a:spLocks noChangeArrowheads="1"/>
            </p:cNvSpPr>
            <p:nvPr/>
          </p:nvSpPr>
          <p:spPr bwMode="auto">
            <a:xfrm>
              <a:off x="4992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19" name="Rectangle 268"/>
            <p:cNvSpPr>
              <a:spLocks noChangeArrowheads="1"/>
            </p:cNvSpPr>
            <p:nvPr/>
          </p:nvSpPr>
          <p:spPr bwMode="auto">
            <a:xfrm>
              <a:off x="4704" y="168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0" name="Rectangle 269"/>
            <p:cNvSpPr>
              <a:spLocks noChangeArrowheads="1"/>
            </p:cNvSpPr>
            <p:nvPr/>
          </p:nvSpPr>
          <p:spPr bwMode="auto">
            <a:xfrm>
              <a:off x="326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1" name="Rectangle 270"/>
            <p:cNvSpPr>
              <a:spLocks noChangeArrowheads="1"/>
            </p:cNvSpPr>
            <p:nvPr/>
          </p:nvSpPr>
          <p:spPr bwMode="auto">
            <a:xfrm>
              <a:off x="211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2" name="Rectangle 271"/>
            <p:cNvSpPr>
              <a:spLocks noChangeArrowheads="1"/>
            </p:cNvSpPr>
            <p:nvPr/>
          </p:nvSpPr>
          <p:spPr bwMode="auto">
            <a:xfrm>
              <a:off x="240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3" name="Rectangle 272"/>
            <p:cNvSpPr>
              <a:spLocks noChangeArrowheads="1"/>
            </p:cNvSpPr>
            <p:nvPr/>
          </p:nvSpPr>
          <p:spPr bwMode="auto">
            <a:xfrm>
              <a:off x="268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4" name="Rectangle 273"/>
            <p:cNvSpPr>
              <a:spLocks noChangeArrowheads="1"/>
            </p:cNvSpPr>
            <p:nvPr/>
          </p:nvSpPr>
          <p:spPr bwMode="auto">
            <a:xfrm>
              <a:off x="297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5" name="Rectangle 274"/>
            <p:cNvSpPr>
              <a:spLocks noChangeArrowheads="1"/>
            </p:cNvSpPr>
            <p:nvPr/>
          </p:nvSpPr>
          <p:spPr bwMode="auto">
            <a:xfrm>
              <a:off x="182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6" name="Rectangle 275"/>
            <p:cNvSpPr>
              <a:spLocks noChangeArrowheads="1"/>
            </p:cNvSpPr>
            <p:nvPr/>
          </p:nvSpPr>
          <p:spPr bwMode="auto">
            <a:xfrm>
              <a:off x="4416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7" name="Rectangle 276"/>
            <p:cNvSpPr>
              <a:spLocks noChangeArrowheads="1"/>
            </p:cNvSpPr>
            <p:nvPr/>
          </p:nvSpPr>
          <p:spPr bwMode="auto">
            <a:xfrm>
              <a:off x="4128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8" name="Rectangle 277"/>
            <p:cNvSpPr>
              <a:spLocks noChangeArrowheads="1"/>
            </p:cNvSpPr>
            <p:nvPr/>
          </p:nvSpPr>
          <p:spPr bwMode="auto">
            <a:xfrm>
              <a:off x="3840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29" name="Rectangle 278"/>
            <p:cNvSpPr>
              <a:spLocks noChangeArrowheads="1"/>
            </p:cNvSpPr>
            <p:nvPr/>
          </p:nvSpPr>
          <p:spPr bwMode="auto">
            <a:xfrm>
              <a:off x="355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0" name="Rectangle 279"/>
            <p:cNvSpPr>
              <a:spLocks noChangeArrowheads="1"/>
            </p:cNvSpPr>
            <p:nvPr/>
          </p:nvSpPr>
          <p:spPr bwMode="auto">
            <a:xfrm>
              <a:off x="4992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1" name="Rectangle 280"/>
            <p:cNvSpPr>
              <a:spLocks noChangeArrowheads="1"/>
            </p:cNvSpPr>
            <p:nvPr/>
          </p:nvSpPr>
          <p:spPr bwMode="auto">
            <a:xfrm>
              <a:off x="4704" y="196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2" name="Rectangle 281"/>
            <p:cNvSpPr>
              <a:spLocks noChangeArrowheads="1"/>
            </p:cNvSpPr>
            <p:nvPr/>
          </p:nvSpPr>
          <p:spPr bwMode="auto">
            <a:xfrm>
              <a:off x="326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3" name="Rectangle 282"/>
            <p:cNvSpPr>
              <a:spLocks noChangeArrowheads="1"/>
            </p:cNvSpPr>
            <p:nvPr/>
          </p:nvSpPr>
          <p:spPr bwMode="auto">
            <a:xfrm>
              <a:off x="211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4" name="Rectangle 283"/>
            <p:cNvSpPr>
              <a:spLocks noChangeArrowheads="1"/>
            </p:cNvSpPr>
            <p:nvPr/>
          </p:nvSpPr>
          <p:spPr bwMode="auto">
            <a:xfrm>
              <a:off x="240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5" name="Rectangle 284"/>
            <p:cNvSpPr>
              <a:spLocks noChangeArrowheads="1"/>
            </p:cNvSpPr>
            <p:nvPr/>
          </p:nvSpPr>
          <p:spPr bwMode="auto">
            <a:xfrm>
              <a:off x="268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6" name="Rectangle 285"/>
            <p:cNvSpPr>
              <a:spLocks noChangeArrowheads="1"/>
            </p:cNvSpPr>
            <p:nvPr/>
          </p:nvSpPr>
          <p:spPr bwMode="auto">
            <a:xfrm>
              <a:off x="2976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7" name="Rectangle 286"/>
            <p:cNvSpPr>
              <a:spLocks noChangeArrowheads="1"/>
            </p:cNvSpPr>
            <p:nvPr/>
          </p:nvSpPr>
          <p:spPr bwMode="auto">
            <a:xfrm>
              <a:off x="1824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8" name="Rectangle 288"/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39" name="Rectangle 289"/>
            <p:cNvSpPr>
              <a:spLocks noChangeArrowheads="1"/>
            </p:cNvSpPr>
            <p:nvPr/>
          </p:nvSpPr>
          <p:spPr bwMode="auto">
            <a:xfrm>
              <a:off x="3840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0" name="Rectangle 290"/>
            <p:cNvSpPr>
              <a:spLocks noChangeArrowheads="1"/>
            </p:cNvSpPr>
            <p:nvPr/>
          </p:nvSpPr>
          <p:spPr bwMode="auto">
            <a:xfrm>
              <a:off x="3552" y="225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1" name="Rectangle 293"/>
            <p:cNvSpPr>
              <a:spLocks noChangeArrowheads="1"/>
            </p:cNvSpPr>
            <p:nvPr/>
          </p:nvSpPr>
          <p:spPr bwMode="auto">
            <a:xfrm>
              <a:off x="326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2" name="Rectangle 294"/>
            <p:cNvSpPr>
              <a:spLocks noChangeArrowheads="1"/>
            </p:cNvSpPr>
            <p:nvPr/>
          </p:nvSpPr>
          <p:spPr bwMode="auto">
            <a:xfrm>
              <a:off x="211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3" name="Rectangle 295"/>
            <p:cNvSpPr>
              <a:spLocks noChangeArrowheads="1"/>
            </p:cNvSpPr>
            <p:nvPr/>
          </p:nvSpPr>
          <p:spPr bwMode="auto">
            <a:xfrm>
              <a:off x="240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4" name="Rectangle 296"/>
            <p:cNvSpPr>
              <a:spLocks noChangeArrowheads="1"/>
            </p:cNvSpPr>
            <p:nvPr/>
          </p:nvSpPr>
          <p:spPr bwMode="auto">
            <a:xfrm>
              <a:off x="268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5" name="Rectangle 297"/>
            <p:cNvSpPr>
              <a:spLocks noChangeArrowheads="1"/>
            </p:cNvSpPr>
            <p:nvPr/>
          </p:nvSpPr>
          <p:spPr bwMode="auto">
            <a:xfrm>
              <a:off x="297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6" name="Rectangle 298"/>
            <p:cNvSpPr>
              <a:spLocks noChangeArrowheads="1"/>
            </p:cNvSpPr>
            <p:nvPr/>
          </p:nvSpPr>
          <p:spPr bwMode="auto">
            <a:xfrm>
              <a:off x="1824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7" name="Rectangle 299"/>
            <p:cNvSpPr>
              <a:spLocks noChangeArrowheads="1"/>
            </p:cNvSpPr>
            <p:nvPr/>
          </p:nvSpPr>
          <p:spPr bwMode="auto">
            <a:xfrm>
              <a:off x="4416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8" name="Rectangle 300"/>
            <p:cNvSpPr>
              <a:spLocks noChangeArrowheads="1"/>
            </p:cNvSpPr>
            <p:nvPr/>
          </p:nvSpPr>
          <p:spPr bwMode="auto">
            <a:xfrm>
              <a:off x="4128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49" name="Rectangle 301"/>
            <p:cNvSpPr>
              <a:spLocks noChangeArrowheads="1"/>
            </p:cNvSpPr>
            <p:nvPr/>
          </p:nvSpPr>
          <p:spPr bwMode="auto">
            <a:xfrm>
              <a:off x="3840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9550" name="Rectangle 302"/>
            <p:cNvSpPr>
              <a:spLocks noChangeArrowheads="1"/>
            </p:cNvSpPr>
            <p:nvPr/>
          </p:nvSpPr>
          <p:spPr bwMode="auto">
            <a:xfrm>
              <a:off x="3552" y="25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1FEA0"/>
                </a:gs>
                <a:gs pos="100000">
                  <a:srgbClr val="70764A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84274" name="Text Box 306"/>
          <p:cNvSpPr txBox="1">
            <a:spLocks noChangeArrowheads="1"/>
          </p:cNvSpPr>
          <p:nvPr/>
        </p:nvSpPr>
        <p:spPr bwMode="auto">
          <a:xfrm>
            <a:off x="2663825" y="2071688"/>
            <a:ext cx="3889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V   I   Ệ   T   B  Ắ  C</a:t>
            </a:r>
          </a:p>
        </p:txBody>
      </p:sp>
      <p:sp>
        <p:nvSpPr>
          <p:cNvPr id="84275" name="Text Box 307"/>
          <p:cNvSpPr txBox="1">
            <a:spLocks noChangeArrowheads="1"/>
          </p:cNvSpPr>
          <p:nvPr/>
        </p:nvSpPr>
        <p:spPr bwMode="auto">
          <a:xfrm>
            <a:off x="2667000" y="2986088"/>
            <a:ext cx="571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V   Õ  N  G  U  Y  Ê   N  G   I   Á  P</a:t>
            </a:r>
          </a:p>
        </p:txBody>
      </p:sp>
      <p:sp>
        <p:nvSpPr>
          <p:cNvPr id="84276" name="Text Box 308"/>
          <p:cNvSpPr txBox="1">
            <a:spLocks noChangeArrowheads="1"/>
          </p:cNvSpPr>
          <p:nvPr/>
        </p:nvSpPr>
        <p:spPr bwMode="auto">
          <a:xfrm>
            <a:off x="2578100" y="2528888"/>
            <a:ext cx="518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M   Ư  Ờ  N  G  T   H  A  N  H</a:t>
            </a:r>
          </a:p>
        </p:txBody>
      </p:sp>
      <p:sp>
        <p:nvSpPr>
          <p:cNvPr id="84277" name="Text Box 309"/>
          <p:cNvSpPr txBox="1">
            <a:spLocks noChangeArrowheads="1"/>
          </p:cNvSpPr>
          <p:nvPr/>
        </p:nvSpPr>
        <p:spPr bwMode="auto">
          <a:xfrm>
            <a:off x="2667000" y="3430588"/>
            <a:ext cx="553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P   H  A   N  Đ  Ì   N   H  G   I  Ó   T</a:t>
            </a:r>
          </a:p>
        </p:txBody>
      </p:sp>
      <p:sp>
        <p:nvSpPr>
          <p:cNvPr id="84278" name="Text Box 310"/>
          <p:cNvSpPr txBox="1">
            <a:spLocks noChangeArrowheads="1"/>
          </p:cNvSpPr>
          <p:nvPr/>
        </p:nvSpPr>
        <p:spPr bwMode="auto">
          <a:xfrm>
            <a:off x="2628900" y="3865563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Đ  Ờ  C   A  X  T   Ơ   R   I</a:t>
            </a:r>
          </a:p>
        </p:txBody>
      </p:sp>
      <p:sp>
        <p:nvSpPr>
          <p:cNvPr id="84279" name="Text Box 311"/>
          <p:cNvSpPr txBox="1">
            <a:spLocks noChangeArrowheads="1"/>
          </p:cNvSpPr>
          <p:nvPr/>
        </p:nvSpPr>
        <p:spPr bwMode="auto">
          <a:xfrm>
            <a:off x="2604293" y="4365625"/>
            <a:ext cx="4697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C  H   I   Ế   N   T  H  Ắ  N   G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685800" y="533400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473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4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4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500"/>
                                        <p:tgtEl>
                                          <p:spTgt spid="84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84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4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84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4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4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8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4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4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500"/>
                                        <p:tgtEl>
                                          <p:spTgt spid="8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4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8" presetClass="exit" presetSubtype="16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500"/>
                                        <p:tgtEl>
                                          <p:spTgt spid="84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84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199"/>
                  </p:tgtEl>
                </p:cond>
              </p:nextCondLst>
            </p:seq>
          </p:childTnLst>
        </p:cTn>
      </p:par>
    </p:tnLst>
    <p:bldLst>
      <p:bldP spid="84209" grpId="0"/>
      <p:bldP spid="84209" grpId="1"/>
      <p:bldP spid="84210" grpId="0"/>
      <p:bldP spid="84210" grpId="1"/>
      <p:bldP spid="84211" grpId="0"/>
      <p:bldP spid="84211" grpId="1"/>
      <p:bldP spid="84212" grpId="0"/>
      <p:bldP spid="84212" grpId="1"/>
      <p:bldP spid="84213" grpId="0"/>
      <p:bldP spid="84213" grpId="1"/>
      <p:bldP spid="84214" grpId="0"/>
      <p:bldP spid="84214" grpId="1"/>
      <p:bldP spid="84274" grpId="0"/>
      <p:bldP spid="84275" grpId="0"/>
      <p:bldP spid="84276" grpId="0"/>
      <p:bldP spid="84277" grpId="0"/>
      <p:bldP spid="84278" grpId="0"/>
      <p:bldP spid="8427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an dinh gi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1" y="31652"/>
            <a:ext cx="8991600" cy="682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ction Button: Back or Previous 3">
            <a:hlinkClick r:id="rId3" action="ppaction://hlinksldjump" highlightClick="1"/>
          </p:cNvPr>
          <p:cNvSpPr/>
          <p:nvPr/>
        </p:nvSpPr>
        <p:spPr>
          <a:xfrm>
            <a:off x="8229600" y="6553200"/>
            <a:ext cx="457200" cy="3048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"/>
          <p:cNvSpPr>
            <a:spLocks noChangeShapeType="1"/>
          </p:cNvSpPr>
          <p:nvPr/>
        </p:nvSpPr>
        <p:spPr bwMode="auto">
          <a:xfrm>
            <a:off x="304800" y="457200"/>
            <a:ext cx="0" cy="6400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Line 9"/>
          <p:cNvSpPr>
            <a:spLocks noChangeShapeType="1"/>
          </p:cNvSpPr>
          <p:nvPr/>
        </p:nvSpPr>
        <p:spPr bwMode="auto">
          <a:xfrm>
            <a:off x="1752600" y="152400"/>
            <a:ext cx="73914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10"/>
          <p:cNvSpPr>
            <a:spLocks noChangeShapeType="1"/>
          </p:cNvSpPr>
          <p:nvPr/>
        </p:nvSpPr>
        <p:spPr bwMode="auto">
          <a:xfrm>
            <a:off x="0" y="6629400"/>
            <a:ext cx="7543800" cy="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11"/>
          <p:cNvSpPr>
            <a:spLocks noChangeShapeType="1"/>
          </p:cNvSpPr>
          <p:nvPr/>
        </p:nvSpPr>
        <p:spPr bwMode="auto">
          <a:xfrm>
            <a:off x="9144000" y="533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Line 12"/>
          <p:cNvSpPr>
            <a:spLocks noChangeShapeType="1"/>
          </p:cNvSpPr>
          <p:nvPr/>
        </p:nvSpPr>
        <p:spPr bwMode="auto">
          <a:xfrm>
            <a:off x="8915400" y="0"/>
            <a:ext cx="0" cy="63246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685800" y="533400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303385" y="1423360"/>
            <a:ext cx="868973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24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8363" y="2216607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kháng chiến bảo 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7363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751"/>
            <a:ext cx="9143999" cy="6801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2" y="-19750"/>
            <a:ext cx="9100848" cy="680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016522" y="228600"/>
            <a:ext cx="5334000" cy="1349633"/>
          </a:xfrm>
          <a:prstGeom prst="horizontalScroll">
            <a:avLst/>
          </a:prstGeom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32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67" y="4756052"/>
            <a:ext cx="3200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Callout 42"/>
          <p:cNvSpPr/>
          <p:nvPr/>
        </p:nvSpPr>
        <p:spPr>
          <a:xfrm>
            <a:off x="3276600" y="1250852"/>
            <a:ext cx="5029200" cy="2514600"/>
          </a:xfrm>
          <a:prstGeom prst="wedgeEllipseCallout">
            <a:avLst>
              <a:gd name="adj1" fmla="val -52611"/>
              <a:gd name="adj2" fmla="val 83759"/>
            </a:avLst>
          </a:prstGeom>
          <a:blipFill>
            <a:blip r:embed="rId5"/>
            <a:tile tx="0" ty="0" sx="100000" sy="100000" flip="none" algn="tl"/>
          </a:blip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7-5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5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" y="147197"/>
            <a:ext cx="8978677" cy="6687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934285" y="530011"/>
            <a:ext cx="7900326" cy="57888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17: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Chiến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thắng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lịch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sử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Phủ</a:t>
            </a:r>
            <a:endParaRPr lang="en-US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5" y="2133600"/>
            <a:ext cx="6872705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14" descr="E:\5935_hinh_anh_dong_may_bay_chien_dau_96__gyv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661986"/>
            <a:ext cx="3429000" cy="307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"/>
            <a:ext cx="1943100" cy="838200"/>
          </a:xfrm>
          <a:prstGeom prst="rect">
            <a:avLst/>
          </a:prstGeom>
        </p:spPr>
      </p:pic>
      <p:pic>
        <p:nvPicPr>
          <p:cNvPr id="44" name="Picture 12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5961">
            <a:off x="-55117" y="5509665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7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27000" decel="73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6 -3.17919E-6 L -1.06823 0.00902 " pathEditMode="relative" rAng="0" ptsTypes="AA">
                                      <p:cBhvr>
                                        <p:cTn id="6" dur="8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20" y="4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31214E-7 L -1.06458 0.0104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29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94444E-6 -3.58382E-6 L -1.12621 0.03561 " pathEditMode="relative" rAng="0" ptsTypes="AA">
                                      <p:cBhvr>
                                        <p:cTn id="10" dur="8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9" y="17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accel="27000" decel="73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6" repeatCount="indefinite" fill="hold" grpId="1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75496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1891"/>
            <a:ext cx="6172199" cy="6765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1006" y="1473367"/>
            <a:ext cx="8299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9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9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0678" y="1094485"/>
            <a:ext cx="2788722" cy="1496427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0800000" scaled="1"/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Điện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? </a:t>
            </a:r>
          </a:p>
        </p:txBody>
      </p:sp>
      <p:sp>
        <p:nvSpPr>
          <p:cNvPr id="4" name="Oval 3"/>
          <p:cNvSpPr/>
          <p:nvPr/>
        </p:nvSpPr>
        <p:spPr>
          <a:xfrm>
            <a:off x="3611880" y="1704199"/>
            <a:ext cx="82061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"/>
            <a:ext cx="9296399" cy="69799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8686" y="1447800"/>
            <a:ext cx="1250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err="1">
                <a:latin typeface="Arial" pitchFamily="34" charset="0"/>
                <a:cs typeface="Arial" pitchFamily="34" charset="0"/>
              </a:rPr>
              <a:t>Điện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5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05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867002" y="1723126"/>
            <a:ext cx="123598" cy="8314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18981" y="1314434"/>
            <a:ext cx="987005" cy="657241"/>
          </a:xfrm>
          <a:custGeom>
            <a:avLst/>
            <a:gdLst>
              <a:gd name="connsiteX0" fmla="*/ 700194 w 987005"/>
              <a:gd name="connsiteY0" fmla="*/ 657241 h 657241"/>
              <a:gd name="connsiteX1" fmla="*/ 747819 w 987005"/>
              <a:gd name="connsiteY1" fmla="*/ 581041 h 657241"/>
              <a:gd name="connsiteX2" fmla="*/ 766869 w 987005"/>
              <a:gd name="connsiteY2" fmla="*/ 552466 h 657241"/>
              <a:gd name="connsiteX3" fmla="*/ 795444 w 987005"/>
              <a:gd name="connsiteY3" fmla="*/ 542941 h 657241"/>
              <a:gd name="connsiteX4" fmla="*/ 824019 w 987005"/>
              <a:gd name="connsiteY4" fmla="*/ 561991 h 657241"/>
              <a:gd name="connsiteX5" fmla="*/ 862119 w 987005"/>
              <a:gd name="connsiteY5" fmla="*/ 590566 h 657241"/>
              <a:gd name="connsiteX6" fmla="*/ 871644 w 987005"/>
              <a:gd name="connsiteY6" fmla="*/ 561991 h 657241"/>
              <a:gd name="connsiteX7" fmla="*/ 862119 w 987005"/>
              <a:gd name="connsiteY7" fmla="*/ 457216 h 657241"/>
              <a:gd name="connsiteX8" fmla="*/ 833544 w 987005"/>
              <a:gd name="connsiteY8" fmla="*/ 447691 h 657241"/>
              <a:gd name="connsiteX9" fmla="*/ 824019 w 987005"/>
              <a:gd name="connsiteY9" fmla="*/ 419116 h 657241"/>
              <a:gd name="connsiteX10" fmla="*/ 852594 w 987005"/>
              <a:gd name="connsiteY10" fmla="*/ 400066 h 657241"/>
              <a:gd name="connsiteX11" fmla="*/ 881169 w 987005"/>
              <a:gd name="connsiteY11" fmla="*/ 409591 h 657241"/>
              <a:gd name="connsiteX12" fmla="*/ 900219 w 987005"/>
              <a:gd name="connsiteY12" fmla="*/ 381016 h 657241"/>
              <a:gd name="connsiteX13" fmla="*/ 957369 w 987005"/>
              <a:gd name="connsiteY13" fmla="*/ 352441 h 657241"/>
              <a:gd name="connsiteX14" fmla="*/ 966894 w 987005"/>
              <a:gd name="connsiteY14" fmla="*/ 295291 h 657241"/>
              <a:gd name="connsiteX15" fmla="*/ 976419 w 987005"/>
              <a:gd name="connsiteY15" fmla="*/ 228616 h 657241"/>
              <a:gd name="connsiteX16" fmla="*/ 947844 w 987005"/>
              <a:gd name="connsiteY16" fmla="*/ 219091 h 657241"/>
              <a:gd name="connsiteX17" fmla="*/ 928794 w 987005"/>
              <a:gd name="connsiteY17" fmla="*/ 190516 h 657241"/>
              <a:gd name="connsiteX18" fmla="*/ 900219 w 987005"/>
              <a:gd name="connsiteY18" fmla="*/ 180991 h 657241"/>
              <a:gd name="connsiteX19" fmla="*/ 766869 w 987005"/>
              <a:gd name="connsiteY19" fmla="*/ 161941 h 657241"/>
              <a:gd name="connsiteX20" fmla="*/ 643044 w 987005"/>
              <a:gd name="connsiteY20" fmla="*/ 152416 h 657241"/>
              <a:gd name="connsiteX21" fmla="*/ 604944 w 987005"/>
              <a:gd name="connsiteY21" fmla="*/ 180991 h 657241"/>
              <a:gd name="connsiteX22" fmla="*/ 462069 w 987005"/>
              <a:gd name="connsiteY22" fmla="*/ 180991 h 657241"/>
              <a:gd name="connsiteX23" fmla="*/ 404919 w 987005"/>
              <a:gd name="connsiteY23" fmla="*/ 133366 h 657241"/>
              <a:gd name="connsiteX24" fmla="*/ 319194 w 987005"/>
              <a:gd name="connsiteY24" fmla="*/ 104791 h 657241"/>
              <a:gd name="connsiteX25" fmla="*/ 281094 w 987005"/>
              <a:gd name="connsiteY25" fmla="*/ 76216 h 657241"/>
              <a:gd name="connsiteX26" fmla="*/ 223944 w 987005"/>
              <a:gd name="connsiteY26" fmla="*/ 57166 h 657241"/>
              <a:gd name="connsiteX27" fmla="*/ 100119 w 987005"/>
              <a:gd name="connsiteY27" fmla="*/ 9541 h 657241"/>
              <a:gd name="connsiteX28" fmla="*/ 71544 w 987005"/>
              <a:gd name="connsiteY28" fmla="*/ 28591 h 657241"/>
              <a:gd name="connsiteX29" fmla="*/ 4869 w 987005"/>
              <a:gd name="connsiteY29" fmla="*/ 38116 h 657241"/>
              <a:gd name="connsiteX30" fmla="*/ 14394 w 987005"/>
              <a:gd name="connsiteY30" fmla="*/ 85741 h 657241"/>
              <a:gd name="connsiteX31" fmla="*/ 71544 w 987005"/>
              <a:gd name="connsiteY31" fmla="*/ 123841 h 657241"/>
              <a:gd name="connsiteX32" fmla="*/ 100119 w 987005"/>
              <a:gd name="connsiteY32" fmla="*/ 142891 h 657241"/>
              <a:gd name="connsiteX33" fmla="*/ 138219 w 987005"/>
              <a:gd name="connsiteY33" fmla="*/ 152416 h 657241"/>
              <a:gd name="connsiteX34" fmla="*/ 204894 w 987005"/>
              <a:gd name="connsiteY34" fmla="*/ 171466 h 657241"/>
              <a:gd name="connsiteX35" fmla="*/ 271569 w 987005"/>
              <a:gd name="connsiteY35" fmla="*/ 219091 h 657241"/>
              <a:gd name="connsiteX36" fmla="*/ 300144 w 987005"/>
              <a:gd name="connsiteY36" fmla="*/ 238141 h 657241"/>
              <a:gd name="connsiteX37" fmla="*/ 319194 w 987005"/>
              <a:gd name="connsiteY37" fmla="*/ 266716 h 657241"/>
              <a:gd name="connsiteX38" fmla="*/ 347769 w 987005"/>
              <a:gd name="connsiteY38" fmla="*/ 295291 h 657241"/>
              <a:gd name="connsiteX39" fmla="*/ 395394 w 987005"/>
              <a:gd name="connsiteY39" fmla="*/ 342916 h 657241"/>
              <a:gd name="connsiteX40" fmla="*/ 423969 w 987005"/>
              <a:gd name="connsiteY40" fmla="*/ 333391 h 657241"/>
              <a:gd name="connsiteX41" fmla="*/ 509694 w 987005"/>
              <a:gd name="connsiteY41" fmla="*/ 314341 h 657241"/>
              <a:gd name="connsiteX42" fmla="*/ 557319 w 987005"/>
              <a:gd name="connsiteY42" fmla="*/ 323866 h 657241"/>
              <a:gd name="connsiteX43" fmla="*/ 566844 w 987005"/>
              <a:gd name="connsiteY43" fmla="*/ 352441 h 657241"/>
              <a:gd name="connsiteX44" fmla="*/ 509694 w 987005"/>
              <a:gd name="connsiteY44" fmla="*/ 390541 h 657241"/>
              <a:gd name="connsiteX45" fmla="*/ 509694 w 987005"/>
              <a:gd name="connsiteY45" fmla="*/ 514366 h 657241"/>
              <a:gd name="connsiteX46" fmla="*/ 538269 w 987005"/>
              <a:gd name="connsiteY46" fmla="*/ 523891 h 657241"/>
              <a:gd name="connsiteX47" fmla="*/ 623994 w 987005"/>
              <a:gd name="connsiteY47" fmla="*/ 609616 h 657241"/>
              <a:gd name="connsiteX48" fmla="*/ 652569 w 987005"/>
              <a:gd name="connsiteY48" fmla="*/ 638191 h 657241"/>
              <a:gd name="connsiteX49" fmla="*/ 681144 w 987005"/>
              <a:gd name="connsiteY49" fmla="*/ 647716 h 657241"/>
              <a:gd name="connsiteX50" fmla="*/ 747819 w 987005"/>
              <a:gd name="connsiteY50" fmla="*/ 638191 h 657241"/>
              <a:gd name="connsiteX51" fmla="*/ 757344 w 987005"/>
              <a:gd name="connsiteY51" fmla="*/ 590566 h 657241"/>
              <a:gd name="connsiteX52" fmla="*/ 814494 w 987005"/>
              <a:gd name="connsiteY52" fmla="*/ 571516 h 657241"/>
              <a:gd name="connsiteX53" fmla="*/ 852594 w 987005"/>
              <a:gd name="connsiteY53" fmla="*/ 523891 h 657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87005" h="657241">
                <a:moveTo>
                  <a:pt x="700194" y="657241"/>
                </a:moveTo>
                <a:cubicBezTo>
                  <a:pt x="732188" y="577257"/>
                  <a:pt x="700898" y="637346"/>
                  <a:pt x="747819" y="581041"/>
                </a:cubicBezTo>
                <a:cubicBezTo>
                  <a:pt x="755148" y="572247"/>
                  <a:pt x="757930" y="559617"/>
                  <a:pt x="766869" y="552466"/>
                </a:cubicBezTo>
                <a:cubicBezTo>
                  <a:pt x="774709" y="546194"/>
                  <a:pt x="785919" y="546116"/>
                  <a:pt x="795444" y="542941"/>
                </a:cubicBezTo>
                <a:cubicBezTo>
                  <a:pt x="804969" y="549291"/>
                  <a:pt x="814704" y="555337"/>
                  <a:pt x="824019" y="561991"/>
                </a:cubicBezTo>
                <a:cubicBezTo>
                  <a:pt x="836937" y="571218"/>
                  <a:pt x="846244" y="590566"/>
                  <a:pt x="862119" y="590566"/>
                </a:cubicBezTo>
                <a:cubicBezTo>
                  <a:pt x="872159" y="590566"/>
                  <a:pt x="868469" y="571516"/>
                  <a:pt x="871644" y="561991"/>
                </a:cubicBezTo>
                <a:cubicBezTo>
                  <a:pt x="868469" y="527066"/>
                  <a:pt x="873209" y="490485"/>
                  <a:pt x="862119" y="457216"/>
                </a:cubicBezTo>
                <a:cubicBezTo>
                  <a:pt x="858944" y="447691"/>
                  <a:pt x="840644" y="454791"/>
                  <a:pt x="833544" y="447691"/>
                </a:cubicBezTo>
                <a:cubicBezTo>
                  <a:pt x="826444" y="440591"/>
                  <a:pt x="827194" y="428641"/>
                  <a:pt x="824019" y="419116"/>
                </a:cubicBezTo>
                <a:cubicBezTo>
                  <a:pt x="833544" y="412766"/>
                  <a:pt x="841302" y="401948"/>
                  <a:pt x="852594" y="400066"/>
                </a:cubicBezTo>
                <a:cubicBezTo>
                  <a:pt x="862498" y="398415"/>
                  <a:pt x="871847" y="413320"/>
                  <a:pt x="881169" y="409591"/>
                </a:cubicBezTo>
                <a:cubicBezTo>
                  <a:pt x="891798" y="405339"/>
                  <a:pt x="892124" y="389111"/>
                  <a:pt x="900219" y="381016"/>
                </a:cubicBezTo>
                <a:cubicBezTo>
                  <a:pt x="918683" y="362552"/>
                  <a:pt x="934128" y="360188"/>
                  <a:pt x="957369" y="352441"/>
                </a:cubicBezTo>
                <a:cubicBezTo>
                  <a:pt x="960544" y="333391"/>
                  <a:pt x="961345" y="313789"/>
                  <a:pt x="966894" y="295291"/>
                </a:cubicBezTo>
                <a:cubicBezTo>
                  <a:pt x="974043" y="271461"/>
                  <a:pt x="1002024" y="254221"/>
                  <a:pt x="976419" y="228616"/>
                </a:cubicBezTo>
                <a:cubicBezTo>
                  <a:pt x="969319" y="221516"/>
                  <a:pt x="957369" y="222266"/>
                  <a:pt x="947844" y="219091"/>
                </a:cubicBezTo>
                <a:cubicBezTo>
                  <a:pt x="941494" y="209566"/>
                  <a:pt x="937733" y="197667"/>
                  <a:pt x="928794" y="190516"/>
                </a:cubicBezTo>
                <a:cubicBezTo>
                  <a:pt x="920954" y="184244"/>
                  <a:pt x="910020" y="183169"/>
                  <a:pt x="900219" y="180991"/>
                </a:cubicBezTo>
                <a:cubicBezTo>
                  <a:pt x="864905" y="173143"/>
                  <a:pt x="799824" y="166060"/>
                  <a:pt x="766869" y="161941"/>
                </a:cubicBezTo>
                <a:cubicBezTo>
                  <a:pt x="688420" y="135791"/>
                  <a:pt x="729598" y="140051"/>
                  <a:pt x="643044" y="152416"/>
                </a:cubicBezTo>
                <a:cubicBezTo>
                  <a:pt x="630344" y="161941"/>
                  <a:pt x="618727" y="173115"/>
                  <a:pt x="604944" y="180991"/>
                </a:cubicBezTo>
                <a:cubicBezTo>
                  <a:pt x="563679" y="204571"/>
                  <a:pt x="496584" y="183867"/>
                  <a:pt x="462069" y="180991"/>
                </a:cubicBezTo>
                <a:cubicBezTo>
                  <a:pt x="438879" y="111422"/>
                  <a:pt x="462500" y="118971"/>
                  <a:pt x="404919" y="133366"/>
                </a:cubicBezTo>
                <a:cubicBezTo>
                  <a:pt x="361003" y="124583"/>
                  <a:pt x="356309" y="127988"/>
                  <a:pt x="319194" y="104791"/>
                </a:cubicBezTo>
                <a:cubicBezTo>
                  <a:pt x="305732" y="96377"/>
                  <a:pt x="295293" y="83316"/>
                  <a:pt x="281094" y="76216"/>
                </a:cubicBezTo>
                <a:cubicBezTo>
                  <a:pt x="263133" y="67236"/>
                  <a:pt x="223944" y="57166"/>
                  <a:pt x="223944" y="57166"/>
                </a:cubicBezTo>
                <a:cubicBezTo>
                  <a:pt x="134792" y="-9698"/>
                  <a:pt x="178877" y="-6211"/>
                  <a:pt x="100119" y="9541"/>
                </a:cubicBezTo>
                <a:cubicBezTo>
                  <a:pt x="90594" y="15891"/>
                  <a:pt x="82509" y="25302"/>
                  <a:pt x="71544" y="28591"/>
                </a:cubicBezTo>
                <a:cubicBezTo>
                  <a:pt x="50040" y="35042"/>
                  <a:pt x="20744" y="22241"/>
                  <a:pt x="4869" y="38116"/>
                </a:cubicBezTo>
                <a:cubicBezTo>
                  <a:pt x="-6579" y="49564"/>
                  <a:pt x="4455" y="72962"/>
                  <a:pt x="14394" y="85741"/>
                </a:cubicBezTo>
                <a:cubicBezTo>
                  <a:pt x="28450" y="103813"/>
                  <a:pt x="52494" y="111141"/>
                  <a:pt x="71544" y="123841"/>
                </a:cubicBezTo>
                <a:cubicBezTo>
                  <a:pt x="81069" y="130191"/>
                  <a:pt x="89013" y="140115"/>
                  <a:pt x="100119" y="142891"/>
                </a:cubicBezTo>
                <a:cubicBezTo>
                  <a:pt x="112819" y="146066"/>
                  <a:pt x="125632" y="148820"/>
                  <a:pt x="138219" y="152416"/>
                </a:cubicBezTo>
                <a:cubicBezTo>
                  <a:pt x="233872" y="179745"/>
                  <a:pt x="85787" y="141689"/>
                  <a:pt x="204894" y="171466"/>
                </a:cubicBezTo>
                <a:cubicBezTo>
                  <a:pt x="272237" y="216361"/>
                  <a:pt x="188867" y="160018"/>
                  <a:pt x="271569" y="219091"/>
                </a:cubicBezTo>
                <a:cubicBezTo>
                  <a:pt x="280884" y="225745"/>
                  <a:pt x="290619" y="231791"/>
                  <a:pt x="300144" y="238141"/>
                </a:cubicBezTo>
                <a:cubicBezTo>
                  <a:pt x="306494" y="247666"/>
                  <a:pt x="311865" y="257922"/>
                  <a:pt x="319194" y="266716"/>
                </a:cubicBezTo>
                <a:cubicBezTo>
                  <a:pt x="327818" y="277064"/>
                  <a:pt x="339939" y="284330"/>
                  <a:pt x="347769" y="295291"/>
                </a:cubicBezTo>
                <a:cubicBezTo>
                  <a:pt x="384550" y="346785"/>
                  <a:pt x="343986" y="325780"/>
                  <a:pt x="395394" y="342916"/>
                </a:cubicBezTo>
                <a:cubicBezTo>
                  <a:pt x="404919" y="339741"/>
                  <a:pt x="414315" y="336149"/>
                  <a:pt x="423969" y="333391"/>
                </a:cubicBezTo>
                <a:cubicBezTo>
                  <a:pt x="455356" y="324423"/>
                  <a:pt x="476958" y="320888"/>
                  <a:pt x="509694" y="314341"/>
                </a:cubicBezTo>
                <a:cubicBezTo>
                  <a:pt x="525569" y="317516"/>
                  <a:pt x="543849" y="314886"/>
                  <a:pt x="557319" y="323866"/>
                </a:cubicBezTo>
                <a:cubicBezTo>
                  <a:pt x="565673" y="329435"/>
                  <a:pt x="572680" y="344271"/>
                  <a:pt x="566844" y="352441"/>
                </a:cubicBezTo>
                <a:cubicBezTo>
                  <a:pt x="553536" y="371072"/>
                  <a:pt x="509694" y="390541"/>
                  <a:pt x="509694" y="390541"/>
                </a:cubicBezTo>
                <a:cubicBezTo>
                  <a:pt x="508445" y="401785"/>
                  <a:pt x="488770" y="488210"/>
                  <a:pt x="509694" y="514366"/>
                </a:cubicBezTo>
                <a:cubicBezTo>
                  <a:pt x="515966" y="522206"/>
                  <a:pt x="528744" y="520716"/>
                  <a:pt x="538269" y="523891"/>
                </a:cubicBezTo>
                <a:lnTo>
                  <a:pt x="623994" y="609616"/>
                </a:lnTo>
                <a:cubicBezTo>
                  <a:pt x="633519" y="619141"/>
                  <a:pt x="639790" y="633931"/>
                  <a:pt x="652569" y="638191"/>
                </a:cubicBezTo>
                <a:lnTo>
                  <a:pt x="681144" y="647716"/>
                </a:lnTo>
                <a:cubicBezTo>
                  <a:pt x="703369" y="644541"/>
                  <a:pt x="729858" y="651661"/>
                  <a:pt x="747819" y="638191"/>
                </a:cubicBezTo>
                <a:cubicBezTo>
                  <a:pt x="760771" y="628477"/>
                  <a:pt x="745896" y="602014"/>
                  <a:pt x="757344" y="590566"/>
                </a:cubicBezTo>
                <a:cubicBezTo>
                  <a:pt x="771543" y="576367"/>
                  <a:pt x="814494" y="571516"/>
                  <a:pt x="814494" y="571516"/>
                </a:cubicBezTo>
                <a:cubicBezTo>
                  <a:pt x="848089" y="537921"/>
                  <a:pt x="837045" y="554989"/>
                  <a:pt x="852594" y="523891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92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  <p:bldP spid="4" grpId="0" animBg="1"/>
      <p:bldP spid="4" grpId="1" animBg="1"/>
      <p:bldP spid="9" grpId="0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754965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isometricTopUp"/>
            <a:lightRig rig="threePt" dir="t"/>
          </a:scene3d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7893" y="1524000"/>
            <a:ext cx="9144000" cy="1371600"/>
          </a:xfrm>
          <a:noFill/>
          <a:ln/>
        </p:spPr>
        <p:txBody>
          <a:bodyPr anchorCtr="1">
            <a:norm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1953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28600" y="3200400"/>
            <a:ext cx="4351293" cy="1905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35963" y="3124198"/>
            <a:ext cx="4127037" cy="175260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285750" algn="just">
              <a:spcBef>
                <a:spcPct val="20000"/>
              </a:spcBef>
              <a:buClr>
                <a:schemeClr val="tx2"/>
              </a:buClr>
              <a:buFontTx/>
              <a:buChar char="•"/>
              <a:tabLst>
                <a:tab pos="2743200" algn="l"/>
              </a:tabLst>
            </a:pPr>
            <a:r>
              <a:rPr lang="en-US" sz="2400" b="1" dirty="0"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marL="285750" algn="just">
              <a:spcBef>
                <a:spcPct val="20000"/>
              </a:spcBef>
              <a:buClr>
                <a:schemeClr val="tx1"/>
              </a:buClr>
              <a:tabLst>
                <a:tab pos="27432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5800" y="772432"/>
            <a:ext cx="7900326" cy="57888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17: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Chiến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thắng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Điện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Biên</a:t>
            </a:r>
            <a:r>
              <a:rPr lang="en-US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Phủ</a:t>
            </a:r>
            <a:endParaRPr lang="en-US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9893" y="2895600"/>
            <a:ext cx="0" cy="306954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6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 animBg="1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17" y="609600"/>
            <a:ext cx="5210175" cy="521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71"/>
            <a:ext cx="91440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638300" y="533400"/>
            <a:ext cx="5465792" cy="4724400"/>
          </a:xfrm>
          <a:custGeom>
            <a:avLst/>
            <a:gdLst>
              <a:gd name="connsiteX0" fmla="*/ 1310962 w 1817399"/>
              <a:gd name="connsiteY0" fmla="*/ 3038943 h 3038943"/>
              <a:gd name="connsiteX1" fmla="*/ 1325030 w 1817399"/>
              <a:gd name="connsiteY1" fmla="*/ 2968605 h 3038943"/>
              <a:gd name="connsiteX2" fmla="*/ 1353165 w 1817399"/>
              <a:gd name="connsiteY2" fmla="*/ 2785725 h 3038943"/>
              <a:gd name="connsiteX3" fmla="*/ 1381301 w 1817399"/>
              <a:gd name="connsiteY3" fmla="*/ 2743522 h 3038943"/>
              <a:gd name="connsiteX4" fmla="*/ 1381301 w 1817399"/>
              <a:gd name="connsiteY4" fmla="*/ 2659115 h 3038943"/>
              <a:gd name="connsiteX5" fmla="*/ 1423504 w 1817399"/>
              <a:gd name="connsiteY5" fmla="*/ 2645048 h 3038943"/>
              <a:gd name="connsiteX6" fmla="*/ 1465707 w 1817399"/>
              <a:gd name="connsiteY6" fmla="*/ 2560642 h 3038943"/>
              <a:gd name="connsiteX7" fmla="*/ 1507910 w 1817399"/>
              <a:gd name="connsiteY7" fmla="*/ 2546574 h 3038943"/>
              <a:gd name="connsiteX8" fmla="*/ 1592316 w 1817399"/>
              <a:gd name="connsiteY8" fmla="*/ 2560642 h 3038943"/>
              <a:gd name="connsiteX9" fmla="*/ 1620451 w 1817399"/>
              <a:gd name="connsiteY9" fmla="*/ 2532506 h 3038943"/>
              <a:gd name="connsiteX10" fmla="*/ 1634519 w 1817399"/>
              <a:gd name="connsiteY10" fmla="*/ 2434032 h 3038943"/>
              <a:gd name="connsiteX11" fmla="*/ 1648587 w 1817399"/>
              <a:gd name="connsiteY11" fmla="*/ 2391829 h 3038943"/>
              <a:gd name="connsiteX12" fmla="*/ 1634519 w 1817399"/>
              <a:gd name="connsiteY12" fmla="*/ 2237085 h 3038943"/>
              <a:gd name="connsiteX13" fmla="*/ 1606384 w 1817399"/>
              <a:gd name="connsiteY13" fmla="*/ 2152679 h 3038943"/>
              <a:gd name="connsiteX14" fmla="*/ 1592316 w 1817399"/>
              <a:gd name="connsiteY14" fmla="*/ 2054205 h 3038943"/>
              <a:gd name="connsiteX15" fmla="*/ 1550113 w 1817399"/>
              <a:gd name="connsiteY15" fmla="*/ 2040137 h 3038943"/>
              <a:gd name="connsiteX16" fmla="*/ 1536045 w 1817399"/>
              <a:gd name="connsiteY16" fmla="*/ 1997934 h 3038943"/>
              <a:gd name="connsiteX17" fmla="*/ 1564181 w 1817399"/>
              <a:gd name="connsiteY17" fmla="*/ 1955731 h 3038943"/>
              <a:gd name="connsiteX18" fmla="*/ 1620451 w 1817399"/>
              <a:gd name="connsiteY18" fmla="*/ 1941663 h 3038943"/>
              <a:gd name="connsiteX19" fmla="*/ 1662654 w 1817399"/>
              <a:gd name="connsiteY19" fmla="*/ 1913528 h 3038943"/>
              <a:gd name="connsiteX20" fmla="*/ 1676722 w 1817399"/>
              <a:gd name="connsiteY20" fmla="*/ 1786919 h 3038943"/>
              <a:gd name="connsiteX21" fmla="*/ 1718925 w 1817399"/>
              <a:gd name="connsiteY21" fmla="*/ 1758783 h 3038943"/>
              <a:gd name="connsiteX22" fmla="*/ 1747061 w 1817399"/>
              <a:gd name="connsiteY22" fmla="*/ 1730648 h 3038943"/>
              <a:gd name="connsiteX23" fmla="*/ 1761128 w 1817399"/>
              <a:gd name="connsiteY23" fmla="*/ 1604039 h 3038943"/>
              <a:gd name="connsiteX24" fmla="*/ 1775196 w 1817399"/>
              <a:gd name="connsiteY24" fmla="*/ 1561835 h 3038943"/>
              <a:gd name="connsiteX25" fmla="*/ 1817399 w 1817399"/>
              <a:gd name="connsiteY25" fmla="*/ 1519632 h 3038943"/>
              <a:gd name="connsiteX26" fmla="*/ 1803331 w 1817399"/>
              <a:gd name="connsiteY26" fmla="*/ 1421159 h 3038943"/>
              <a:gd name="connsiteX27" fmla="*/ 1789264 w 1817399"/>
              <a:gd name="connsiteY27" fmla="*/ 1378955 h 3038943"/>
              <a:gd name="connsiteX28" fmla="*/ 1761128 w 1817399"/>
              <a:gd name="connsiteY28" fmla="*/ 1097602 h 3038943"/>
              <a:gd name="connsiteX29" fmla="*/ 1732993 w 1817399"/>
              <a:gd name="connsiteY29" fmla="*/ 1055399 h 3038943"/>
              <a:gd name="connsiteX30" fmla="*/ 1718925 w 1817399"/>
              <a:gd name="connsiteY30" fmla="*/ 985060 h 3038943"/>
              <a:gd name="connsiteX31" fmla="*/ 1648587 w 1817399"/>
              <a:gd name="connsiteY31" fmla="*/ 886586 h 3038943"/>
              <a:gd name="connsiteX32" fmla="*/ 1437571 w 1817399"/>
              <a:gd name="connsiteY32" fmla="*/ 872519 h 3038943"/>
              <a:gd name="connsiteX33" fmla="*/ 1325030 w 1817399"/>
              <a:gd name="connsiteY33" fmla="*/ 816248 h 3038943"/>
              <a:gd name="connsiteX34" fmla="*/ 1282827 w 1817399"/>
              <a:gd name="connsiteY34" fmla="*/ 802180 h 3038943"/>
              <a:gd name="connsiteX35" fmla="*/ 1240624 w 1817399"/>
              <a:gd name="connsiteY35" fmla="*/ 788112 h 3038943"/>
              <a:gd name="connsiteX36" fmla="*/ 1170285 w 1817399"/>
              <a:gd name="connsiteY36" fmla="*/ 802180 h 3038943"/>
              <a:gd name="connsiteX37" fmla="*/ 1198421 w 1817399"/>
              <a:gd name="connsiteY37" fmla="*/ 844383 h 3038943"/>
              <a:gd name="connsiteX38" fmla="*/ 1184353 w 1817399"/>
              <a:gd name="connsiteY38" fmla="*/ 886586 h 3038943"/>
              <a:gd name="connsiteX39" fmla="*/ 1142150 w 1817399"/>
              <a:gd name="connsiteY39" fmla="*/ 900654 h 3038943"/>
              <a:gd name="connsiteX40" fmla="*/ 1071811 w 1817399"/>
              <a:gd name="connsiteY40" fmla="*/ 956925 h 3038943"/>
              <a:gd name="connsiteX41" fmla="*/ 973338 w 1817399"/>
              <a:gd name="connsiteY41" fmla="*/ 999128 h 3038943"/>
              <a:gd name="connsiteX42" fmla="*/ 902999 w 1817399"/>
              <a:gd name="connsiteY42" fmla="*/ 985060 h 3038943"/>
              <a:gd name="connsiteX43" fmla="*/ 874864 w 1817399"/>
              <a:gd name="connsiteY43" fmla="*/ 942857 h 3038943"/>
              <a:gd name="connsiteX44" fmla="*/ 846728 w 1817399"/>
              <a:gd name="connsiteY44" fmla="*/ 689639 h 3038943"/>
              <a:gd name="connsiteX45" fmla="*/ 818593 w 1817399"/>
              <a:gd name="connsiteY45" fmla="*/ 661503 h 3038943"/>
              <a:gd name="connsiteX46" fmla="*/ 762322 w 1817399"/>
              <a:gd name="connsiteY46" fmla="*/ 675571 h 3038943"/>
              <a:gd name="connsiteX47" fmla="*/ 734187 w 1817399"/>
              <a:gd name="connsiteY47" fmla="*/ 759977 h 3038943"/>
              <a:gd name="connsiteX48" fmla="*/ 663848 w 1817399"/>
              <a:gd name="connsiteY48" fmla="*/ 745909 h 3038943"/>
              <a:gd name="connsiteX49" fmla="*/ 635713 w 1817399"/>
              <a:gd name="connsiteY49" fmla="*/ 661503 h 3038943"/>
              <a:gd name="connsiteX50" fmla="*/ 579442 w 1817399"/>
              <a:gd name="connsiteY50" fmla="*/ 577097 h 3038943"/>
              <a:gd name="connsiteX51" fmla="*/ 537239 w 1817399"/>
              <a:gd name="connsiteY51" fmla="*/ 492691 h 3038943"/>
              <a:gd name="connsiteX52" fmla="*/ 523171 w 1817399"/>
              <a:gd name="connsiteY52" fmla="*/ 450488 h 3038943"/>
              <a:gd name="connsiteX53" fmla="*/ 495036 w 1817399"/>
              <a:gd name="connsiteY53" fmla="*/ 422352 h 3038943"/>
              <a:gd name="connsiteX54" fmla="*/ 466901 w 1817399"/>
              <a:gd name="connsiteY54" fmla="*/ 380149 h 3038943"/>
              <a:gd name="connsiteX55" fmla="*/ 438765 w 1817399"/>
              <a:gd name="connsiteY55" fmla="*/ 408285 h 3038943"/>
              <a:gd name="connsiteX56" fmla="*/ 495036 w 1817399"/>
              <a:gd name="connsiteY56" fmla="*/ 492691 h 3038943"/>
              <a:gd name="connsiteX57" fmla="*/ 523171 w 1817399"/>
              <a:gd name="connsiteY57" fmla="*/ 534894 h 3038943"/>
              <a:gd name="connsiteX58" fmla="*/ 551307 w 1817399"/>
              <a:gd name="connsiteY58" fmla="*/ 563029 h 3038943"/>
              <a:gd name="connsiteX59" fmla="*/ 607578 w 1817399"/>
              <a:gd name="connsiteY59" fmla="*/ 647435 h 3038943"/>
              <a:gd name="connsiteX60" fmla="*/ 565374 w 1817399"/>
              <a:gd name="connsiteY60" fmla="*/ 633368 h 3038943"/>
              <a:gd name="connsiteX61" fmla="*/ 509104 w 1817399"/>
              <a:gd name="connsiteY61" fmla="*/ 563029 h 3038943"/>
              <a:gd name="connsiteX62" fmla="*/ 466901 w 1817399"/>
              <a:gd name="connsiteY62" fmla="*/ 534894 h 3038943"/>
              <a:gd name="connsiteX63" fmla="*/ 452833 w 1817399"/>
              <a:gd name="connsiteY63" fmla="*/ 492691 h 3038943"/>
              <a:gd name="connsiteX64" fmla="*/ 396562 w 1817399"/>
              <a:gd name="connsiteY64" fmla="*/ 422352 h 3038943"/>
              <a:gd name="connsiteX65" fmla="*/ 368427 w 1817399"/>
              <a:gd name="connsiteY65" fmla="*/ 267608 h 3038943"/>
              <a:gd name="connsiteX66" fmla="*/ 340291 w 1817399"/>
              <a:gd name="connsiteY66" fmla="*/ 225405 h 3038943"/>
              <a:gd name="connsiteX67" fmla="*/ 326224 w 1817399"/>
              <a:gd name="connsiteY67" fmla="*/ 183202 h 3038943"/>
              <a:gd name="connsiteX68" fmla="*/ 298088 w 1817399"/>
              <a:gd name="connsiteY68" fmla="*/ 155066 h 3038943"/>
              <a:gd name="connsiteX69" fmla="*/ 269953 w 1817399"/>
              <a:gd name="connsiteY69" fmla="*/ 112863 h 3038943"/>
              <a:gd name="connsiteX70" fmla="*/ 199614 w 1817399"/>
              <a:gd name="connsiteY70" fmla="*/ 14389 h 3038943"/>
              <a:gd name="connsiteX71" fmla="*/ 143344 w 1817399"/>
              <a:gd name="connsiteY71" fmla="*/ 169134 h 3038943"/>
              <a:gd name="connsiteX72" fmla="*/ 101141 w 1817399"/>
              <a:gd name="connsiteY72" fmla="*/ 197269 h 3038943"/>
              <a:gd name="connsiteX73" fmla="*/ 87073 w 1817399"/>
              <a:gd name="connsiteY73" fmla="*/ 239472 h 3038943"/>
              <a:gd name="connsiteX74" fmla="*/ 44870 w 1817399"/>
              <a:gd name="connsiteY74" fmla="*/ 253540 h 3038943"/>
              <a:gd name="connsiteX75" fmla="*/ 16734 w 1817399"/>
              <a:gd name="connsiteY75" fmla="*/ 281675 h 3038943"/>
              <a:gd name="connsiteX76" fmla="*/ 16734 w 1817399"/>
              <a:gd name="connsiteY76" fmla="*/ 408285 h 3038943"/>
              <a:gd name="connsiteX77" fmla="*/ 44870 w 1817399"/>
              <a:gd name="connsiteY77" fmla="*/ 436420 h 3038943"/>
              <a:gd name="connsiteX78" fmla="*/ 87073 w 1817399"/>
              <a:gd name="connsiteY78" fmla="*/ 506759 h 3038943"/>
              <a:gd name="connsiteX79" fmla="*/ 115208 w 1817399"/>
              <a:gd name="connsiteY79" fmla="*/ 548962 h 3038943"/>
              <a:gd name="connsiteX80" fmla="*/ 185547 w 1817399"/>
              <a:gd name="connsiteY80" fmla="*/ 619300 h 3038943"/>
              <a:gd name="connsiteX81" fmla="*/ 227750 w 1817399"/>
              <a:gd name="connsiteY81" fmla="*/ 661503 h 3038943"/>
              <a:gd name="connsiteX82" fmla="*/ 284021 w 1817399"/>
              <a:gd name="connsiteY82" fmla="*/ 717774 h 3038943"/>
              <a:gd name="connsiteX83" fmla="*/ 326224 w 1817399"/>
              <a:gd name="connsiteY83" fmla="*/ 759977 h 3038943"/>
              <a:gd name="connsiteX84" fmla="*/ 382494 w 1817399"/>
              <a:gd name="connsiteY84" fmla="*/ 886586 h 3038943"/>
              <a:gd name="connsiteX85" fmla="*/ 438765 w 1817399"/>
              <a:gd name="connsiteY85" fmla="*/ 956925 h 3038943"/>
              <a:gd name="connsiteX86" fmla="*/ 466901 w 1817399"/>
              <a:gd name="connsiteY86" fmla="*/ 1041331 h 3038943"/>
              <a:gd name="connsiteX87" fmla="*/ 480968 w 1817399"/>
              <a:gd name="connsiteY87" fmla="*/ 1111669 h 3038943"/>
              <a:gd name="connsiteX88" fmla="*/ 523171 w 1817399"/>
              <a:gd name="connsiteY88" fmla="*/ 1139805 h 3038943"/>
              <a:gd name="connsiteX89" fmla="*/ 551307 w 1817399"/>
              <a:gd name="connsiteY89" fmla="*/ 1167940 h 3038943"/>
              <a:gd name="connsiteX90" fmla="*/ 635713 w 1817399"/>
              <a:gd name="connsiteY90" fmla="*/ 1280482 h 3038943"/>
              <a:gd name="connsiteX91" fmla="*/ 635713 w 1817399"/>
              <a:gd name="connsiteY91" fmla="*/ 1364888 h 3038943"/>
              <a:gd name="connsiteX92" fmla="*/ 677916 w 1817399"/>
              <a:gd name="connsiteY92" fmla="*/ 1589971 h 3038943"/>
              <a:gd name="connsiteX93" fmla="*/ 762322 w 1817399"/>
              <a:gd name="connsiteY93" fmla="*/ 1519632 h 3038943"/>
              <a:gd name="connsiteX94" fmla="*/ 790458 w 1817399"/>
              <a:gd name="connsiteY94" fmla="*/ 1435226 h 3038943"/>
              <a:gd name="connsiteX95" fmla="*/ 832661 w 1817399"/>
              <a:gd name="connsiteY95" fmla="*/ 1308617 h 3038943"/>
              <a:gd name="connsiteX96" fmla="*/ 874864 w 1817399"/>
              <a:gd name="connsiteY96" fmla="*/ 1294549 h 3038943"/>
              <a:gd name="connsiteX97" fmla="*/ 902999 w 1817399"/>
              <a:gd name="connsiteY97" fmla="*/ 1322685 h 3038943"/>
              <a:gd name="connsiteX98" fmla="*/ 902999 w 1817399"/>
              <a:gd name="connsiteY98" fmla="*/ 1421159 h 3038943"/>
              <a:gd name="connsiteX99" fmla="*/ 917067 w 1817399"/>
              <a:gd name="connsiteY99" fmla="*/ 1491497 h 3038943"/>
              <a:gd name="connsiteX100" fmla="*/ 1015541 w 1817399"/>
              <a:gd name="connsiteY100" fmla="*/ 1449294 h 3038943"/>
              <a:gd name="connsiteX101" fmla="*/ 1043676 w 1817399"/>
              <a:gd name="connsiteY101" fmla="*/ 1491497 h 3038943"/>
              <a:gd name="connsiteX102" fmla="*/ 1071811 w 1817399"/>
              <a:gd name="connsiteY102" fmla="*/ 1632174 h 3038943"/>
              <a:gd name="connsiteX103" fmla="*/ 1057744 w 1817399"/>
              <a:gd name="connsiteY103" fmla="*/ 1702512 h 3038943"/>
              <a:gd name="connsiteX104" fmla="*/ 1029608 w 1817399"/>
              <a:gd name="connsiteY104" fmla="*/ 1730648 h 3038943"/>
              <a:gd name="connsiteX105" fmla="*/ 1001473 w 1817399"/>
              <a:gd name="connsiteY105" fmla="*/ 1786919 h 3038943"/>
              <a:gd name="connsiteX106" fmla="*/ 959270 w 1817399"/>
              <a:gd name="connsiteY106" fmla="*/ 1843189 h 3038943"/>
              <a:gd name="connsiteX107" fmla="*/ 931134 w 1817399"/>
              <a:gd name="connsiteY107" fmla="*/ 1885392 h 3038943"/>
              <a:gd name="connsiteX108" fmla="*/ 917067 w 1817399"/>
              <a:gd name="connsiteY108" fmla="*/ 1927595 h 3038943"/>
              <a:gd name="connsiteX109" fmla="*/ 959270 w 1817399"/>
              <a:gd name="connsiteY109" fmla="*/ 1997934 h 3038943"/>
              <a:gd name="connsiteX110" fmla="*/ 931134 w 1817399"/>
              <a:gd name="connsiteY110" fmla="*/ 2082340 h 3038943"/>
              <a:gd name="connsiteX111" fmla="*/ 917067 w 1817399"/>
              <a:gd name="connsiteY111" fmla="*/ 2124543 h 3038943"/>
              <a:gd name="connsiteX112" fmla="*/ 902999 w 1817399"/>
              <a:gd name="connsiteY112" fmla="*/ 2180814 h 3038943"/>
              <a:gd name="connsiteX113" fmla="*/ 818593 w 1817399"/>
              <a:gd name="connsiteY113" fmla="*/ 2237085 h 3038943"/>
              <a:gd name="connsiteX114" fmla="*/ 860796 w 1817399"/>
              <a:gd name="connsiteY114" fmla="*/ 2265220 h 3038943"/>
              <a:gd name="connsiteX115" fmla="*/ 917067 w 1817399"/>
              <a:gd name="connsiteY115" fmla="*/ 2279288 h 3038943"/>
              <a:gd name="connsiteX116" fmla="*/ 959270 w 1817399"/>
              <a:gd name="connsiteY116" fmla="*/ 2321491 h 3038943"/>
              <a:gd name="connsiteX117" fmla="*/ 945202 w 1817399"/>
              <a:gd name="connsiteY117" fmla="*/ 2377762 h 3038943"/>
              <a:gd name="connsiteX118" fmla="*/ 917067 w 1817399"/>
              <a:gd name="connsiteY118" fmla="*/ 2419965 h 3038943"/>
              <a:gd name="connsiteX119" fmla="*/ 987405 w 1817399"/>
              <a:gd name="connsiteY119" fmla="*/ 2490303 h 3038943"/>
              <a:gd name="connsiteX120" fmla="*/ 1015541 w 1817399"/>
              <a:gd name="connsiteY120" fmla="*/ 2574709 h 3038943"/>
              <a:gd name="connsiteX121" fmla="*/ 1128082 w 1817399"/>
              <a:gd name="connsiteY121" fmla="*/ 2673183 h 3038943"/>
              <a:gd name="connsiteX122" fmla="*/ 1142150 w 1817399"/>
              <a:gd name="connsiteY122" fmla="*/ 2715386 h 3038943"/>
              <a:gd name="connsiteX123" fmla="*/ 1156218 w 1817399"/>
              <a:gd name="connsiteY123" fmla="*/ 2771657 h 3038943"/>
              <a:gd name="connsiteX124" fmla="*/ 1212488 w 1817399"/>
              <a:gd name="connsiteY124" fmla="*/ 2856063 h 3038943"/>
              <a:gd name="connsiteX125" fmla="*/ 1226556 w 1817399"/>
              <a:gd name="connsiteY125" fmla="*/ 2898266 h 3038943"/>
              <a:gd name="connsiteX126" fmla="*/ 1296894 w 1817399"/>
              <a:gd name="connsiteY126" fmla="*/ 2940469 h 3038943"/>
              <a:gd name="connsiteX127" fmla="*/ 1310962 w 1817399"/>
              <a:gd name="connsiteY127" fmla="*/ 2954537 h 3038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817399" h="3038943">
                <a:moveTo>
                  <a:pt x="1310962" y="3038943"/>
                </a:moveTo>
                <a:cubicBezTo>
                  <a:pt x="1315651" y="3015497"/>
                  <a:pt x="1321870" y="2992306"/>
                  <a:pt x="1325030" y="2968605"/>
                </a:cubicBezTo>
                <a:cubicBezTo>
                  <a:pt x="1330897" y="2924605"/>
                  <a:pt x="1327241" y="2837573"/>
                  <a:pt x="1353165" y="2785725"/>
                </a:cubicBezTo>
                <a:cubicBezTo>
                  <a:pt x="1360726" y="2770603"/>
                  <a:pt x="1371922" y="2757590"/>
                  <a:pt x="1381301" y="2743522"/>
                </a:cubicBezTo>
                <a:cubicBezTo>
                  <a:pt x="1371922" y="2715386"/>
                  <a:pt x="1353165" y="2687251"/>
                  <a:pt x="1381301" y="2659115"/>
                </a:cubicBezTo>
                <a:cubicBezTo>
                  <a:pt x="1391786" y="2648630"/>
                  <a:pt x="1409436" y="2649737"/>
                  <a:pt x="1423504" y="2645048"/>
                </a:cubicBezTo>
                <a:cubicBezTo>
                  <a:pt x="1432771" y="2617244"/>
                  <a:pt x="1440914" y="2580477"/>
                  <a:pt x="1465707" y="2560642"/>
                </a:cubicBezTo>
                <a:cubicBezTo>
                  <a:pt x="1477286" y="2551379"/>
                  <a:pt x="1493842" y="2551263"/>
                  <a:pt x="1507910" y="2546574"/>
                </a:cubicBezTo>
                <a:cubicBezTo>
                  <a:pt x="1536045" y="2551263"/>
                  <a:pt x="1564013" y="2564180"/>
                  <a:pt x="1592316" y="2560642"/>
                </a:cubicBezTo>
                <a:cubicBezTo>
                  <a:pt x="1605477" y="2558997"/>
                  <a:pt x="1616257" y="2545089"/>
                  <a:pt x="1620451" y="2532506"/>
                </a:cubicBezTo>
                <a:cubicBezTo>
                  <a:pt x="1630936" y="2501050"/>
                  <a:pt x="1628016" y="2466546"/>
                  <a:pt x="1634519" y="2434032"/>
                </a:cubicBezTo>
                <a:cubicBezTo>
                  <a:pt x="1637427" y="2419491"/>
                  <a:pt x="1643898" y="2405897"/>
                  <a:pt x="1648587" y="2391829"/>
                </a:cubicBezTo>
                <a:cubicBezTo>
                  <a:pt x="1643898" y="2340248"/>
                  <a:pt x="1643520" y="2288091"/>
                  <a:pt x="1634519" y="2237085"/>
                </a:cubicBezTo>
                <a:cubicBezTo>
                  <a:pt x="1629365" y="2207879"/>
                  <a:pt x="1606384" y="2152679"/>
                  <a:pt x="1606384" y="2152679"/>
                </a:cubicBezTo>
                <a:cubicBezTo>
                  <a:pt x="1601695" y="2119854"/>
                  <a:pt x="1607145" y="2083862"/>
                  <a:pt x="1592316" y="2054205"/>
                </a:cubicBezTo>
                <a:cubicBezTo>
                  <a:pt x="1585684" y="2040942"/>
                  <a:pt x="1560598" y="2050622"/>
                  <a:pt x="1550113" y="2040137"/>
                </a:cubicBezTo>
                <a:cubicBezTo>
                  <a:pt x="1539628" y="2029652"/>
                  <a:pt x="1540734" y="2012002"/>
                  <a:pt x="1536045" y="1997934"/>
                </a:cubicBezTo>
                <a:cubicBezTo>
                  <a:pt x="1545424" y="1983866"/>
                  <a:pt x="1550113" y="1965110"/>
                  <a:pt x="1564181" y="1955731"/>
                </a:cubicBezTo>
                <a:cubicBezTo>
                  <a:pt x="1580268" y="1945006"/>
                  <a:pt x="1602680" y="1949279"/>
                  <a:pt x="1620451" y="1941663"/>
                </a:cubicBezTo>
                <a:cubicBezTo>
                  <a:pt x="1635991" y="1935003"/>
                  <a:pt x="1648586" y="1922906"/>
                  <a:pt x="1662654" y="1913528"/>
                </a:cubicBezTo>
                <a:cubicBezTo>
                  <a:pt x="1667343" y="1871325"/>
                  <a:pt x="1662211" y="1826825"/>
                  <a:pt x="1676722" y="1786919"/>
                </a:cubicBezTo>
                <a:cubicBezTo>
                  <a:pt x="1682500" y="1771030"/>
                  <a:pt x="1705723" y="1769345"/>
                  <a:pt x="1718925" y="1758783"/>
                </a:cubicBezTo>
                <a:cubicBezTo>
                  <a:pt x="1729282" y="1750498"/>
                  <a:pt x="1737682" y="1740026"/>
                  <a:pt x="1747061" y="1730648"/>
                </a:cubicBezTo>
                <a:cubicBezTo>
                  <a:pt x="1751750" y="1688445"/>
                  <a:pt x="1754147" y="1645924"/>
                  <a:pt x="1761128" y="1604039"/>
                </a:cubicBezTo>
                <a:cubicBezTo>
                  <a:pt x="1763566" y="1589412"/>
                  <a:pt x="1766970" y="1574173"/>
                  <a:pt x="1775196" y="1561835"/>
                </a:cubicBezTo>
                <a:cubicBezTo>
                  <a:pt x="1786232" y="1545282"/>
                  <a:pt x="1803331" y="1533700"/>
                  <a:pt x="1817399" y="1519632"/>
                </a:cubicBezTo>
                <a:cubicBezTo>
                  <a:pt x="1812710" y="1486808"/>
                  <a:pt x="1809834" y="1453673"/>
                  <a:pt x="1803331" y="1421159"/>
                </a:cubicBezTo>
                <a:cubicBezTo>
                  <a:pt x="1800423" y="1406618"/>
                  <a:pt x="1790740" y="1393710"/>
                  <a:pt x="1789264" y="1378955"/>
                </a:cubicBezTo>
                <a:cubicBezTo>
                  <a:pt x="1787721" y="1363527"/>
                  <a:pt x="1797961" y="1171268"/>
                  <a:pt x="1761128" y="1097602"/>
                </a:cubicBezTo>
                <a:cubicBezTo>
                  <a:pt x="1753567" y="1082480"/>
                  <a:pt x="1742371" y="1069467"/>
                  <a:pt x="1732993" y="1055399"/>
                </a:cubicBezTo>
                <a:cubicBezTo>
                  <a:pt x="1728304" y="1031953"/>
                  <a:pt x="1725216" y="1008128"/>
                  <a:pt x="1718925" y="985060"/>
                </a:cubicBezTo>
                <a:cubicBezTo>
                  <a:pt x="1701048" y="919510"/>
                  <a:pt x="1711452" y="893571"/>
                  <a:pt x="1648587" y="886586"/>
                </a:cubicBezTo>
                <a:cubicBezTo>
                  <a:pt x="1578523" y="878801"/>
                  <a:pt x="1507910" y="877208"/>
                  <a:pt x="1437571" y="872519"/>
                </a:cubicBezTo>
                <a:cubicBezTo>
                  <a:pt x="1388465" y="823412"/>
                  <a:pt x="1422019" y="848578"/>
                  <a:pt x="1325030" y="816248"/>
                </a:cubicBezTo>
                <a:lnTo>
                  <a:pt x="1282827" y="802180"/>
                </a:lnTo>
                <a:lnTo>
                  <a:pt x="1240624" y="788112"/>
                </a:lnTo>
                <a:cubicBezTo>
                  <a:pt x="1217178" y="792801"/>
                  <a:pt x="1184631" y="783051"/>
                  <a:pt x="1170285" y="802180"/>
                </a:cubicBezTo>
                <a:cubicBezTo>
                  <a:pt x="1160141" y="815706"/>
                  <a:pt x="1195641" y="827706"/>
                  <a:pt x="1198421" y="844383"/>
                </a:cubicBezTo>
                <a:cubicBezTo>
                  <a:pt x="1200859" y="859010"/>
                  <a:pt x="1194838" y="876101"/>
                  <a:pt x="1184353" y="886586"/>
                </a:cubicBezTo>
                <a:cubicBezTo>
                  <a:pt x="1173868" y="897071"/>
                  <a:pt x="1155413" y="894022"/>
                  <a:pt x="1142150" y="900654"/>
                </a:cubicBezTo>
                <a:cubicBezTo>
                  <a:pt x="1039940" y="951759"/>
                  <a:pt x="1150319" y="904586"/>
                  <a:pt x="1071811" y="956925"/>
                </a:cubicBezTo>
                <a:cubicBezTo>
                  <a:pt x="1037046" y="980102"/>
                  <a:pt x="1010850" y="986624"/>
                  <a:pt x="973338" y="999128"/>
                </a:cubicBezTo>
                <a:cubicBezTo>
                  <a:pt x="949892" y="994439"/>
                  <a:pt x="923759" y="996923"/>
                  <a:pt x="902999" y="985060"/>
                </a:cubicBezTo>
                <a:cubicBezTo>
                  <a:pt x="888319" y="976672"/>
                  <a:pt x="878666" y="959331"/>
                  <a:pt x="874864" y="942857"/>
                </a:cubicBezTo>
                <a:cubicBezTo>
                  <a:pt x="871837" y="929739"/>
                  <a:pt x="854766" y="716434"/>
                  <a:pt x="846728" y="689639"/>
                </a:cubicBezTo>
                <a:cubicBezTo>
                  <a:pt x="842917" y="676935"/>
                  <a:pt x="827971" y="670882"/>
                  <a:pt x="818593" y="661503"/>
                </a:cubicBezTo>
                <a:cubicBezTo>
                  <a:pt x="799836" y="666192"/>
                  <a:pt x="774905" y="660891"/>
                  <a:pt x="762322" y="675571"/>
                </a:cubicBezTo>
                <a:cubicBezTo>
                  <a:pt x="743021" y="698088"/>
                  <a:pt x="758320" y="742739"/>
                  <a:pt x="734187" y="759977"/>
                </a:cubicBezTo>
                <a:cubicBezTo>
                  <a:pt x="714730" y="773875"/>
                  <a:pt x="687294" y="750598"/>
                  <a:pt x="663848" y="745909"/>
                </a:cubicBezTo>
                <a:cubicBezTo>
                  <a:pt x="654470" y="717774"/>
                  <a:pt x="652164" y="686179"/>
                  <a:pt x="635713" y="661503"/>
                </a:cubicBezTo>
                <a:cubicBezTo>
                  <a:pt x="616956" y="633368"/>
                  <a:pt x="590135" y="609176"/>
                  <a:pt x="579442" y="577097"/>
                </a:cubicBezTo>
                <a:cubicBezTo>
                  <a:pt x="544082" y="471018"/>
                  <a:pt x="591780" y="601773"/>
                  <a:pt x="537239" y="492691"/>
                </a:cubicBezTo>
                <a:cubicBezTo>
                  <a:pt x="530607" y="479428"/>
                  <a:pt x="530800" y="463204"/>
                  <a:pt x="523171" y="450488"/>
                </a:cubicBezTo>
                <a:cubicBezTo>
                  <a:pt x="516347" y="439115"/>
                  <a:pt x="503321" y="432709"/>
                  <a:pt x="495036" y="422352"/>
                </a:cubicBezTo>
                <a:cubicBezTo>
                  <a:pt x="484474" y="409150"/>
                  <a:pt x="476279" y="394217"/>
                  <a:pt x="466901" y="380149"/>
                </a:cubicBezTo>
                <a:cubicBezTo>
                  <a:pt x="457522" y="389528"/>
                  <a:pt x="441366" y="395279"/>
                  <a:pt x="438765" y="408285"/>
                </a:cubicBezTo>
                <a:cubicBezTo>
                  <a:pt x="431588" y="444172"/>
                  <a:pt x="479292" y="473798"/>
                  <a:pt x="495036" y="492691"/>
                </a:cubicBezTo>
                <a:cubicBezTo>
                  <a:pt x="505860" y="505679"/>
                  <a:pt x="512609" y="521692"/>
                  <a:pt x="523171" y="534894"/>
                </a:cubicBezTo>
                <a:cubicBezTo>
                  <a:pt x="531457" y="545251"/>
                  <a:pt x="543349" y="552418"/>
                  <a:pt x="551307" y="563029"/>
                </a:cubicBezTo>
                <a:cubicBezTo>
                  <a:pt x="571596" y="590080"/>
                  <a:pt x="639658" y="658127"/>
                  <a:pt x="607578" y="647435"/>
                </a:cubicBezTo>
                <a:lnTo>
                  <a:pt x="565374" y="633368"/>
                </a:lnTo>
                <a:cubicBezTo>
                  <a:pt x="544485" y="602034"/>
                  <a:pt x="537738" y="585937"/>
                  <a:pt x="509104" y="563029"/>
                </a:cubicBezTo>
                <a:cubicBezTo>
                  <a:pt x="495902" y="552467"/>
                  <a:pt x="480969" y="544272"/>
                  <a:pt x="466901" y="534894"/>
                </a:cubicBezTo>
                <a:cubicBezTo>
                  <a:pt x="462212" y="520826"/>
                  <a:pt x="459465" y="505954"/>
                  <a:pt x="452833" y="492691"/>
                </a:cubicBezTo>
                <a:cubicBezTo>
                  <a:pt x="435086" y="457198"/>
                  <a:pt x="422732" y="448522"/>
                  <a:pt x="396562" y="422352"/>
                </a:cubicBezTo>
                <a:cubicBezTo>
                  <a:pt x="391714" y="383567"/>
                  <a:pt x="390111" y="310976"/>
                  <a:pt x="368427" y="267608"/>
                </a:cubicBezTo>
                <a:cubicBezTo>
                  <a:pt x="360866" y="252486"/>
                  <a:pt x="349670" y="239473"/>
                  <a:pt x="340291" y="225405"/>
                </a:cubicBezTo>
                <a:cubicBezTo>
                  <a:pt x="335602" y="211337"/>
                  <a:pt x="333853" y="195917"/>
                  <a:pt x="326224" y="183202"/>
                </a:cubicBezTo>
                <a:cubicBezTo>
                  <a:pt x="319400" y="171829"/>
                  <a:pt x="306374" y="165423"/>
                  <a:pt x="298088" y="155066"/>
                </a:cubicBezTo>
                <a:cubicBezTo>
                  <a:pt x="287526" y="141864"/>
                  <a:pt x="279331" y="126931"/>
                  <a:pt x="269953" y="112863"/>
                </a:cubicBezTo>
                <a:cubicBezTo>
                  <a:pt x="238222" y="-14064"/>
                  <a:pt x="278502" y="-11905"/>
                  <a:pt x="199614" y="14389"/>
                </a:cubicBezTo>
                <a:cubicBezTo>
                  <a:pt x="189291" y="66007"/>
                  <a:pt x="183299" y="129179"/>
                  <a:pt x="143344" y="169134"/>
                </a:cubicBezTo>
                <a:cubicBezTo>
                  <a:pt x="131389" y="181089"/>
                  <a:pt x="115209" y="187891"/>
                  <a:pt x="101141" y="197269"/>
                </a:cubicBezTo>
                <a:cubicBezTo>
                  <a:pt x="96452" y="211337"/>
                  <a:pt x="97558" y="228987"/>
                  <a:pt x="87073" y="239472"/>
                </a:cubicBezTo>
                <a:cubicBezTo>
                  <a:pt x="76588" y="249957"/>
                  <a:pt x="57586" y="245911"/>
                  <a:pt x="44870" y="253540"/>
                </a:cubicBezTo>
                <a:cubicBezTo>
                  <a:pt x="33497" y="260364"/>
                  <a:pt x="26113" y="272297"/>
                  <a:pt x="16734" y="281675"/>
                </a:cubicBezTo>
                <a:cubicBezTo>
                  <a:pt x="-1305" y="335795"/>
                  <a:pt x="-9480" y="338381"/>
                  <a:pt x="16734" y="408285"/>
                </a:cubicBezTo>
                <a:cubicBezTo>
                  <a:pt x="21391" y="420704"/>
                  <a:pt x="35491" y="427042"/>
                  <a:pt x="44870" y="436420"/>
                </a:cubicBezTo>
                <a:cubicBezTo>
                  <a:pt x="69301" y="509711"/>
                  <a:pt x="42935" y="451586"/>
                  <a:pt x="87073" y="506759"/>
                </a:cubicBezTo>
                <a:cubicBezTo>
                  <a:pt x="97635" y="519961"/>
                  <a:pt x="104075" y="536238"/>
                  <a:pt x="115208" y="548962"/>
                </a:cubicBezTo>
                <a:cubicBezTo>
                  <a:pt x="137043" y="573916"/>
                  <a:pt x="162101" y="595854"/>
                  <a:pt x="185547" y="619300"/>
                </a:cubicBezTo>
                <a:lnTo>
                  <a:pt x="227750" y="661503"/>
                </a:lnTo>
                <a:lnTo>
                  <a:pt x="284021" y="717774"/>
                </a:lnTo>
                <a:lnTo>
                  <a:pt x="326224" y="759977"/>
                </a:lnTo>
                <a:cubicBezTo>
                  <a:pt x="348532" y="826903"/>
                  <a:pt x="344278" y="838816"/>
                  <a:pt x="382494" y="886586"/>
                </a:cubicBezTo>
                <a:cubicBezTo>
                  <a:pt x="411726" y="923127"/>
                  <a:pt x="417115" y="908212"/>
                  <a:pt x="438765" y="956925"/>
                </a:cubicBezTo>
                <a:cubicBezTo>
                  <a:pt x="450810" y="984026"/>
                  <a:pt x="461085" y="1012250"/>
                  <a:pt x="466901" y="1041331"/>
                </a:cubicBezTo>
                <a:cubicBezTo>
                  <a:pt x="471590" y="1064777"/>
                  <a:pt x="469105" y="1090909"/>
                  <a:pt x="480968" y="1111669"/>
                </a:cubicBezTo>
                <a:cubicBezTo>
                  <a:pt x="489356" y="1126349"/>
                  <a:pt x="509969" y="1129243"/>
                  <a:pt x="523171" y="1139805"/>
                </a:cubicBezTo>
                <a:cubicBezTo>
                  <a:pt x="533528" y="1148090"/>
                  <a:pt x="543349" y="1157329"/>
                  <a:pt x="551307" y="1167940"/>
                </a:cubicBezTo>
                <a:cubicBezTo>
                  <a:pt x="646757" y="1295204"/>
                  <a:pt x="571187" y="1215953"/>
                  <a:pt x="635713" y="1280482"/>
                </a:cubicBezTo>
                <a:cubicBezTo>
                  <a:pt x="673228" y="1393023"/>
                  <a:pt x="635713" y="1252347"/>
                  <a:pt x="635713" y="1364888"/>
                </a:cubicBezTo>
                <a:cubicBezTo>
                  <a:pt x="635713" y="1560051"/>
                  <a:pt x="606268" y="1518321"/>
                  <a:pt x="677916" y="1589971"/>
                </a:cubicBezTo>
                <a:cubicBezTo>
                  <a:pt x="746997" y="1572701"/>
                  <a:pt x="733714" y="1591153"/>
                  <a:pt x="762322" y="1519632"/>
                </a:cubicBezTo>
                <a:cubicBezTo>
                  <a:pt x="773336" y="1492096"/>
                  <a:pt x="790458" y="1435226"/>
                  <a:pt x="790458" y="1435226"/>
                </a:cubicBezTo>
                <a:cubicBezTo>
                  <a:pt x="797322" y="1394037"/>
                  <a:pt x="794620" y="1339050"/>
                  <a:pt x="832661" y="1308617"/>
                </a:cubicBezTo>
                <a:cubicBezTo>
                  <a:pt x="844240" y="1299354"/>
                  <a:pt x="860796" y="1299238"/>
                  <a:pt x="874864" y="1294549"/>
                </a:cubicBezTo>
                <a:cubicBezTo>
                  <a:pt x="884242" y="1303928"/>
                  <a:pt x="896175" y="1311312"/>
                  <a:pt x="902999" y="1322685"/>
                </a:cubicBezTo>
                <a:cubicBezTo>
                  <a:pt x="927930" y="1364236"/>
                  <a:pt x="914472" y="1375267"/>
                  <a:pt x="902999" y="1421159"/>
                </a:cubicBezTo>
                <a:cubicBezTo>
                  <a:pt x="907688" y="1444605"/>
                  <a:pt x="897172" y="1478234"/>
                  <a:pt x="917067" y="1491497"/>
                </a:cubicBezTo>
                <a:cubicBezTo>
                  <a:pt x="957071" y="1518166"/>
                  <a:pt x="994538" y="1470296"/>
                  <a:pt x="1015541" y="1449294"/>
                </a:cubicBezTo>
                <a:cubicBezTo>
                  <a:pt x="1024919" y="1463362"/>
                  <a:pt x="1037016" y="1475957"/>
                  <a:pt x="1043676" y="1491497"/>
                </a:cubicBezTo>
                <a:cubicBezTo>
                  <a:pt x="1055124" y="1518209"/>
                  <a:pt x="1068637" y="1613127"/>
                  <a:pt x="1071811" y="1632174"/>
                </a:cubicBezTo>
                <a:cubicBezTo>
                  <a:pt x="1067122" y="1655620"/>
                  <a:pt x="1067163" y="1680535"/>
                  <a:pt x="1057744" y="1702512"/>
                </a:cubicBezTo>
                <a:cubicBezTo>
                  <a:pt x="1052519" y="1714703"/>
                  <a:pt x="1036965" y="1719612"/>
                  <a:pt x="1029608" y="1730648"/>
                </a:cubicBezTo>
                <a:cubicBezTo>
                  <a:pt x="1017975" y="1748097"/>
                  <a:pt x="1012588" y="1769136"/>
                  <a:pt x="1001473" y="1786919"/>
                </a:cubicBezTo>
                <a:cubicBezTo>
                  <a:pt x="989047" y="1806801"/>
                  <a:pt x="972898" y="1824110"/>
                  <a:pt x="959270" y="1843189"/>
                </a:cubicBezTo>
                <a:cubicBezTo>
                  <a:pt x="949443" y="1856947"/>
                  <a:pt x="940513" y="1871324"/>
                  <a:pt x="931134" y="1885392"/>
                </a:cubicBezTo>
                <a:cubicBezTo>
                  <a:pt x="926445" y="1899460"/>
                  <a:pt x="917067" y="1912766"/>
                  <a:pt x="917067" y="1927595"/>
                </a:cubicBezTo>
                <a:cubicBezTo>
                  <a:pt x="917067" y="1964121"/>
                  <a:pt x="936981" y="1975646"/>
                  <a:pt x="959270" y="1997934"/>
                </a:cubicBezTo>
                <a:lnTo>
                  <a:pt x="931134" y="2082340"/>
                </a:lnTo>
                <a:cubicBezTo>
                  <a:pt x="926445" y="2096408"/>
                  <a:pt x="920664" y="2110157"/>
                  <a:pt x="917067" y="2124543"/>
                </a:cubicBezTo>
                <a:cubicBezTo>
                  <a:pt x="912378" y="2143300"/>
                  <a:pt x="915731" y="2166263"/>
                  <a:pt x="902999" y="2180814"/>
                </a:cubicBezTo>
                <a:cubicBezTo>
                  <a:pt x="880732" y="2206262"/>
                  <a:pt x="818593" y="2237085"/>
                  <a:pt x="818593" y="2237085"/>
                </a:cubicBezTo>
                <a:cubicBezTo>
                  <a:pt x="832661" y="2246463"/>
                  <a:pt x="845256" y="2258560"/>
                  <a:pt x="860796" y="2265220"/>
                </a:cubicBezTo>
                <a:cubicBezTo>
                  <a:pt x="878567" y="2272836"/>
                  <a:pt x="900280" y="2269695"/>
                  <a:pt x="917067" y="2279288"/>
                </a:cubicBezTo>
                <a:cubicBezTo>
                  <a:pt x="934340" y="2289159"/>
                  <a:pt x="945202" y="2307423"/>
                  <a:pt x="959270" y="2321491"/>
                </a:cubicBezTo>
                <a:cubicBezTo>
                  <a:pt x="954581" y="2340248"/>
                  <a:pt x="952818" y="2359991"/>
                  <a:pt x="945202" y="2377762"/>
                </a:cubicBezTo>
                <a:cubicBezTo>
                  <a:pt x="938542" y="2393302"/>
                  <a:pt x="917067" y="2403058"/>
                  <a:pt x="917067" y="2419965"/>
                </a:cubicBezTo>
                <a:cubicBezTo>
                  <a:pt x="917067" y="2451227"/>
                  <a:pt x="968648" y="2477798"/>
                  <a:pt x="987405" y="2490303"/>
                </a:cubicBezTo>
                <a:cubicBezTo>
                  <a:pt x="996784" y="2518438"/>
                  <a:pt x="994570" y="2553738"/>
                  <a:pt x="1015541" y="2574709"/>
                </a:cubicBezTo>
                <a:cubicBezTo>
                  <a:pt x="1097834" y="2657003"/>
                  <a:pt x="1058290" y="2626655"/>
                  <a:pt x="1128082" y="2673183"/>
                </a:cubicBezTo>
                <a:cubicBezTo>
                  <a:pt x="1132771" y="2687251"/>
                  <a:pt x="1138076" y="2701128"/>
                  <a:pt x="1142150" y="2715386"/>
                </a:cubicBezTo>
                <a:cubicBezTo>
                  <a:pt x="1147462" y="2733976"/>
                  <a:pt x="1147571" y="2754364"/>
                  <a:pt x="1156218" y="2771657"/>
                </a:cubicBezTo>
                <a:cubicBezTo>
                  <a:pt x="1171340" y="2801902"/>
                  <a:pt x="1201795" y="2823984"/>
                  <a:pt x="1212488" y="2856063"/>
                </a:cubicBezTo>
                <a:cubicBezTo>
                  <a:pt x="1217177" y="2870131"/>
                  <a:pt x="1218927" y="2885550"/>
                  <a:pt x="1226556" y="2898266"/>
                </a:cubicBezTo>
                <a:cubicBezTo>
                  <a:pt x="1250109" y="2937522"/>
                  <a:pt x="1258954" y="2921499"/>
                  <a:pt x="1296894" y="2940469"/>
                </a:cubicBezTo>
                <a:cubicBezTo>
                  <a:pt x="1302826" y="2943435"/>
                  <a:pt x="1306273" y="2949848"/>
                  <a:pt x="1310962" y="2954537"/>
                </a:cubicBezTo>
              </a:path>
            </a:pathLst>
          </a:custGeom>
          <a:solidFill>
            <a:srgbClr val="00B0F0"/>
          </a:solidFill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61395" y="2077253"/>
            <a:ext cx="1371600" cy="9541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76800" y="3581400"/>
            <a:ext cx="277733" cy="289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78709"/>
            <a:ext cx="900107" cy="1283691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ounded Rectangular Callout 10"/>
          <p:cNvSpPr/>
          <p:nvPr/>
        </p:nvSpPr>
        <p:spPr>
          <a:xfrm>
            <a:off x="381000" y="4495800"/>
            <a:ext cx="2514600" cy="762000"/>
          </a:xfrm>
          <a:prstGeom prst="wedgeRoundRectCallout">
            <a:avLst>
              <a:gd name="adj1" fmla="val 129572"/>
              <a:gd name="adj2" fmla="val -144269"/>
              <a:gd name="adj3" fmla="val 166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726007"/>
            <a:ext cx="8229600" cy="1827193"/>
          </a:xfrm>
          <a:prstGeom prst="cloudCallou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 Điện Biên Phủ thành pháo đài vững chắc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 Đông Dương ?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6" descr="animated tank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741" y="4825340"/>
            <a:ext cx="1944316" cy="16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E:\7546_hinh_anh_dong_may_bay_chien_dau_81__aw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107" y="275287"/>
            <a:ext cx="2066438" cy="16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06" y="2643454"/>
            <a:ext cx="2199194" cy="1515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8" y="2233346"/>
            <a:ext cx="740271" cy="53350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 flipV="1">
            <a:off x="5244924" y="2233346"/>
            <a:ext cx="1" cy="6858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850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98 0.20903 L 5E-6 1.11111E-6 " pathEditMode="relative" rAng="0" ptsTypes="AA">
                                      <p:cBhvr>
                                        <p:cTn id="33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0" y="-104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22 -0.17732 L 1.11111E-6 7.40741E-7 " pathEditMode="relative" rAng="0" ptsTypes="AA">
                                      <p:cBhvr>
                                        <p:cTn id="35" dur="4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886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751"/>
            <a:ext cx="9143999" cy="68015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600" y="-22379"/>
            <a:ext cx="8763000" cy="1066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SGK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đoàn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cứ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778"/>
            <a:ext cx="9144000" cy="6009222"/>
          </a:xfrm>
          <a:prstGeom prst="rect">
            <a:avLst/>
          </a:prstGeom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-38098" y="5581471"/>
            <a:ext cx="91058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5324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3414</TotalTime>
  <Words>1940</Words>
  <Application>Microsoft Office PowerPoint</Application>
  <PresentationFormat>On-screen Show (4:3)</PresentationFormat>
  <Paragraphs>214</Paragraphs>
  <Slides>34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宋体</vt:lpstr>
      <vt:lpstr>.VnTime</vt:lpstr>
      <vt:lpstr>.VnTimeH</vt:lpstr>
      <vt:lpstr>Arial</vt:lpstr>
      <vt:lpstr>Arial </vt:lpstr>
      <vt:lpstr>Arial Black</vt:lpstr>
      <vt:lpstr>Calibri</vt:lpstr>
      <vt:lpstr>HP001 4H</vt:lpstr>
      <vt:lpstr>Tahoma</vt:lpstr>
      <vt:lpstr>Times New Roman</vt:lpstr>
      <vt:lpstr>Office Theme</vt:lpstr>
      <vt:lpstr>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Tình hình của ta và tình thế của quân Pháp từ sau chiến dịch Biên giới 1950 đến năm 1953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253</cp:revision>
  <dcterms:created xsi:type="dcterms:W3CDTF">2014-10-17T14:38:40Z</dcterms:created>
  <dcterms:modified xsi:type="dcterms:W3CDTF">2024-01-09T09:03:55Z</dcterms:modified>
</cp:coreProperties>
</file>