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42"/>
  </p:notesMasterIdLst>
  <p:sldIdLst>
    <p:sldId id="474" r:id="rId2"/>
    <p:sldId id="475" r:id="rId3"/>
    <p:sldId id="561" r:id="rId4"/>
    <p:sldId id="546" r:id="rId5"/>
    <p:sldId id="495" r:id="rId6"/>
    <p:sldId id="295" r:id="rId7"/>
    <p:sldId id="522" r:id="rId8"/>
    <p:sldId id="496" r:id="rId9"/>
    <p:sldId id="510" r:id="rId10"/>
    <p:sldId id="300" r:id="rId11"/>
    <p:sldId id="260" r:id="rId12"/>
    <p:sldId id="548" r:id="rId13"/>
    <p:sldId id="562" r:id="rId14"/>
    <p:sldId id="572" r:id="rId15"/>
    <p:sldId id="532" r:id="rId16"/>
    <p:sldId id="521" r:id="rId17"/>
    <p:sldId id="480" r:id="rId18"/>
    <p:sldId id="559" r:id="rId19"/>
    <p:sldId id="354" r:id="rId20"/>
    <p:sldId id="439" r:id="rId21"/>
    <p:sldId id="448" r:id="rId22"/>
    <p:sldId id="446" r:id="rId23"/>
    <p:sldId id="447" r:id="rId24"/>
    <p:sldId id="567" r:id="rId25"/>
    <p:sldId id="410" r:id="rId26"/>
    <p:sldId id="523" r:id="rId27"/>
    <p:sldId id="404" r:id="rId28"/>
    <p:sldId id="564" r:id="rId29"/>
    <p:sldId id="565" r:id="rId30"/>
    <p:sldId id="569" r:id="rId31"/>
    <p:sldId id="488" r:id="rId32"/>
    <p:sldId id="406" r:id="rId33"/>
    <p:sldId id="407" r:id="rId34"/>
    <p:sldId id="423" r:id="rId35"/>
    <p:sldId id="390" r:id="rId36"/>
    <p:sldId id="570" r:id="rId37"/>
    <p:sldId id="286" r:id="rId38"/>
    <p:sldId id="560" r:id="rId39"/>
    <p:sldId id="542" r:id="rId40"/>
    <p:sldId id="57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B84D0F89-2A91-4D60-9541-CB9756CBFF62}">
          <p14:sldIdLst>
            <p14:sldId id="474"/>
            <p14:sldId id="475"/>
            <p14:sldId id="561"/>
            <p14:sldId id="546"/>
            <p14:sldId id="495"/>
            <p14:sldId id="295"/>
            <p14:sldId id="522"/>
            <p14:sldId id="496"/>
            <p14:sldId id="510"/>
            <p14:sldId id="300"/>
            <p14:sldId id="260"/>
            <p14:sldId id="548"/>
            <p14:sldId id="562"/>
            <p14:sldId id="572"/>
            <p14:sldId id="532"/>
            <p14:sldId id="521"/>
            <p14:sldId id="480"/>
            <p14:sldId id="559"/>
            <p14:sldId id="354"/>
            <p14:sldId id="439"/>
            <p14:sldId id="448"/>
            <p14:sldId id="446"/>
            <p14:sldId id="447"/>
            <p14:sldId id="567"/>
            <p14:sldId id="410"/>
            <p14:sldId id="523"/>
            <p14:sldId id="404"/>
            <p14:sldId id="564"/>
            <p14:sldId id="565"/>
            <p14:sldId id="569"/>
            <p14:sldId id="488"/>
            <p14:sldId id="406"/>
            <p14:sldId id="407"/>
            <p14:sldId id="423"/>
            <p14:sldId id="390"/>
            <p14:sldId id="570"/>
            <p14:sldId id="286"/>
            <p14:sldId id="560"/>
            <p14:sldId id="542"/>
            <p14:sldId id="5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7DB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0845" autoAdjust="0"/>
    <p:restoredTop sz="94618" autoAdjust="0"/>
  </p:normalViewPr>
  <p:slideViewPr>
    <p:cSldViewPr snapToGrid="0">
      <p:cViewPr>
        <p:scale>
          <a:sx n="69" d="100"/>
          <a:sy n="69" d="100"/>
        </p:scale>
        <p:origin x="1122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61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55.81395" units="1/cm"/>
          <inkml:channelProperty channel="Y" name="resolution" value="55.6701" units="1/cm"/>
        </inkml:channelProperties>
      </inkml:inkSource>
      <inkml:timestamp xml:id="ts0" timeString="2024-03-14T15:36:36.611"/>
    </inkml:context>
    <inkml:brush xml:id="br0">
      <inkml:brushProperty name="width" value="0.07938" units="cm"/>
      <inkml:brushProperty name="height" value="0.07938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4BDCF98-3FF2-4827-895D-5E0CFE3BE32E}" emma:medium="tactile" emma:mode="ink">
          <msink:context xmlns:msink="http://schemas.microsoft.com/ink/2010/main" type="inkDrawing" rotatedBoundingBox="10432,1435 11906,2718 11858,2773 10384,1490" semanticType="callout" shapeName="Other">
            <msink:sourceLink direction="with" ref="{6D53D754-1398-4804-B477-C1798B4DAAC4}"/>
            <msink:sourceLink direction="with" ref="{B3D1C798-15D8-4487-9A2C-13575ED548E3}"/>
          </msink:context>
        </emma:interpretation>
      </emma:emma>
    </inkml:annotationXML>
    <inkml:trace contextRef="#ctx0" brushRef="#br0">0 0,'21'0,"0"21,0-21,0 21,1-21,-1 21,-21 0,21-21,0 22,0-22,-21 21,22 0,-1-21,-21 21,21 0,0 1,0-22,0 21,0 0,1-21,-1 21,-21 0,21 0,0-21,-21 21,21 1,1-1,-1-21,0 21,-21 0,21-21,-21 21,21-21,0 22,-21-1,21 0,1 0,-1-21,-21 21,21 0,0-21,-21 21,21 1,1-1,-1-21,-21 21,21-21,0 21,-21 0,21-21,0 0,0 22,-21-1,22-21,-1 21,-21 0,21-21,0 21,0-21,-21 21,22 0,-1-21,-21 22,21-22,0 21,0 0,0 0,0 0,1 1,-1-22,-21 21,21-21,0 21,0-21,-21 21,22 0,-1-21,0 0,-21 21,0 0,21-21,0 0,-21 22,21-22,0 21,1-21,-22 21,21-21,0 0,-21 21,21 0,0-21,-21 22,22-22,-1 0,-21 21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55.81395" units="1/cm"/>
          <inkml:channelProperty channel="Y" name="resolution" value="55.6701" units="1/cm"/>
        </inkml:channelProperties>
      </inkml:inkSource>
      <inkml:timestamp xml:id="ts0" timeString="2024-03-14T15:36:42.214"/>
    </inkml:context>
    <inkml:brush xml:id="br0">
      <inkml:brushProperty name="width" value="0.07938" units="cm"/>
      <inkml:brushProperty name="height" value="0.07938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D70B770-4C56-43F5-8756-3840A099D8AB}" emma:medium="tactile" emma:mode="ink">
          <msink:context xmlns:msink="http://schemas.microsoft.com/ink/2010/main" type="inkDrawing" rotatedBoundingBox="10294,8273 11663,13629 11476,13677 10107,8320" shapeName="Other">
            <msink:destinationLink direction="with" ref="{B2FF92E4-AD7E-427D-8695-11AB4D03C9C5}"/>
          </msink:context>
        </emma:interpretation>
      </emma:emma>
    </inkml:annotationXML>
    <inkml:trace contextRef="#ctx0" brushRef="#br0">0 0,'0'21,"0"0,21 21,0 1,0 20,0-21,1-20,-1 41,0-20,-21-1,21 0,0 0,0 1,0-22,-21 21,43 22,-43-43,21 42,0-20,-21 20,21-41,-21 20,22 21,-1-42,0 22,-21 20,21-41,0 20,-21 0,0-21,21 22,0 20,-21-20,22-1,-1 0,0 22,-21-22,21 0,0 22,1-1,-22-20,0-22,21 21,-21 1,21-1,-21-21,21 21,-21 22,21-43,-21 21,0 1,21-22,-21 42,0-20,0-1,21 0,-21 1,22-43,-22 42,21-21,-21 21,0-20,0-1,0 42,21-20,0-1,-21 0,21 22,-21-43,22 43,-22-1,0-42,21 21,-21 1,0-1,21 1,-21 20,0-42,21 21,-21 1,0-1,0 1,0-1,0-21,0 21,21-21,-21 22,0-1,21-21,-21 22,0-22,0 0,0 0,21 21,1-42,-22 43,0-22,0 0,0 0,0 1,0-1,0 0,21 21,-21 0,21 1,-21-22,21-21,-21 42,0 22,21-22,1 22,-1-43,-21 0,21 21,-21 1,21-1,-21 0,21-21,0 22,-21-1,21-21,-21 1,22 20,-1-21,-21 0,21 21,0-20,-21-1,21 0,-21 0,0 0,22 1,-22-1,21-21,-21 21,21 0,-21 0,0 21,21-42,-21 22,21-1,-21 0,0 0,0 0,21 1,-21-1,21-21,-21 21,0 0,22-21,-22 21,0 0,0 0,21-21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55.81395" units="1/cm"/>
          <inkml:channelProperty channel="Y" name="resolution" value="55.6701" units="1/cm"/>
        </inkml:channelProperties>
      </inkml:inkSource>
      <inkml:timestamp xml:id="ts0" timeString="2024-03-14T15:36:46.412"/>
    </inkml:context>
    <inkml:brush xml:id="br0">
      <inkml:brushProperty name="width" value="0.07938" units="cm"/>
      <inkml:brushProperty name="height" value="0.07938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2FF92E4-AD7E-427D-8695-11AB4D03C9C5}" emma:medium="tactile" emma:mode="ink">
          <msink:context xmlns:msink="http://schemas.microsoft.com/ink/2010/main" type="inkDrawing" rotatedBoundingBox="10127,13278 11648,9518 11827,9590 10306,13351" semanticType="callout" shapeName="Other">
            <msink:sourceLink direction="with" ref="{3D70B770-4C56-43F5-8756-3840A099D8AB}"/>
          </msink:context>
        </emma:interpretation>
      </emma:emma>
    </inkml:annotationXML>
    <inkml:trace contextRef="#ctx0" brushRef="#br0">0 3768,'21'0,"0"-42,-21 20,0-20,22 0,20-22,-21 22,0-43,0 22,22-22,-1 0,-21-42,64-21,-43 21,43 21,-64-21,21 43,22-65,-43 107,64-64,-43 0,0 22,1 20,-22-20,0 41,21-20,-21-1,22 22,-22 0,21-22,-20 1,-1 20,-21 22,21-21,0-1,0 43,-21-42,21 0,0 21,-21-22,22 1,-1-43,0 64,-21-21,21 0,0-1,-21 1,22-22,-22 43,0-21,21 0,-21 20,0-20,0 21,0 0,0-1,0 1,0 0,0 0,0 0,21 0,-21 0,0-1,0 1,0 0,0 0,0 0,21 21,0-22,-21 1,21 21,-21-21,0 0,0 0,21 0,-21 0,0-1,0 1,0 0,0 0,0 0,22 21,-22-22,0 1,21 21,-21-21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55.81395" units="1/cm"/>
          <inkml:channelProperty channel="Y" name="resolution" value="55.6701" units="1/cm"/>
        </inkml:channelProperties>
      </inkml:inkSource>
      <inkml:timestamp xml:id="ts0" timeString="2024-03-14T15:36:51.080"/>
    </inkml:context>
    <inkml:brush xml:id="br0">
      <inkml:brushProperty name="width" value="0.07938" units="cm"/>
      <inkml:brushProperty name="height" value="0.07938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6D53D754-1398-4804-B477-C1798B4DAAC4}" emma:medium="tactile" emma:mode="ink">
          <msink:context xmlns:msink="http://schemas.microsoft.com/ink/2010/main" type="inkDrawing" rotatedBoundingBox="10837,1925 10852,1925 10852,1940 10837,1940" shapeName="Other">
            <msink:destinationLink direction="with" ref="{C4BDCF98-3FF2-4827-895D-5E0CFE3BE32E}"/>
          </msink:context>
        </emma:interpretation>
      </emma:emma>
    </inkml:annotationXML>
    <inkml:trace contextRef="#ctx0" brushRef="#br0">0 0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55.81395" units="1/cm"/>
          <inkml:channelProperty channel="Y" name="resolution" value="55.6701" units="1/cm"/>
        </inkml:channelProperties>
      </inkml:inkSource>
      <inkml:timestamp xml:id="ts0" timeString="2024-03-14T15:36:52.439"/>
    </inkml:context>
    <inkml:brush xml:id="br0">
      <inkml:brushProperty name="width" value="0.07938" units="cm"/>
      <inkml:brushProperty name="height" value="0.07938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3D1C798-15D8-4487-9A2C-13575ED548E3}" emma:medium="tactile" emma:mode="ink">
          <msink:context xmlns:msink="http://schemas.microsoft.com/ink/2010/main" type="inkDrawing" rotatedBoundingBox="10858,1862 10873,1862 10873,1877 10858,1877" shapeName="Other">
            <msink:destinationLink direction="with" ref="{C4BDCF98-3FF2-4827-895D-5E0CFE3BE32E}"/>
          </msink:context>
        </emma:interpretation>
      </emma:emma>
    </inkml:annotationXML>
    <inkml:trace contextRef="#ctx0" brushRef="#br0">0 0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2A669-F02D-4D8D-9296-67232D53951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9E8BD-39E1-4F04-BA78-F4644BD6A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83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Bài 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E8BD-39E1-4F04-BA78-F4644BD6AE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04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38822834-FC32-576F-D9D0-279007F6FB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365544A-712D-4BCC-B3BB-F3B88C5F4366}" type="slidenum">
              <a:rPr lang="en-US" altLang="en-US" smtClean="0">
                <a:latin typeface="Calibri" panose="020F0502020204030204" pitchFamily="34" charset="0"/>
              </a:rPr>
              <a:pPr/>
              <a:t>23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5A3386F6-6D8F-0F8C-C97D-7A677C9EE5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514600" y="857250"/>
            <a:ext cx="4114800" cy="231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086CF79A-75CD-74E7-F97D-2F9DED38FA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vi-VN" altLang="en-US" dirty="0"/>
              <a:t>NGOÀI SÔNG THÌ Ở CHÂU PHI CÒN CÓ HỒ NỮA, EM CÓ THỂ CHO CÔ BIẾT TÊN HỒ VÀ  VỊ TRÍ CỦA NÓ TRÊN LƯỢC ĐỒ KHÔNG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Gv</a:t>
            </a:r>
            <a:r>
              <a:rPr lang="vi-VN" dirty="0"/>
              <a:t> ghi bảng. Khí hậu nóng và khô như vậy sẽ có ảnh hưởng </a:t>
            </a:r>
            <a:r>
              <a:rPr lang="vi-VN" dirty="0" err="1"/>
              <a:t>ntn</a:t>
            </a:r>
            <a:r>
              <a:rPr lang="vi-VN" dirty="0"/>
              <a:t>  đến cảnh quan thiên nhiên ở  châu Phi , chúng ta chuyển qua phần tiếp theo,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E8BD-39E1-4F04-BA78-F4644BD6AE8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36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E8BD-39E1-4F04-BA78-F4644BD6AE8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52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E8BD-39E1-4F04-BA78-F4644BD6AE8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93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E8BD-39E1-4F04-BA78-F4644BD6AE8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76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E8BD-39E1-4F04-BA78-F4644BD6AE8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76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4FA89AC7-3432-5B20-F49F-23E7736869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74C84FB-26B4-4D35-B2EB-4647B59A9EDD}" type="slidenum">
              <a:rPr lang="vi-VN" altLang="en-US" smtClean="0"/>
              <a:pPr/>
              <a:t>6</a:t>
            </a:fld>
            <a:endParaRPr lang="vi-VN" altLang="en-US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34E85048-F7B9-20D9-9EAA-9A63EACBD3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514600" y="857250"/>
            <a:ext cx="4114800" cy="231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BCFD8DBD-A021-F420-B410-03CF6A8C47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Yêu cầu </a:t>
            </a:r>
            <a:r>
              <a:rPr lang="vi-VN" dirty="0" err="1"/>
              <a:t>hs</a:t>
            </a:r>
            <a:r>
              <a:rPr lang="vi-VN" dirty="0"/>
              <a:t> lên bảng chỉ .  Sau đó </a:t>
            </a:r>
            <a:r>
              <a:rPr lang="vi-VN" dirty="0" err="1"/>
              <a:t>gv</a:t>
            </a:r>
            <a:r>
              <a:rPr lang="vi-VN" dirty="0"/>
              <a:t> chỉ lại  + kết luận . Giới thiệu kênh xuy-ê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2C5FED-A27B-4598-9C4E-E34D5378137A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44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A4518264-89AD-610A-5FC0-A0980087F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AEACD6F-BB9A-4A0E-9C4F-A87059FFDABB}" type="slidenum">
              <a:rPr lang="vi-VN" altLang="en-US" smtClean="0">
                <a:solidFill>
                  <a:srgbClr val="000000"/>
                </a:solidFill>
              </a:rPr>
              <a:pPr/>
              <a:t>9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8214AA0D-C2F1-0B36-3363-67904CC576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5B0A9887-9CAE-8335-7475-C0A61D5827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en-US" sz="1100">
                <a:solidFill>
                  <a:srgbClr val="000000"/>
                </a:solidFill>
              </a:rPr>
              <a:t>- </a:t>
            </a:r>
            <a:r>
              <a:rPr lang="fr-FR" altLang="en-US">
                <a:solidFill>
                  <a:srgbClr val="000000"/>
                </a:solidFill>
              </a:rPr>
              <a:t>Đại bộ phận diện tích châu Phi nằm giữa hai chí tuyến, có đường Xích đạo đi ngang qua giữa châu lục. </a:t>
            </a:r>
            <a:endParaRPr lang="vi-VN" altLang="en-US">
              <a:solidFill>
                <a:srgbClr val="000000"/>
              </a:solidFill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F0C6491D-18CB-A9A2-1A13-2FBD60F7C6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2C25275-2D03-4B71-9D5B-5BAD5FDF7BFC}" type="slidenum">
              <a:rPr lang="en-US" altLang="en-US" smtClean="0">
                <a:latin typeface="Calibri" panose="020F0502020204030204" pitchFamily="34" charset="0"/>
              </a:rPr>
              <a:pPr/>
              <a:t>15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3B8AACF9-7940-6005-49F7-822B5F4E51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514600" y="857250"/>
            <a:ext cx="4114800" cy="231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4680358B-4DA7-0C6E-4D5E-604249D74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680758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F156DCD7-4F1A-A89B-D35D-C35FEADA1A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5CC3D19-6DFD-4A49-8CD0-F8297CF481DD}" type="slidenum">
              <a:rPr lang="en-US" altLang="en-US" smtClean="0">
                <a:latin typeface="Calibri" panose="020F0502020204030204" pitchFamily="34" charset="0"/>
              </a:rPr>
              <a:pPr/>
              <a:t>17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AE708290-BA89-2F3A-5096-850DB0D8EB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514600" y="857250"/>
            <a:ext cx="4114800" cy="231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783FB1D6-0A93-5274-FB11-9FFEDC1CDF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ACB84400-BD0C-D6C8-CA27-7011F12B42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A7B02FEC-306B-37AC-9F9F-AA78C4FBB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50395C3A-E991-99F4-FB8D-97733A9ADA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B082B2-6BBE-4372-8057-985DE6162729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14373D03-274E-9A1E-1F09-88C69B7730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F3B08E2-B156-4A01-9092-86E73C9FF722}" type="slidenum">
              <a:rPr lang="en-US" altLang="en-US" smtClean="0">
                <a:latin typeface="Calibri" panose="020F0502020204030204" pitchFamily="34" charset="0"/>
              </a:rPr>
              <a:pPr/>
              <a:t>21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717ECA54-863D-3623-4251-50CCC5281E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514600" y="857250"/>
            <a:ext cx="4114800" cy="231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E931951A-24FD-B963-6CE6-A0183DDA3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9B16E8BE-45D3-28EA-A131-7B8E27DA47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318B63E-4FE2-4AC1-9C74-D8CB486390EA}" type="slidenum">
              <a:rPr lang="en-US" altLang="en-US" smtClean="0">
                <a:latin typeface="Calibri" panose="020F0502020204030204" pitchFamily="34" charset="0"/>
              </a:rPr>
              <a:pPr/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CB1A2ECC-DA33-910D-F02E-20BB56F4B1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514600" y="857250"/>
            <a:ext cx="4114800" cy="231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9494BA47-7DB8-4425-1965-4CA76A2470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6953-96B5-4E68-B060-989F9B8BA11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51FC-CE6F-4FF2-96F3-175D5A8A4EF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6953-96B5-4E68-B060-989F9B8BA11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51FC-CE6F-4FF2-96F3-175D5A8A4E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6953-96B5-4E68-B060-989F9B8BA11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51FC-CE6F-4FF2-96F3-175D5A8A4E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66700"/>
            <a:ext cx="10972800" cy="613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B49E284-5AC0-4CDA-BDF0-02E298B123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DEE7614-9738-85A2-8115-01713EB764B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CCD94-5F99-44D1-93C0-9EBEB33092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9053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6953-96B5-4E68-B060-989F9B8BA11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51FC-CE6F-4FF2-96F3-175D5A8A4E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6953-96B5-4E68-B060-989F9B8BA11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51FC-CE6F-4FF2-96F3-175D5A8A4EF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6953-96B5-4E68-B060-989F9B8BA11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51FC-CE6F-4FF2-96F3-175D5A8A4E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6953-96B5-4E68-B060-989F9B8BA11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51FC-CE6F-4FF2-96F3-175D5A8A4EF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6953-96B5-4E68-B060-989F9B8BA11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51FC-CE6F-4FF2-96F3-175D5A8A4E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6953-96B5-4E68-B060-989F9B8BA11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51FC-CE6F-4FF2-96F3-175D5A8A4E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6953-96B5-4E68-B060-989F9B8BA11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51FC-CE6F-4FF2-96F3-175D5A8A4EF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6953-96B5-4E68-B060-989F9B8BA11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51FC-CE6F-4FF2-96F3-175D5A8A4E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8366953-96B5-4E68-B060-989F9B8BA11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22851FC-CE6F-4FF2-96F3-175D5A8A4EF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CoNhi\Downloads\B&#192;I%20H&#193;T%20KH&#7902;I%20&#272;&#7896;NG\Trai-Dat-Nay-La-Cua-Chung-Minh-Top-Ca-Thieu-Nhi.mp3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47.emf"/><Relationship Id="rId7" Type="http://schemas.openxmlformats.org/officeDocument/2006/relationships/image" Target="../media/image49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51.emf"/><Relationship Id="rId5" Type="http://schemas.openxmlformats.org/officeDocument/2006/relationships/image" Target="../media/image48.emf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5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Hình nền màu trắng đẹp Powerpoint - Phụ Kiện MacBook Chính Hãng">
            <a:extLst>
              <a:ext uri="{FF2B5EF4-FFF2-40B4-BE49-F238E27FC236}">
                <a16:creationId xmlns:a16="http://schemas.microsoft.com/office/drawing/2014/main" id="{68700F2F-26EF-1FF1-562D-903411D02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4">
            <a:extLst>
              <a:ext uri="{FF2B5EF4-FFF2-40B4-BE49-F238E27FC236}">
                <a16:creationId xmlns:a16="http://schemas.microsoft.com/office/drawing/2014/main" id="{6ECA0F08-2CDF-80CE-308D-7BBE8E465F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2299" y="1819659"/>
            <a:ext cx="9187404" cy="512772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156" b="1" kern="10" spc="45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NHIỆT LIỆT CHÀO MỪNG CÁC THẦY CÔ GIÁO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AA9AB9-2253-B869-ED1E-E639219BFE52}"/>
              </a:ext>
            </a:extLst>
          </p:cNvPr>
          <p:cNvSpPr/>
          <p:nvPr/>
        </p:nvSpPr>
        <p:spPr>
          <a:xfrm>
            <a:off x="5433958" y="4103343"/>
            <a:ext cx="1324109" cy="870869"/>
          </a:xfrm>
          <a:prstGeom prst="rect">
            <a:avLst/>
          </a:prstGeom>
          <a:noFill/>
        </p:spPr>
        <p:txBody>
          <a:bodyPr wrap="none" lIns="60180" tIns="30094" rIns="60180" bIns="30094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32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32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anose="02020603050405020304" pitchFamily="18" charset="0"/>
              </a:rPr>
              <a:t>LỚP 5B</a:t>
            </a: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6C6C770B-50AB-1691-55AA-70EA53691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5613" y="5898527"/>
            <a:ext cx="7271951" cy="5232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8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8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8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altLang="en-US" sz="5400" i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1707A4-AAA9-1575-EFEC-CA25852E2175}"/>
              </a:ext>
            </a:extLst>
          </p:cNvPr>
          <p:cNvSpPr/>
          <p:nvPr/>
        </p:nvSpPr>
        <p:spPr>
          <a:xfrm>
            <a:off x="3231984" y="3775788"/>
            <a:ext cx="5728029" cy="6077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0180" tIns="30094" rIns="60180" bIns="30094">
            <a:spAutoFit/>
            <a:scene3d>
              <a:camera prst="perspective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54" b="1" dirty="0">
                <a:ln w="0"/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MÔN: </a:t>
            </a:r>
            <a:r>
              <a:rPr lang="en-US" sz="3554" b="1" dirty="0" err="1">
                <a:ln w="0"/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Địa</a:t>
            </a:r>
            <a:r>
              <a:rPr lang="en-US" sz="3554" b="1" dirty="0">
                <a:ln w="0"/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 </a:t>
            </a:r>
            <a:r>
              <a:rPr lang="en-US" sz="3554" b="1" dirty="0" err="1">
                <a:ln w="0"/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Lí</a:t>
            </a:r>
            <a:endParaRPr lang="en-US" sz="3554" b="1" dirty="0">
              <a:ln w="0"/>
              <a:solidFill>
                <a:srgbClr val="002060"/>
              </a:solidFill>
              <a:latin typeface="Arial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89A5F838-B535-AC39-9892-1F1CB3039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50000">
                <a:schemeClr val="bg1"/>
              </a:gs>
              <a:gs pos="100000">
                <a:srgbClr val="00CC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graphicFrame>
        <p:nvGraphicFramePr>
          <p:cNvPr id="60419" name="Group 3">
            <a:extLst>
              <a:ext uri="{FF2B5EF4-FFF2-40B4-BE49-F238E27FC236}">
                <a16:creationId xmlns:a16="http://schemas.microsoft.com/office/drawing/2014/main" id="{FB3A6F3C-B230-A4CC-1C2D-470CC439A9B2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924099710"/>
              </p:ext>
            </p:extLst>
          </p:nvPr>
        </p:nvGraphicFramePr>
        <p:xfrm>
          <a:off x="1518834" y="1339378"/>
          <a:ext cx="9573886" cy="4572925"/>
        </p:xfrm>
        <a:graphic>
          <a:graphicData uri="http://schemas.openxmlformats.org/drawingml/2006/table">
            <a:tbl>
              <a:tblPr/>
              <a:tblGrid>
                <a:gridCol w="2639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90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7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7805">
                  <a:extLst>
                    <a:ext uri="{9D8B030D-6E8A-4147-A177-3AD203B41FA5}">
                      <a16:colId xmlns:a16="http://schemas.microsoft.com/office/drawing/2014/main" val="1828976599"/>
                    </a:ext>
                  </a:extLst>
                </a:gridCol>
              </a:tblGrid>
              <a:tr h="821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km</a:t>
                      </a:r>
                      <a:r>
                        <a:rPr kumimoji="0" lang="en-US" sz="2000" b="1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số năm 2004 </a:t>
                      </a: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(triệu người)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vi-VN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70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Mĩ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4054</a:t>
                      </a:r>
                      <a:r>
                        <a:rPr lang="vi-VN" sz="2400" b="1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732</a:t>
                      </a:r>
                      <a:r>
                        <a:rPr lang="vi-VN" sz="2400" b="1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(2)</a:t>
                      </a:r>
                      <a:r>
                        <a:rPr lang="vi-VN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lang="en-US" sz="2400" b="1" i="0" kern="1200" baseline="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0" kern="12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651</a:t>
                      </a:r>
                      <a:r>
                        <a:rPr lang="vi-VN" sz="2400" b="1" kern="1200" baseline="30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(1)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r>
                        <a:rPr lang="en-US" sz="2400" b="1" i="0" kern="1200" baseline="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0" kern="12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027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r>
                        <a:rPr lang="en-US" sz="2400" b="1" i="0" kern="1200" baseline="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0" kern="12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</a:t>
                      </a: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2400" b="1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744</a:t>
                      </a:r>
                      <a:r>
                        <a:rPr lang="vi-VN" sz="2400" b="1" kern="1200" baseline="30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(2)</a:t>
                      </a:r>
                      <a:r>
                        <a:rPr lang="vi-VN" sz="2400" b="1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8205">
                <a:tc gridSpan="4">
                  <a:txBody>
                    <a:bodyPr/>
                    <a:lstStyle/>
                    <a:p>
                      <a:pPr marL="514350" marR="0" lvl="0" indent="-5143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Both"/>
                        <a:tabLst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kể dân số Liên bang Nga</a:t>
                      </a:r>
                    </a:p>
                    <a:p>
                      <a:pPr marL="514350" marR="0" lvl="0" indent="-5143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Both"/>
                        <a:tabLst/>
                        <a:defRPr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 cả dân số Liên bang Nga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14350" marR="0" lvl="0" indent="-5143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Both"/>
                        <a:tabLst/>
                        <a:defRPr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782488"/>
                  </a:ext>
                </a:extLst>
              </a:tr>
            </a:tbl>
          </a:graphicData>
        </a:graphic>
      </p:graphicFrame>
      <p:sp>
        <p:nvSpPr>
          <p:cNvPr id="10257" name="Text Box 17">
            <a:extLst>
              <a:ext uri="{FF2B5EF4-FFF2-40B4-BE49-F238E27FC236}">
                <a16:creationId xmlns:a16="http://schemas.microsoft.com/office/drawing/2014/main" id="{A25D2B0B-6B66-DC6F-D629-9EFDA6E08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1569" y="6109694"/>
            <a:ext cx="7543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 dirty="0" err="1">
                <a:latin typeface="Times New Roman" panose="02020603050405020304" pitchFamily="18" charset="0"/>
              </a:rPr>
              <a:t>Bảng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liệu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diện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tích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châu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lục</a:t>
            </a:r>
            <a:endParaRPr lang="en-US" altLang="en-US" sz="2800" b="1" i="1" dirty="0">
              <a:latin typeface="Times New Roman" panose="0202060305040502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0C3EDFD0-4BFF-3D54-31FC-4DA0B57A9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23" y="187022"/>
            <a:ext cx="11396156" cy="107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156" b="1" dirty="0">
                <a:latin typeface="+mj-lt"/>
              </a:rPr>
              <a:t>* Dựa vào bảng số liệu (bài 17), cho biết châu Phi đứng thứ mấy về diện tích trong các châu lục trên thế giới.</a:t>
            </a:r>
            <a:endParaRPr lang="en-US" altLang="en-US" sz="3156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19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" name="Rectangle 20">
            <a:extLst>
              <a:ext uri="{FF2B5EF4-FFF2-40B4-BE49-F238E27FC236}">
                <a16:creationId xmlns:a16="http://schemas.microsoft.com/office/drawing/2014/main" id="{E6853186-AF54-D26E-5E9D-BAA51F8D1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50000">
                <a:schemeClr val="bg1"/>
              </a:gs>
              <a:gs pos="100000">
                <a:srgbClr val="00CC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graphicFrame>
        <p:nvGraphicFramePr>
          <p:cNvPr id="6163" name="Group 19">
            <a:extLst>
              <a:ext uri="{FF2B5EF4-FFF2-40B4-BE49-F238E27FC236}">
                <a16:creationId xmlns:a16="http://schemas.microsoft.com/office/drawing/2014/main" id="{A5025F77-6E4B-4EB6-AD39-5742AFD5146F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862710777"/>
              </p:ext>
            </p:extLst>
          </p:nvPr>
        </p:nvGraphicFramePr>
        <p:xfrm>
          <a:off x="1536695" y="1551374"/>
          <a:ext cx="8331206" cy="4596384"/>
        </p:xfrm>
        <a:graphic>
          <a:graphicData uri="http://schemas.openxmlformats.org/drawingml/2006/table">
            <a:tbl>
              <a:tblPr/>
              <a:tblGrid>
                <a:gridCol w="1313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17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0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6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kumimoji="0" lang="en-US" sz="3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kumimoji="0" 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kumimoji="0" lang="en-US" sz="3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km</a:t>
                      </a:r>
                      <a:r>
                        <a:rPr kumimoji="0" lang="en-US" sz="2800" b="1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0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Mĩ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281" name="Text Box 16">
            <a:extLst>
              <a:ext uri="{FF2B5EF4-FFF2-40B4-BE49-F238E27FC236}">
                <a16:creationId xmlns:a16="http://schemas.microsoft.com/office/drawing/2014/main" id="{2BD62498-4AC1-E867-D86B-B9E26E5FA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099" y="6147764"/>
            <a:ext cx="7543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 dirty="0" err="1">
                <a:latin typeface="Times New Roman" panose="02020603050405020304" pitchFamily="18" charset="0"/>
              </a:rPr>
              <a:t>Bảng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liệu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diện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tích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châu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lục</a:t>
            </a:r>
            <a:endParaRPr lang="en-US" altLang="en-US" sz="2800" b="1" i="1" dirty="0">
              <a:latin typeface="Times New Roman" panose="0202060305040502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65FA77FC-6ACB-0C96-66D6-75BCDF7A3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23" y="187022"/>
            <a:ext cx="11396156" cy="107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156" b="1" dirty="0">
                <a:latin typeface="+mj-lt"/>
              </a:rPr>
              <a:t>* Dựa vào bảng số liệu (bài 17), cho biết châu Phi đứng thứ mấy về diện tích trong các châu lục trên thế giới.</a:t>
            </a:r>
            <a:endParaRPr lang="en-US" altLang="en-US" sz="3156" b="1" dirty="0"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3788975E-2B2D-132F-2D17-7B5F8769CA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6352304"/>
              </p:ext>
            </p:extLst>
          </p:nvPr>
        </p:nvGraphicFramePr>
        <p:xfrm>
          <a:off x="2895601" y="3849566"/>
          <a:ext cx="6972299" cy="518160"/>
        </p:xfrm>
        <a:graphic>
          <a:graphicData uri="http://schemas.openxmlformats.org/drawingml/2006/table">
            <a:tbl>
              <a:tblPr/>
              <a:tblGrid>
                <a:gridCol w="4861560">
                  <a:extLst>
                    <a:ext uri="{9D8B030D-6E8A-4147-A177-3AD203B41FA5}">
                      <a16:colId xmlns:a16="http://schemas.microsoft.com/office/drawing/2014/main" val="3457422901"/>
                    </a:ext>
                  </a:extLst>
                </a:gridCol>
                <a:gridCol w="2110739">
                  <a:extLst>
                    <a:ext uri="{9D8B030D-6E8A-4147-A177-3AD203B41FA5}">
                      <a16:colId xmlns:a16="http://schemas.microsoft.com/office/drawing/2014/main" val="1945720806"/>
                    </a:ext>
                  </a:extLst>
                </a:gridCol>
              </a:tblGrid>
              <a:tr h="4580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03542"/>
                  </a:ext>
                </a:extLst>
              </a:tr>
            </a:tbl>
          </a:graphicData>
        </a:graphic>
      </p:graphicFrame>
      <p:cxnSp>
        <p:nvCxnSpPr>
          <p:cNvPr id="5" name="Straight Connector 4" hidden="1"/>
          <p:cNvCxnSpPr/>
          <p:nvPr/>
        </p:nvCxnSpPr>
        <p:spPr>
          <a:xfrm>
            <a:off x="1539241" y="3211830"/>
            <a:ext cx="8328659" cy="266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 hidden="1"/>
          <p:cNvCxnSpPr>
            <a:endCxn id="6163" idx="3"/>
          </p:cNvCxnSpPr>
          <p:nvPr/>
        </p:nvCxnSpPr>
        <p:spPr>
          <a:xfrm>
            <a:off x="1539240" y="3817620"/>
            <a:ext cx="8328661" cy="31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hidden="1"/>
          <p:cNvCxnSpPr/>
          <p:nvPr/>
        </p:nvCxnSpPr>
        <p:spPr>
          <a:xfrm flipV="1">
            <a:off x="1539241" y="4358640"/>
            <a:ext cx="8328659" cy="22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 hidden="1"/>
          <p:cNvCxnSpPr/>
          <p:nvPr/>
        </p:nvCxnSpPr>
        <p:spPr>
          <a:xfrm>
            <a:off x="1539240" y="4945380"/>
            <a:ext cx="8382000" cy="15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hidden="1"/>
          <p:cNvCxnSpPr/>
          <p:nvPr/>
        </p:nvCxnSpPr>
        <p:spPr>
          <a:xfrm flipV="1">
            <a:off x="1539241" y="5547360"/>
            <a:ext cx="8328659" cy="38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82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1F80073-59D8-3897-4B48-BE783014F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2420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F1AA88-74E9-15BD-36BA-61AC51217418}"/>
              </a:ext>
            </a:extLst>
          </p:cNvPr>
          <p:cNvSpPr txBox="1"/>
          <p:nvPr/>
        </p:nvSpPr>
        <p:spPr>
          <a:xfrm rot="21341768">
            <a:off x="6344621" y="3291990"/>
            <a:ext cx="52653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Đặc điểm tự nhiên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47338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" y="3806881"/>
            <a:ext cx="116052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ym typeface="Wingdings" panose="05000000000000000000" pitchFamily="2" charset="2"/>
              </a:rPr>
              <a:t>Châu</a:t>
            </a:r>
            <a:r>
              <a:rPr lang="en-US" sz="4000" dirty="0">
                <a:sym typeface="Wingdings" panose="05000000000000000000" pitchFamily="2" charset="2"/>
              </a:rPr>
              <a:t> Phi </a:t>
            </a:r>
            <a:r>
              <a:rPr lang="en-US" sz="4000" dirty="0" err="1">
                <a:sym typeface="Wingdings" panose="05000000000000000000" pitchFamily="2" charset="2"/>
              </a:rPr>
              <a:t>có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địa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hình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tương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đối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cao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toàn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bộ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châu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lục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được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coi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như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một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cao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nguyên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khổng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lồ</a:t>
            </a:r>
            <a:r>
              <a:rPr lang="en-US" sz="4000" dirty="0">
                <a:sym typeface="Wingdings" panose="05000000000000000000" pitchFamily="2" charset="2"/>
              </a:rPr>
              <a:t>, </a:t>
            </a:r>
            <a:r>
              <a:rPr lang="en-US" sz="4000" dirty="0" err="1">
                <a:sym typeface="Wingdings" panose="05000000000000000000" pitchFamily="2" charset="2"/>
              </a:rPr>
              <a:t>trên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có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các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bồn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địa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lớn</a:t>
            </a:r>
            <a:r>
              <a:rPr lang="en-US" sz="4000" dirty="0">
                <a:sym typeface="Wingdings" panose="05000000000000000000" pitchFamily="2" charset="2"/>
              </a:rPr>
              <a:t>.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8" y="-190500"/>
            <a:ext cx="3147060" cy="3817620"/>
          </a:xfrm>
          <a:prstGeom prst="rect">
            <a:avLst/>
          </a:prstGeom>
        </p:spPr>
      </p:pic>
      <p:sp>
        <p:nvSpPr>
          <p:cNvPr id="7" name="AutoShape 51">
            <a:extLst>
              <a:ext uri="{FF2B5EF4-FFF2-40B4-BE49-F238E27FC236}">
                <a16:creationId xmlns:a16="http://schemas.microsoft.com/office/drawing/2014/main" id="{4E186E17-8291-328E-C768-9D9A5333A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5208" y="617221"/>
            <a:ext cx="6899472" cy="3016830"/>
          </a:xfrm>
          <a:prstGeom prst="cloudCallout">
            <a:avLst>
              <a:gd name="adj1" fmla="val 59214"/>
              <a:gd name="adj2" fmla="val -82026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Phi?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9063" y="5120640"/>
            <a:ext cx="10439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4783" y="4465320"/>
            <a:ext cx="106299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" y="5738253"/>
            <a:ext cx="434339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63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uoc do tu nhien chau Phi">
            <a:extLst>
              <a:ext uri="{FF2B5EF4-FFF2-40B4-BE49-F238E27FC236}">
                <a16:creationId xmlns:a16="http://schemas.microsoft.com/office/drawing/2014/main" id="{0E666354-4D3D-C740-F803-8729CA4AB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53" y="312821"/>
            <a:ext cx="11189368" cy="5929364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7189AE47-D956-E6F2-03B3-076A8359B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712" y="6319729"/>
            <a:ext cx="4226781" cy="43119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</p:spTree>
    <p:extLst>
      <p:ext uri="{BB962C8B-B14F-4D97-AF65-F5344CB8AC3E}">
        <p14:creationId xmlns:p14="http://schemas.microsoft.com/office/powerpoint/2010/main" val="2698119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2">
            <a:extLst>
              <a:ext uri="{FF2B5EF4-FFF2-40B4-BE49-F238E27FC236}">
                <a16:creationId xmlns:a16="http://schemas.microsoft.com/office/drawing/2014/main" id="{7E76E196-E127-5ACF-ACB3-C531EE42F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8641" y="3806541"/>
            <a:ext cx="184731" cy="33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581">
              <a:latin typeface="Arial" panose="020B0604020202020204" pitchFamily="34" charset="0"/>
            </a:endParaRPr>
          </a:p>
        </p:txBody>
      </p:sp>
      <p:pic>
        <p:nvPicPr>
          <p:cNvPr id="77828" name="Picture 6">
            <a:extLst>
              <a:ext uri="{FF2B5EF4-FFF2-40B4-BE49-F238E27FC236}">
                <a16:creationId xmlns:a16="http://schemas.microsoft.com/office/drawing/2014/main" id="{34101AAD-9036-56DA-23AD-B6BD16933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205" y="247973"/>
            <a:ext cx="6691344" cy="546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29" name="Rectangle 1">
            <a:extLst>
              <a:ext uri="{FF2B5EF4-FFF2-40B4-BE49-F238E27FC236}">
                <a16:creationId xmlns:a16="http://schemas.microsoft.com/office/drawing/2014/main" id="{9CBDF6EB-8BAA-5B3D-3E1D-D24A1D64F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229" y="69269"/>
            <a:ext cx="470946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 em hãy: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Đọc tên các </a:t>
            </a:r>
            <a:r>
              <a:rPr lang="vi-VN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nguyên </a:t>
            </a:r>
            <a:r>
              <a:rPr lang="vi-VN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 địa </a:t>
            </a:r>
            <a:r>
              <a:rPr lang="vi-VN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châu Phi.</a:t>
            </a: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F6DB9AE8-4F82-7EB1-2A1A-FF981D457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8" y="5840044"/>
            <a:ext cx="4226781" cy="43119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sp>
        <p:nvSpPr>
          <p:cNvPr id="3" name="AutoShape 51">
            <a:extLst>
              <a:ext uri="{FF2B5EF4-FFF2-40B4-BE49-F238E27FC236}">
                <a16:creationId xmlns:a16="http://schemas.microsoft.com/office/drawing/2014/main" id="{4E186E17-8291-328E-C768-9D9A5333A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195" y="4747249"/>
            <a:ext cx="4226783" cy="2041493"/>
          </a:xfrm>
          <a:prstGeom prst="cloudCallout">
            <a:avLst>
              <a:gd name="adj1" fmla="val 59214"/>
              <a:gd name="adj2" fmla="val -82026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latin typeface="Times New Roman" panose="02020603050405020304" pitchFamily="18" charset="0"/>
              </a:rPr>
              <a:t>Thảo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luận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nhóm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vi-VN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>
                <a:latin typeface="Times New Roman" panose="02020603050405020304" pitchFamily="18" charset="0"/>
              </a:rPr>
              <a:t>2</a:t>
            </a:r>
            <a:r>
              <a:rPr lang="vi-VN" altLang="en-US" sz="4000" b="1" dirty="0">
                <a:latin typeface="Times New Roman" panose="02020603050405020304" pitchFamily="18" charset="0"/>
              </a:rPr>
              <a:t> 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27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" grpId="0"/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uoc do tu nhien chau Phi">
            <a:extLst>
              <a:ext uri="{FF2B5EF4-FFF2-40B4-BE49-F238E27FC236}">
                <a16:creationId xmlns:a16="http://schemas.microsoft.com/office/drawing/2014/main" id="{0E666354-4D3D-C740-F803-8729CA4AB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53" y="312821"/>
            <a:ext cx="11189368" cy="5929364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7189AE47-D956-E6F2-03B3-076A8359B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712" y="6319729"/>
            <a:ext cx="4226781" cy="43119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</p:spTree>
    <p:extLst>
      <p:ext uri="{BB962C8B-B14F-4D97-AF65-F5344CB8AC3E}">
        <p14:creationId xmlns:p14="http://schemas.microsoft.com/office/powerpoint/2010/main" val="1512163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FCCF8489-0912-3458-C74E-A4996BD7BF3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298" y="586309"/>
            <a:ext cx="4673903" cy="5495238"/>
          </a:xfrm>
        </p:spPr>
      </p:pic>
      <p:sp>
        <p:nvSpPr>
          <p:cNvPr id="52234" name="AutoShape 10">
            <a:extLst>
              <a:ext uri="{FF2B5EF4-FFF2-40B4-BE49-F238E27FC236}">
                <a16:creationId xmlns:a16="http://schemas.microsoft.com/office/drawing/2014/main" id="{1FA66299-B047-3CC3-0736-F9AC8F22F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869" y="1280163"/>
            <a:ext cx="2475527" cy="710474"/>
          </a:xfrm>
          <a:prstGeom prst="wedgeRoundRectCallout">
            <a:avLst>
              <a:gd name="adj1" fmla="val 133719"/>
              <a:gd name="adj2" fmla="val 92357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alt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36" name="AutoShape 12">
            <a:extLst>
              <a:ext uri="{FF2B5EF4-FFF2-40B4-BE49-F238E27FC236}">
                <a16:creationId xmlns:a16="http://schemas.microsoft.com/office/drawing/2014/main" id="{23E77C8F-59D8-69A6-2DF8-6FCFA6A8D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861" y="2046040"/>
            <a:ext cx="2486672" cy="826492"/>
          </a:xfrm>
          <a:prstGeom prst="wedgeRoundRectCallout">
            <a:avLst>
              <a:gd name="adj1" fmla="val 175593"/>
              <a:gd name="adj2" fmla="val 62042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37" name="AutoShape 13">
            <a:extLst>
              <a:ext uri="{FF2B5EF4-FFF2-40B4-BE49-F238E27FC236}">
                <a16:creationId xmlns:a16="http://schemas.microsoft.com/office/drawing/2014/main" id="{1B139240-7509-6F33-A2C4-C34E20889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961" y="2965108"/>
            <a:ext cx="2475527" cy="707467"/>
          </a:xfrm>
          <a:prstGeom prst="wedgeRoundRectCallout">
            <a:avLst>
              <a:gd name="adj1" fmla="val 144801"/>
              <a:gd name="adj2" fmla="val 5349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Công-gô</a:t>
            </a:r>
            <a:endParaRPr lang="en-US" alt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38" name="AutoShape 14">
            <a:extLst>
              <a:ext uri="{FF2B5EF4-FFF2-40B4-BE49-F238E27FC236}">
                <a16:creationId xmlns:a16="http://schemas.microsoft.com/office/drawing/2014/main" id="{3742CBEC-9C02-C29E-4A3B-0D3C7E2BC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774" y="3876627"/>
            <a:ext cx="2534041" cy="845287"/>
          </a:xfrm>
          <a:prstGeom prst="wedgeRoundRectCallout">
            <a:avLst>
              <a:gd name="adj1" fmla="val 155119"/>
              <a:gd name="adj2" fmla="val 20990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alt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-la-ha-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endParaRPr lang="en-US" alt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5D4C79E-AF45-81BA-5A21-D212DE970B17}"/>
              </a:ext>
            </a:extLst>
          </p:cNvPr>
          <p:cNvSpPr/>
          <p:nvPr/>
        </p:nvSpPr>
        <p:spPr>
          <a:xfrm>
            <a:off x="5406389" y="1989368"/>
            <a:ext cx="823321" cy="59206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76200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7864F5A-2A3C-5EF2-6FB7-FF08B0F50782}"/>
              </a:ext>
            </a:extLst>
          </p:cNvPr>
          <p:cNvSpPr/>
          <p:nvPr/>
        </p:nvSpPr>
        <p:spPr>
          <a:xfrm>
            <a:off x="5779081" y="3120312"/>
            <a:ext cx="700725" cy="39703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76200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086DB61-455B-57BB-A432-6287112B3CCE}"/>
              </a:ext>
            </a:extLst>
          </p:cNvPr>
          <p:cNvSpPr/>
          <p:nvPr/>
        </p:nvSpPr>
        <p:spPr>
          <a:xfrm>
            <a:off x="6497231" y="2476113"/>
            <a:ext cx="597636" cy="53076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76200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280E494-CF8B-B23F-90FC-4827C51A4692}"/>
              </a:ext>
            </a:extLst>
          </p:cNvPr>
          <p:cNvSpPr/>
          <p:nvPr/>
        </p:nvSpPr>
        <p:spPr>
          <a:xfrm>
            <a:off x="6129447" y="4299622"/>
            <a:ext cx="661716" cy="64082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76200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88" name="TextBox 2">
            <a:extLst>
              <a:ext uri="{FF2B5EF4-FFF2-40B4-BE49-F238E27FC236}">
                <a16:creationId xmlns:a16="http://schemas.microsoft.com/office/drawing/2014/main" id="{AB3053BA-A6EE-6F22-C0DB-BF6CE4881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8641" y="3806541"/>
            <a:ext cx="184731" cy="33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58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70C43C1-DDAD-CF1A-25C1-60705B48DE3F}"/>
              </a:ext>
            </a:extLst>
          </p:cNvPr>
          <p:cNvSpPr/>
          <p:nvPr/>
        </p:nvSpPr>
        <p:spPr>
          <a:xfrm>
            <a:off x="7078057" y="2585968"/>
            <a:ext cx="713267" cy="46529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76200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C74B0C-C3D1-2CEC-EBAF-2B44C7DC1966}"/>
              </a:ext>
            </a:extLst>
          </p:cNvPr>
          <p:cNvSpPr/>
          <p:nvPr/>
        </p:nvSpPr>
        <p:spPr>
          <a:xfrm>
            <a:off x="6585364" y="3328695"/>
            <a:ext cx="823321" cy="592067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76200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utoShape 10">
            <a:extLst>
              <a:ext uri="{FF2B5EF4-FFF2-40B4-BE49-F238E27FC236}">
                <a16:creationId xmlns:a16="http://schemas.microsoft.com/office/drawing/2014/main" id="{15A95AE3-668E-E60D-11B0-B2D69907F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0164" y="3851120"/>
            <a:ext cx="2474137" cy="710474"/>
          </a:xfrm>
          <a:prstGeom prst="wedgeRoundRectCallout">
            <a:avLst>
              <a:gd name="adj1" fmla="val -97489"/>
              <a:gd name="adj2" fmla="val -75816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sp>
        <p:nvSpPr>
          <p:cNvPr id="29" name="AutoShape 10">
            <a:extLst>
              <a:ext uri="{FF2B5EF4-FFF2-40B4-BE49-F238E27FC236}">
                <a16:creationId xmlns:a16="http://schemas.microsoft.com/office/drawing/2014/main" id="{BBE59AC2-253B-DDA6-7C2D-716AD9CB3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3376" y="1635400"/>
            <a:ext cx="2474137" cy="710474"/>
          </a:xfrm>
          <a:prstGeom prst="wedgeRoundRectCallout">
            <a:avLst>
              <a:gd name="adj1" fmla="val -76997"/>
              <a:gd name="adj2" fmla="val 133266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Ê-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ô- pi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62E9E26-0434-03F0-27E9-A4913EAD5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91" y="403190"/>
            <a:ext cx="3399152" cy="3156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D3736B9-FDC7-7822-8D98-62E8D18C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893" y="3806539"/>
            <a:ext cx="3397875" cy="302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227D2EF-B407-CB0E-D290-CFB7DF57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55" y="405827"/>
            <a:ext cx="3258444" cy="243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26C1F1C-B77D-9034-500C-80EB33BA7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55" y="2083541"/>
            <a:ext cx="3258444" cy="330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7C7308A-FF58-EBC1-4A2B-D07296B1A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5" y="3841088"/>
            <a:ext cx="3307695" cy="300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4" grpId="0" animBg="1"/>
      <p:bldP spid="52236" grpId="0" animBg="1"/>
      <p:bldP spid="52237" grpId="0" animBg="1"/>
      <p:bldP spid="52238" grpId="0" animBg="1"/>
      <p:bldP spid="2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Câu hỏi của Phạm Thị Bích Loan - Địa lý lớp 7 | Học trực tuyến">
            <a:extLst>
              <a:ext uri="{FF2B5EF4-FFF2-40B4-BE49-F238E27FC236}">
                <a16:creationId xmlns:a16="http://schemas.microsoft.com/office/drawing/2014/main" id="{D680D831-D6B6-8C4C-AB61-FB6011BD9A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555" name="AutoShape 4" descr="Câu hỏi của Phạm Thị Bích Loan - Địa lý lớp 7 | Học trực tuyến">
            <a:extLst>
              <a:ext uri="{FF2B5EF4-FFF2-40B4-BE49-F238E27FC236}">
                <a16:creationId xmlns:a16="http://schemas.microsoft.com/office/drawing/2014/main" id="{0567B435-E7D7-FE68-BA66-2F7394A0FB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1041C21D-722A-536A-D9C2-00A8E965F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8" y="1210913"/>
            <a:ext cx="5892801" cy="547352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F14CE2B-D0D4-3ABD-0C3C-A61AF621D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7" y="1210913"/>
            <a:ext cx="5689600" cy="541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0526C3-FB15-EEFC-B7CD-C05F664FF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17" y="10590"/>
            <a:ext cx="56896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Cao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khu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vực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tương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đối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bằng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phẳng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sườn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dốc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thường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độ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cao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tuyệt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đối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trên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500m. </a:t>
            </a:r>
            <a:endParaRPr lang="en-US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BFEE57-95C9-1C9C-12E8-C95FF990E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609" y="89438"/>
            <a:ext cx="5583767" cy="941796"/>
          </a:xfrm>
          <a:prstGeom prst="rect">
            <a:avLst/>
          </a:prstGeom>
          <a:solidFill>
            <a:schemeClr val="bg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1867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027420" y="5257800"/>
            <a:ext cx="5875020" cy="833760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171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uoc do tu nhien chau Phi">
            <a:extLst>
              <a:ext uri="{FF2B5EF4-FFF2-40B4-BE49-F238E27FC236}">
                <a16:creationId xmlns:a16="http://schemas.microsoft.com/office/drawing/2014/main" id="{7F183AAC-81A4-7E45-03C9-EA09E7B15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79" y="635431"/>
            <a:ext cx="8954180" cy="5606754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Slide Number Placeholder 3">
            <a:extLst>
              <a:ext uri="{FF2B5EF4-FFF2-40B4-BE49-F238E27FC236}">
                <a16:creationId xmlns:a16="http://schemas.microsoft.com/office/drawing/2014/main" id="{2E2F534E-F3DF-AFF3-79D1-FC14FB800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0998270-2E07-4834-81CD-DF89A01ABE5C}" type="slidenum">
              <a:rPr lang="en-US" altLang="en-US" sz="1200">
                <a:solidFill>
                  <a:srgbClr val="045C75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en-US" sz="1200">
              <a:solidFill>
                <a:srgbClr val="045C75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5488" name="Freeform 16">
            <a:extLst>
              <a:ext uri="{FF2B5EF4-FFF2-40B4-BE49-F238E27FC236}">
                <a16:creationId xmlns:a16="http://schemas.microsoft.com/office/drawing/2014/main" id="{621EAEB6-4A4A-88F7-6DAC-2EC54BE391FE}"/>
              </a:ext>
            </a:extLst>
          </p:cNvPr>
          <p:cNvSpPr>
            <a:spLocks/>
          </p:cNvSpPr>
          <p:nvPr/>
        </p:nvSpPr>
        <p:spPr bwMode="auto">
          <a:xfrm>
            <a:off x="7510073" y="1454500"/>
            <a:ext cx="571483" cy="1974511"/>
          </a:xfrm>
          <a:custGeom>
            <a:avLst/>
            <a:gdLst>
              <a:gd name="T0" fmla="*/ 2147483646 w 11653"/>
              <a:gd name="T1" fmla="*/ 0 h 10690"/>
              <a:gd name="T2" fmla="*/ 2147483646 w 11653"/>
              <a:gd name="T3" fmla="*/ 2147483646 h 10690"/>
              <a:gd name="T4" fmla="*/ 2147483646 w 11653"/>
              <a:gd name="T5" fmla="*/ 2147483646 h 10690"/>
              <a:gd name="T6" fmla="*/ 2147483646 w 11653"/>
              <a:gd name="T7" fmla="*/ 2147483646 h 10690"/>
              <a:gd name="T8" fmla="*/ 2147483646 w 11653"/>
              <a:gd name="T9" fmla="*/ 2147483646 h 10690"/>
              <a:gd name="T10" fmla="*/ 2147483646 w 11653"/>
              <a:gd name="T11" fmla="*/ 2147483646 h 10690"/>
              <a:gd name="T12" fmla="*/ 2147483646 w 11653"/>
              <a:gd name="T13" fmla="*/ 2147483646 h 10690"/>
              <a:gd name="T14" fmla="*/ 2147483646 w 11653"/>
              <a:gd name="T15" fmla="*/ 2147483646 h 10690"/>
              <a:gd name="T16" fmla="*/ 2147483646 w 11653"/>
              <a:gd name="T17" fmla="*/ 2147483646 h 10690"/>
              <a:gd name="T18" fmla="*/ 2147483646 w 11653"/>
              <a:gd name="T19" fmla="*/ 2147483646 h 10690"/>
              <a:gd name="T20" fmla="*/ 2147483646 w 11653"/>
              <a:gd name="T21" fmla="*/ 2147483646 h 10690"/>
              <a:gd name="T22" fmla="*/ 2147483646 w 11653"/>
              <a:gd name="T23" fmla="*/ 2147483646 h 10690"/>
              <a:gd name="T24" fmla="*/ 2147483646 w 11653"/>
              <a:gd name="T25" fmla="*/ 2147483646 h 10690"/>
              <a:gd name="T26" fmla="*/ 2147483646 w 11653"/>
              <a:gd name="T27" fmla="*/ 2147483646 h 10690"/>
              <a:gd name="T28" fmla="*/ 2147483646 w 11653"/>
              <a:gd name="T29" fmla="*/ 2147483646 h 10690"/>
              <a:gd name="T30" fmla="*/ 2147483646 w 11653"/>
              <a:gd name="T31" fmla="*/ 2147483646 h 10690"/>
              <a:gd name="T32" fmla="*/ 2147483646 w 11653"/>
              <a:gd name="T33" fmla="*/ 2147483646 h 10690"/>
              <a:gd name="T34" fmla="*/ 2147483646 w 11653"/>
              <a:gd name="T35" fmla="*/ 2147483646 h 10690"/>
              <a:gd name="T36" fmla="*/ 2147483646 w 11653"/>
              <a:gd name="T37" fmla="*/ 2147483646 h 10690"/>
              <a:gd name="T38" fmla="*/ 2147483646 w 11653"/>
              <a:gd name="T39" fmla="*/ 2147483646 h 10690"/>
              <a:gd name="T40" fmla="*/ 2147483646 w 11653"/>
              <a:gd name="T41" fmla="*/ 2147483646 h 10690"/>
              <a:gd name="T42" fmla="*/ 2147483646 w 11653"/>
              <a:gd name="T43" fmla="*/ 2147483646 h 10690"/>
              <a:gd name="T44" fmla="*/ 2147483646 w 11653"/>
              <a:gd name="T45" fmla="*/ 2147483646 h 10690"/>
              <a:gd name="T46" fmla="*/ 2147483646 w 11653"/>
              <a:gd name="T47" fmla="*/ 2147483646 h 10690"/>
              <a:gd name="T48" fmla="*/ 2147483646 w 11653"/>
              <a:gd name="T49" fmla="*/ 2147483646 h 10690"/>
              <a:gd name="T50" fmla="*/ 2147483646 w 11653"/>
              <a:gd name="T51" fmla="*/ 2147483646 h 10690"/>
              <a:gd name="T52" fmla="*/ 2147483646 w 11653"/>
              <a:gd name="T53" fmla="*/ 2147483646 h 1069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1653"/>
              <a:gd name="T82" fmla="*/ 0 h 10690"/>
              <a:gd name="T83" fmla="*/ 11653 w 11653"/>
              <a:gd name="T84" fmla="*/ 10690 h 1069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1653" h="10690">
                <a:moveTo>
                  <a:pt x="515" y="0"/>
                </a:moveTo>
                <a:cubicBezTo>
                  <a:pt x="588" y="74"/>
                  <a:pt x="1158" y="519"/>
                  <a:pt x="1286" y="691"/>
                </a:cubicBezTo>
                <a:cubicBezTo>
                  <a:pt x="0" y="995"/>
                  <a:pt x="1232" y="937"/>
                  <a:pt x="1286" y="1036"/>
                </a:cubicBezTo>
                <a:cubicBezTo>
                  <a:pt x="1467" y="1198"/>
                  <a:pt x="1052" y="961"/>
                  <a:pt x="1280" y="1034"/>
                </a:cubicBezTo>
                <a:cubicBezTo>
                  <a:pt x="1508" y="1107"/>
                  <a:pt x="2053" y="1353"/>
                  <a:pt x="2655" y="1472"/>
                </a:cubicBezTo>
                <a:cubicBezTo>
                  <a:pt x="3259" y="1601"/>
                  <a:pt x="4375" y="1641"/>
                  <a:pt x="5213" y="1689"/>
                </a:cubicBezTo>
                <a:cubicBezTo>
                  <a:pt x="6598" y="2047"/>
                  <a:pt x="6973" y="2165"/>
                  <a:pt x="7438" y="2415"/>
                </a:cubicBezTo>
                <a:lnTo>
                  <a:pt x="7438" y="2760"/>
                </a:lnTo>
                <a:lnTo>
                  <a:pt x="4362" y="3105"/>
                </a:lnTo>
                <a:cubicBezTo>
                  <a:pt x="4106" y="3163"/>
                  <a:pt x="3310" y="3368"/>
                  <a:pt x="2824" y="3450"/>
                </a:cubicBezTo>
                <a:cubicBezTo>
                  <a:pt x="2592" y="3482"/>
                  <a:pt x="1419" y="3713"/>
                  <a:pt x="1280" y="3793"/>
                </a:cubicBezTo>
                <a:cubicBezTo>
                  <a:pt x="3007" y="5085"/>
                  <a:pt x="1340" y="3779"/>
                  <a:pt x="2824" y="4484"/>
                </a:cubicBezTo>
                <a:cubicBezTo>
                  <a:pt x="3134" y="4836"/>
                  <a:pt x="4432" y="4673"/>
                  <a:pt x="5213" y="4634"/>
                </a:cubicBezTo>
                <a:cubicBezTo>
                  <a:pt x="6468" y="4489"/>
                  <a:pt x="7166" y="4344"/>
                  <a:pt x="8608" y="4264"/>
                </a:cubicBezTo>
                <a:cubicBezTo>
                  <a:pt x="9445" y="4080"/>
                  <a:pt x="11653" y="4712"/>
                  <a:pt x="10515" y="4828"/>
                </a:cubicBezTo>
                <a:cubicBezTo>
                  <a:pt x="10571" y="4936"/>
                  <a:pt x="9364" y="5119"/>
                  <a:pt x="8976" y="5172"/>
                </a:cubicBezTo>
                <a:cubicBezTo>
                  <a:pt x="8845" y="5168"/>
                  <a:pt x="7807" y="5425"/>
                  <a:pt x="7437" y="5862"/>
                </a:cubicBezTo>
                <a:cubicBezTo>
                  <a:pt x="7255" y="6114"/>
                  <a:pt x="8976" y="6609"/>
                  <a:pt x="8976" y="6897"/>
                </a:cubicBezTo>
                <a:cubicBezTo>
                  <a:pt x="8976" y="7185"/>
                  <a:pt x="8463" y="7415"/>
                  <a:pt x="7438" y="7588"/>
                </a:cubicBezTo>
                <a:cubicBezTo>
                  <a:pt x="6413" y="7761"/>
                  <a:pt x="3080" y="7703"/>
                  <a:pt x="2824" y="7933"/>
                </a:cubicBezTo>
                <a:cubicBezTo>
                  <a:pt x="2568" y="8163"/>
                  <a:pt x="4230" y="9135"/>
                  <a:pt x="5900" y="8967"/>
                </a:cubicBezTo>
                <a:cubicBezTo>
                  <a:pt x="6975" y="9459"/>
                  <a:pt x="7437" y="9713"/>
                  <a:pt x="7437" y="10000"/>
                </a:cubicBezTo>
                <a:cubicBezTo>
                  <a:pt x="7437" y="10287"/>
                  <a:pt x="5923" y="10585"/>
                  <a:pt x="5898" y="10690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9" name="Freeform 17">
            <a:extLst>
              <a:ext uri="{FF2B5EF4-FFF2-40B4-BE49-F238E27FC236}">
                <a16:creationId xmlns:a16="http://schemas.microsoft.com/office/drawing/2014/main" id="{51E75DF4-D334-58CE-8533-ABE663FF86FD}"/>
              </a:ext>
            </a:extLst>
          </p:cNvPr>
          <p:cNvSpPr>
            <a:spLocks/>
          </p:cNvSpPr>
          <p:nvPr/>
        </p:nvSpPr>
        <p:spPr bwMode="auto">
          <a:xfrm>
            <a:off x="7884453" y="2502706"/>
            <a:ext cx="798001" cy="379832"/>
          </a:xfrm>
          <a:custGeom>
            <a:avLst/>
            <a:gdLst>
              <a:gd name="T0" fmla="*/ 0 w 11054"/>
              <a:gd name="T1" fmla="*/ 0 h 10528"/>
              <a:gd name="T2" fmla="*/ 2147483646 w 11054"/>
              <a:gd name="T3" fmla="*/ 2147483646 h 10528"/>
              <a:gd name="T4" fmla="*/ 2147483646 w 11054"/>
              <a:gd name="T5" fmla="*/ 2147483646 h 10528"/>
              <a:gd name="T6" fmla="*/ 2147483646 w 11054"/>
              <a:gd name="T7" fmla="*/ 2147483646 h 10528"/>
              <a:gd name="T8" fmla="*/ 2147483646 w 11054"/>
              <a:gd name="T9" fmla="*/ 2147483646 h 10528"/>
              <a:gd name="T10" fmla="*/ 2147483646 w 11054"/>
              <a:gd name="T11" fmla="*/ 2147483646 h 10528"/>
              <a:gd name="T12" fmla="*/ 2147483646 w 11054"/>
              <a:gd name="T13" fmla="*/ 2147483646 h 10528"/>
              <a:gd name="T14" fmla="*/ 2147483646 w 11054"/>
              <a:gd name="T15" fmla="*/ 2147483646 h 10528"/>
              <a:gd name="T16" fmla="*/ 2147483646 w 11054"/>
              <a:gd name="T17" fmla="*/ 2147483646 h 10528"/>
              <a:gd name="T18" fmla="*/ 2147483646 w 11054"/>
              <a:gd name="T19" fmla="*/ 2147483646 h 10528"/>
              <a:gd name="T20" fmla="*/ 2147483646 w 11054"/>
              <a:gd name="T21" fmla="*/ 2147483646 h 10528"/>
              <a:gd name="T22" fmla="*/ 2147483646 w 11054"/>
              <a:gd name="T23" fmla="*/ 2147483646 h 10528"/>
              <a:gd name="T24" fmla="*/ 2147483646 w 11054"/>
              <a:gd name="T25" fmla="*/ 2147483646 h 10528"/>
              <a:gd name="T26" fmla="*/ 2147483646 w 11054"/>
              <a:gd name="T27" fmla="*/ 2147483646 h 10528"/>
              <a:gd name="T28" fmla="*/ 2147483646 w 11054"/>
              <a:gd name="T29" fmla="*/ 2147483646 h 105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054"/>
              <a:gd name="T46" fmla="*/ 0 h 10528"/>
              <a:gd name="T47" fmla="*/ 11054 w 11054"/>
              <a:gd name="T48" fmla="*/ 10528 h 1052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054" h="10528">
                <a:moveTo>
                  <a:pt x="0" y="0"/>
                </a:moveTo>
                <a:cubicBezTo>
                  <a:pt x="12" y="8"/>
                  <a:pt x="1635" y="1286"/>
                  <a:pt x="1962" y="1543"/>
                </a:cubicBezTo>
                <a:cubicBezTo>
                  <a:pt x="2129" y="2109"/>
                  <a:pt x="3799" y="7044"/>
                  <a:pt x="2962" y="4937"/>
                </a:cubicBezTo>
                <a:cubicBezTo>
                  <a:pt x="3154" y="5568"/>
                  <a:pt x="3772" y="6388"/>
                  <a:pt x="3962" y="6634"/>
                </a:cubicBezTo>
                <a:cubicBezTo>
                  <a:pt x="3963" y="6633"/>
                  <a:pt x="3803" y="6347"/>
                  <a:pt x="3969" y="6630"/>
                </a:cubicBezTo>
                <a:cubicBezTo>
                  <a:pt x="4136" y="6913"/>
                  <a:pt x="4629" y="7765"/>
                  <a:pt x="4961" y="8331"/>
                </a:cubicBezTo>
                <a:cubicBezTo>
                  <a:pt x="5293" y="8897"/>
                  <a:pt x="5642" y="9894"/>
                  <a:pt x="5961" y="10028"/>
                </a:cubicBezTo>
                <a:cubicBezTo>
                  <a:pt x="6616" y="9903"/>
                  <a:pt x="6307" y="10112"/>
                  <a:pt x="6961" y="10028"/>
                </a:cubicBezTo>
                <a:cubicBezTo>
                  <a:pt x="8020" y="9862"/>
                  <a:pt x="9003" y="10528"/>
                  <a:pt x="9969" y="10028"/>
                </a:cubicBezTo>
                <a:cubicBezTo>
                  <a:pt x="10249" y="9862"/>
                  <a:pt x="11054" y="8705"/>
                  <a:pt x="10960" y="8331"/>
                </a:cubicBezTo>
                <a:cubicBezTo>
                  <a:pt x="10867" y="7957"/>
                  <a:pt x="9346" y="7074"/>
                  <a:pt x="9097" y="6824"/>
                </a:cubicBezTo>
                <a:cubicBezTo>
                  <a:pt x="8598" y="6366"/>
                  <a:pt x="7819" y="6658"/>
                  <a:pt x="7383" y="6075"/>
                </a:cubicBezTo>
                <a:lnTo>
                  <a:pt x="6823" y="5326"/>
                </a:ln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93" name="AutoShape 21">
            <a:extLst>
              <a:ext uri="{FF2B5EF4-FFF2-40B4-BE49-F238E27FC236}">
                <a16:creationId xmlns:a16="http://schemas.microsoft.com/office/drawing/2014/main" id="{AE996F0B-5AA8-9864-1386-1143090DF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1983" y="1089362"/>
            <a:ext cx="1680020" cy="739438"/>
          </a:xfrm>
          <a:prstGeom prst="wedgeRoundRectCallout">
            <a:avLst>
              <a:gd name="adj1" fmla="val -193181"/>
              <a:gd name="adj2" fmla="val 123704"/>
              <a:gd name="adj3" fmla="val 16667"/>
            </a:avLst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S.Nin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9A11C7CD-0F35-AD36-64C3-3BE786558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00" y="6284484"/>
            <a:ext cx="5954049" cy="47736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Tìm và đọc tên các </a:t>
            </a:r>
            <a:r>
              <a:rPr lang="vi-VN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lớn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châu Phi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5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05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05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05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93" grpId="0" animBg="1"/>
      <p:bldP spid="105493" grpId="1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B0E7E209-0C1A-74FC-C0A2-FBF2BF5F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2" name="Trai-Dat-Nay-La-Cua-Chung-Minh-Top-Ca-Thieu-Nhi.mp3">
            <a:hlinkClick r:id="" action="ppaction://media"/>
            <a:extLst>
              <a:ext uri="{FF2B5EF4-FFF2-40B4-BE49-F238E27FC236}">
                <a16:creationId xmlns:a16="http://schemas.microsoft.com/office/drawing/2014/main" id="{49E8602A-91D9-4D13-A6CE-59C5F9C6C133}"/>
              </a:ext>
            </a:extLst>
          </p:cNvPr>
          <p:cNvPicPr>
            <a:picLocks noGrp="1" noRot="1" noChangeAspect="1" noChangeArrowheads="1"/>
          </p:cNvPicPr>
          <p:nvPr>
            <p:ph idx="1"/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0" y="3690938"/>
            <a:ext cx="487363" cy="487362"/>
          </a:xfrm>
        </p:spPr>
      </p:pic>
      <p:pic>
        <p:nvPicPr>
          <p:cNvPr id="34820" name="Picture 2">
            <a:extLst>
              <a:ext uri="{FF2B5EF4-FFF2-40B4-BE49-F238E27FC236}">
                <a16:creationId xmlns:a16="http://schemas.microsoft.com/office/drawing/2014/main" id="{CB2AB5C9-39A6-1CB5-3C4B-95B20D910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61" y="517266"/>
            <a:ext cx="10771395" cy="58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1" name="WordArt 17">
            <a:extLst>
              <a:ext uri="{FF2B5EF4-FFF2-40B4-BE49-F238E27FC236}">
                <a16:creationId xmlns:a16="http://schemas.microsoft.com/office/drawing/2014/main" id="{FDA4F475-5C6D-3F4C-EECA-0FABD7F5DE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352885">
            <a:off x="6619819" y="3328708"/>
            <a:ext cx="3765532" cy="7327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054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rgbClr val="7030A0"/>
                </a:solidFill>
                <a:effectLst>
                  <a:outerShdw blurRad="25500" dist="23000" dir="7020039" algn="tl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>
            <a:extLst>
              <a:ext uri="{FF2B5EF4-FFF2-40B4-BE49-F238E27FC236}">
                <a16:creationId xmlns:a16="http://schemas.microsoft.com/office/drawing/2014/main" id="{7E67F514-AB7A-50E9-B5D4-CE6B526A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24" y="419920"/>
            <a:ext cx="10698960" cy="601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TextBox 1">
            <a:extLst>
              <a:ext uri="{FF2B5EF4-FFF2-40B4-BE49-F238E27FC236}">
                <a16:creationId xmlns:a16="http://schemas.microsoft.com/office/drawing/2014/main" id="{1FFE9C78-D4DE-398E-6089-347BF70C6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244" y="496563"/>
            <a:ext cx="2637128" cy="68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862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Nin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C9F71E-3A2B-92B8-5414-1465F209B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"/>
            <a:ext cx="5336499" cy="668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6" descr="Luoc do tu nhien chau Phi">
            <a:extLst>
              <a:ext uri="{FF2B5EF4-FFF2-40B4-BE49-F238E27FC236}">
                <a16:creationId xmlns:a16="http://schemas.microsoft.com/office/drawing/2014/main" id="{C7C93692-2C48-CB88-74F8-E9EA9C497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341" y="54221"/>
            <a:ext cx="6464307" cy="628663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>
            <a:extLst>
              <a:ext uri="{FF2B5EF4-FFF2-40B4-BE49-F238E27FC236}">
                <a16:creationId xmlns:a16="http://schemas.microsoft.com/office/drawing/2014/main" id="{7BCCE63D-9C75-C9E8-F95D-5D04399D6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9940" y="3534773"/>
            <a:ext cx="2255421" cy="1122832"/>
          </a:xfrm>
          <a:prstGeom prst="wedgeRoundRectCallout">
            <a:avLst>
              <a:gd name="adj1" fmla="val 302771"/>
              <a:gd name="adj2" fmla="val 30493"/>
              <a:gd name="adj3" fmla="val 16667"/>
            </a:avLst>
          </a:prstGeom>
          <a:solidFill>
            <a:srgbClr val="92D050"/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5" b="1" dirty="0" err="1">
                <a:solidFill>
                  <a:srgbClr val="0000FF"/>
                </a:solidFill>
                <a:latin typeface="Arial" panose="020B0604020202020204" pitchFamily="34" charset="0"/>
              </a:rPr>
              <a:t>Sông</a:t>
            </a:r>
            <a:endParaRPr lang="en-US" altLang="en-US" sz="2805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5" b="1" dirty="0" err="1">
                <a:solidFill>
                  <a:srgbClr val="0000FF"/>
                </a:solidFill>
                <a:latin typeface="Arial" panose="020B0604020202020204" pitchFamily="34" charset="0"/>
              </a:rPr>
              <a:t>Dăm</a:t>
            </a:r>
            <a:r>
              <a:rPr lang="en-US" altLang="en-US" sz="2805" b="1" dirty="0">
                <a:solidFill>
                  <a:srgbClr val="0000FF"/>
                </a:solidFill>
                <a:latin typeface="Arial" panose="020B0604020202020204" pitchFamily="34" charset="0"/>
              </a:rPr>
              <a:t>- be- di</a:t>
            </a:r>
            <a:endParaRPr lang="en-US" altLang="en-US" sz="246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889417C-A990-5173-48E9-FAB2C4794A23}"/>
              </a:ext>
            </a:extLst>
          </p:cNvPr>
          <p:cNvSpPr/>
          <p:nvPr/>
        </p:nvSpPr>
        <p:spPr>
          <a:xfrm>
            <a:off x="9293904" y="4126170"/>
            <a:ext cx="1199213" cy="561416"/>
          </a:xfrm>
          <a:custGeom>
            <a:avLst/>
            <a:gdLst>
              <a:gd name="connsiteX0" fmla="*/ 1331259 w 1331259"/>
              <a:gd name="connsiteY0" fmla="*/ 471264 h 471264"/>
              <a:gd name="connsiteX1" fmla="*/ 1277471 w 1331259"/>
              <a:gd name="connsiteY1" fmla="*/ 404028 h 471264"/>
              <a:gd name="connsiteX2" fmla="*/ 1183341 w 1331259"/>
              <a:gd name="connsiteY2" fmla="*/ 377134 h 471264"/>
              <a:gd name="connsiteX3" fmla="*/ 1102659 w 1331259"/>
              <a:gd name="connsiteY3" fmla="*/ 350240 h 471264"/>
              <a:gd name="connsiteX4" fmla="*/ 1021977 w 1331259"/>
              <a:gd name="connsiteY4" fmla="*/ 323346 h 471264"/>
              <a:gd name="connsiteX5" fmla="*/ 981636 w 1331259"/>
              <a:gd name="connsiteY5" fmla="*/ 309899 h 471264"/>
              <a:gd name="connsiteX6" fmla="*/ 887506 w 1331259"/>
              <a:gd name="connsiteY6" fmla="*/ 283005 h 471264"/>
              <a:gd name="connsiteX7" fmla="*/ 591671 w 1331259"/>
              <a:gd name="connsiteY7" fmla="*/ 296452 h 471264"/>
              <a:gd name="connsiteX8" fmla="*/ 524436 w 1331259"/>
              <a:gd name="connsiteY8" fmla="*/ 363687 h 471264"/>
              <a:gd name="connsiteX9" fmla="*/ 389965 w 1331259"/>
              <a:gd name="connsiteY9" fmla="*/ 404028 h 471264"/>
              <a:gd name="connsiteX10" fmla="*/ 147918 w 1331259"/>
              <a:gd name="connsiteY10" fmla="*/ 377134 h 471264"/>
              <a:gd name="connsiteX11" fmla="*/ 107577 w 1331259"/>
              <a:gd name="connsiteY11" fmla="*/ 350240 h 471264"/>
              <a:gd name="connsiteX12" fmla="*/ 67236 w 1331259"/>
              <a:gd name="connsiteY12" fmla="*/ 256111 h 471264"/>
              <a:gd name="connsiteX13" fmla="*/ 53788 w 1331259"/>
              <a:gd name="connsiteY13" fmla="*/ 215769 h 471264"/>
              <a:gd name="connsiteX14" fmla="*/ 26894 w 1331259"/>
              <a:gd name="connsiteY14" fmla="*/ 175428 h 471264"/>
              <a:gd name="connsiteX15" fmla="*/ 0 w 1331259"/>
              <a:gd name="connsiteY15" fmla="*/ 94746 h 471264"/>
              <a:gd name="connsiteX16" fmla="*/ 40341 w 1331259"/>
              <a:gd name="connsiteY16" fmla="*/ 616 h 471264"/>
              <a:gd name="connsiteX17" fmla="*/ 53788 w 1331259"/>
              <a:gd name="connsiteY17" fmla="*/ 14064 h 47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31259" h="471264">
                <a:moveTo>
                  <a:pt x="1331259" y="471264"/>
                </a:moveTo>
                <a:cubicBezTo>
                  <a:pt x="1313330" y="448852"/>
                  <a:pt x="1299262" y="422707"/>
                  <a:pt x="1277471" y="404028"/>
                </a:cubicBezTo>
                <a:cubicBezTo>
                  <a:pt x="1269359" y="397075"/>
                  <a:pt x="1185998" y="377931"/>
                  <a:pt x="1183341" y="377134"/>
                </a:cubicBezTo>
                <a:cubicBezTo>
                  <a:pt x="1156188" y="368988"/>
                  <a:pt x="1129553" y="359205"/>
                  <a:pt x="1102659" y="350240"/>
                </a:cubicBezTo>
                <a:lnTo>
                  <a:pt x="1021977" y="323346"/>
                </a:lnTo>
                <a:cubicBezTo>
                  <a:pt x="1008530" y="318864"/>
                  <a:pt x="995387" y="313337"/>
                  <a:pt x="981636" y="309899"/>
                </a:cubicBezTo>
                <a:cubicBezTo>
                  <a:pt x="914096" y="293014"/>
                  <a:pt x="945380" y="302296"/>
                  <a:pt x="887506" y="283005"/>
                </a:cubicBezTo>
                <a:cubicBezTo>
                  <a:pt x="788894" y="287487"/>
                  <a:pt x="689681" y="284691"/>
                  <a:pt x="591671" y="296452"/>
                </a:cubicBezTo>
                <a:cubicBezTo>
                  <a:pt x="533977" y="303375"/>
                  <a:pt x="564200" y="338834"/>
                  <a:pt x="524436" y="363687"/>
                </a:cubicBezTo>
                <a:cubicBezTo>
                  <a:pt x="502611" y="377327"/>
                  <a:pt x="421456" y="396155"/>
                  <a:pt x="389965" y="404028"/>
                </a:cubicBezTo>
                <a:cubicBezTo>
                  <a:pt x="378709" y="403224"/>
                  <a:pt x="205329" y="401739"/>
                  <a:pt x="147918" y="377134"/>
                </a:cubicBezTo>
                <a:cubicBezTo>
                  <a:pt x="133063" y="370768"/>
                  <a:pt x="121024" y="359205"/>
                  <a:pt x="107577" y="350240"/>
                </a:cubicBezTo>
                <a:cubicBezTo>
                  <a:pt x="79592" y="238298"/>
                  <a:pt x="113667" y="348972"/>
                  <a:pt x="67236" y="256111"/>
                </a:cubicBezTo>
                <a:cubicBezTo>
                  <a:pt x="60897" y="243433"/>
                  <a:pt x="60127" y="228447"/>
                  <a:pt x="53788" y="215769"/>
                </a:cubicBezTo>
                <a:cubicBezTo>
                  <a:pt x="46560" y="201314"/>
                  <a:pt x="33458" y="190196"/>
                  <a:pt x="26894" y="175428"/>
                </a:cubicBezTo>
                <a:cubicBezTo>
                  <a:pt x="15380" y="149523"/>
                  <a:pt x="0" y="94746"/>
                  <a:pt x="0" y="94746"/>
                </a:cubicBezTo>
                <a:cubicBezTo>
                  <a:pt x="6747" y="67757"/>
                  <a:pt x="12482" y="19188"/>
                  <a:pt x="40341" y="616"/>
                </a:cubicBezTo>
                <a:cubicBezTo>
                  <a:pt x="45616" y="-2900"/>
                  <a:pt x="49306" y="9581"/>
                  <a:pt x="53788" y="14064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7169887-4179-E1C2-CD4A-B894F44D9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03" y="5774102"/>
            <a:ext cx="3418820" cy="5847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Dăm</a:t>
            </a:r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be -di</a:t>
            </a: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55E1E332-0095-32CA-3459-A11276834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2473" y="6340840"/>
            <a:ext cx="4226781" cy="43119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 descr="Luoc do tu nhien chau Phi">
            <a:extLst>
              <a:ext uri="{FF2B5EF4-FFF2-40B4-BE49-F238E27FC236}">
                <a16:creationId xmlns:a16="http://schemas.microsoft.com/office/drawing/2014/main" id="{6BC7E43D-C7C3-F23A-3A7B-DF286C96D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534" y="149902"/>
            <a:ext cx="6655633" cy="628819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nk 3">
            <a:extLst>
              <a:ext uri="{FF2B5EF4-FFF2-40B4-BE49-F238E27FC236}">
                <a16:creationId xmlns:a16="http://schemas.microsoft.com/office/drawing/2014/main" id="{05CFB785-0D2E-C3FA-1BD4-177385E05600}"/>
              </a:ext>
            </a:extLst>
          </p:cNvPr>
          <p:cNvPicPr>
            <a:picLocks noRot="1" noChangeAspect="1" noEditPoints="1" noChangeArrowheads="1" noChangeShapeType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609" y="3155717"/>
            <a:ext cx="1526067" cy="96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8">
            <a:extLst>
              <a:ext uri="{FF2B5EF4-FFF2-40B4-BE49-F238E27FC236}">
                <a16:creationId xmlns:a16="http://schemas.microsoft.com/office/drawing/2014/main" id="{C18F145A-39BE-BC8C-F84A-67A0B67CB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13" y="1622286"/>
            <a:ext cx="2499215" cy="1671712"/>
          </a:xfrm>
          <a:prstGeom prst="wedgeRoundRectCallout">
            <a:avLst>
              <a:gd name="adj1" fmla="val 214885"/>
              <a:gd name="adj2" fmla="val 52475"/>
              <a:gd name="adj3" fmla="val 16667"/>
            </a:avLst>
          </a:prstGeom>
          <a:solidFill>
            <a:srgbClr val="92D050"/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512" b="1" dirty="0" err="1">
                <a:solidFill>
                  <a:srgbClr val="0000FF"/>
                </a:solidFill>
                <a:latin typeface="Arial" panose="020B0604020202020204" pitchFamily="34" charset="0"/>
              </a:rPr>
              <a:t>Sông</a:t>
            </a:r>
            <a:endParaRPr lang="en-US" altLang="en-US" sz="3512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512" b="1" dirty="0" err="1">
                <a:solidFill>
                  <a:srgbClr val="0000FF"/>
                </a:solidFill>
                <a:latin typeface="Arial" panose="020B0604020202020204" pitchFamily="34" charset="0"/>
              </a:rPr>
              <a:t>Công-gô</a:t>
            </a:r>
            <a:endParaRPr lang="en-US" altLang="en-US" sz="3512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9AF19537-09E2-6525-2BEC-A65BF21D6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257" y="6438094"/>
            <a:ext cx="4226781" cy="43119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Luoc do tu nhien chau Phi">
            <a:extLst>
              <a:ext uri="{FF2B5EF4-FFF2-40B4-BE49-F238E27FC236}">
                <a16:creationId xmlns:a16="http://schemas.microsoft.com/office/drawing/2014/main" id="{9A358E4D-3EB9-178A-F5D5-07AA24E7C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310" y="104943"/>
            <a:ext cx="6385809" cy="63331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nk 4">
            <a:extLst>
              <a:ext uri="{FF2B5EF4-FFF2-40B4-BE49-F238E27FC236}">
                <a16:creationId xmlns:a16="http://schemas.microsoft.com/office/drawing/2014/main" id="{51FA35AE-43E9-99BB-68D8-3D88B6FF7DFF}"/>
              </a:ext>
            </a:extLst>
          </p:cNvPr>
          <p:cNvPicPr>
            <a:picLocks noRot="1" noChangeAspect="1" noEditPoints="1" noChangeArrowheads="1" noChangeShapeType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29" y="2050383"/>
            <a:ext cx="1665027" cy="102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7">
            <a:extLst>
              <a:ext uri="{FF2B5EF4-FFF2-40B4-BE49-F238E27FC236}">
                <a16:creationId xmlns:a16="http://schemas.microsoft.com/office/drawing/2014/main" id="{71F3F6F1-A7B7-8B3A-E203-A47FFAD00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8612" y="1336727"/>
            <a:ext cx="1863961" cy="1060148"/>
          </a:xfrm>
          <a:prstGeom prst="wedgeRoundRectCallout">
            <a:avLst>
              <a:gd name="adj1" fmla="val 179704"/>
              <a:gd name="adj2" fmla="val 45500"/>
              <a:gd name="adj3" fmla="val 16667"/>
            </a:avLst>
          </a:prstGeom>
          <a:solidFill>
            <a:srgbClr val="92D050"/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156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156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Ni-giê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862150E-50AF-6CBB-E380-1F5F17955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3" y="0"/>
            <a:ext cx="5601811" cy="643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BE465916-4CB4-0285-9EB6-8684044F3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822" y="6426806"/>
            <a:ext cx="4226781" cy="43119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" y="3806886"/>
            <a:ext cx="116052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ym typeface="Wingdings" panose="05000000000000000000" pitchFamily="2" charset="2"/>
              </a:rPr>
              <a:t>Vì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nằm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trong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vòng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đai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nhiệt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đới</a:t>
            </a:r>
            <a:r>
              <a:rPr lang="en-US" sz="4000" dirty="0">
                <a:sym typeface="Wingdings" panose="05000000000000000000" pitchFamily="2" charset="2"/>
              </a:rPr>
              <a:t>, </a:t>
            </a:r>
            <a:r>
              <a:rPr lang="en-US" sz="4000" dirty="0" err="1">
                <a:sym typeface="Wingdings" panose="05000000000000000000" pitchFamily="2" charset="2"/>
              </a:rPr>
              <a:t>diện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tích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rộng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lớn</a:t>
            </a:r>
            <a:r>
              <a:rPr lang="en-US" sz="4000" dirty="0">
                <a:sym typeface="Wingdings" panose="05000000000000000000" pitchFamily="2" charset="2"/>
              </a:rPr>
              <a:t>, </a:t>
            </a:r>
            <a:r>
              <a:rPr lang="en-US" sz="4000" dirty="0" err="1">
                <a:sym typeface="Wingdings" panose="05000000000000000000" pitchFamily="2" charset="2"/>
              </a:rPr>
              <a:t>lại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không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có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biển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ăn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sâu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vào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đất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liền</a:t>
            </a:r>
            <a:r>
              <a:rPr lang="en-US" sz="4000" dirty="0">
                <a:sym typeface="Wingdings" panose="05000000000000000000" pitchFamily="2" charset="2"/>
              </a:rPr>
              <a:t>, </a:t>
            </a:r>
            <a:r>
              <a:rPr lang="en-US" sz="4000" dirty="0" err="1">
                <a:sym typeface="Wingdings" panose="05000000000000000000" pitchFamily="2" charset="2"/>
              </a:rPr>
              <a:t>nên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Châu</a:t>
            </a:r>
            <a:r>
              <a:rPr lang="en-US" sz="4000" dirty="0">
                <a:sym typeface="Wingdings" panose="05000000000000000000" pitchFamily="2" charset="2"/>
              </a:rPr>
              <a:t> Phi </a:t>
            </a:r>
            <a:r>
              <a:rPr lang="en-US" sz="4000" dirty="0" err="1">
                <a:sym typeface="Wingdings" panose="05000000000000000000" pitchFamily="2" charset="2"/>
              </a:rPr>
              <a:t>có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khí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hậu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nóng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và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khô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bậc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nhất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thế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giới</a:t>
            </a:r>
            <a:r>
              <a:rPr lang="en-US" sz="4000" dirty="0">
                <a:sym typeface="Wingdings" panose="05000000000000000000" pitchFamily="2" charset="2"/>
              </a:rPr>
              <a:t>.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8" y="-190500"/>
            <a:ext cx="3147060" cy="3817620"/>
          </a:xfrm>
          <a:prstGeom prst="rect">
            <a:avLst/>
          </a:prstGeom>
        </p:spPr>
      </p:pic>
      <p:sp>
        <p:nvSpPr>
          <p:cNvPr id="7" name="AutoShape 51">
            <a:extLst>
              <a:ext uri="{FF2B5EF4-FFF2-40B4-BE49-F238E27FC236}">
                <a16:creationId xmlns:a16="http://schemas.microsoft.com/office/drawing/2014/main" id="{4E186E17-8291-328E-C768-9D9A5333A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5208" y="403865"/>
            <a:ext cx="6442272" cy="2628899"/>
          </a:xfrm>
          <a:prstGeom prst="cloudCallout">
            <a:avLst>
              <a:gd name="adj1" fmla="val 59214"/>
              <a:gd name="adj2" fmla="val -82026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Phi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422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41A3FE6-99C3-C120-E8B4-F5CE284E3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6656"/>
            <a:ext cx="12192000" cy="6858000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50000">
                <a:schemeClr val="bg1"/>
              </a:gs>
              <a:gs pos="100000">
                <a:srgbClr val="00CC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2" name="Text Box 2">
            <a:extLst>
              <a:ext uri="{FF2B5EF4-FFF2-40B4-BE49-F238E27FC236}">
                <a16:creationId xmlns:a16="http://schemas.microsoft.com/office/drawing/2014/main" id="{136DCD3A-1F4C-CF43-F707-1B21B59BB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7326" y="411861"/>
            <a:ext cx="2544286" cy="646331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CHÂU PHI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B23B6816-5C63-D048-89F2-D6971FF42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133602"/>
            <a:ext cx="3276600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9F5DDF8A-34BB-971C-E7A6-8A3484D99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3" y="2133613"/>
            <a:ext cx="2374900" cy="10779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9BB3F903-D2EB-9A04-7CEB-C02E3BCCC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7" y="2133602"/>
            <a:ext cx="3257551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0" name="Text Box 6">
            <a:extLst>
              <a:ext uri="{FF2B5EF4-FFF2-40B4-BE49-F238E27FC236}">
                <a16:creationId xmlns:a16="http://schemas.microsoft.com/office/drawing/2014/main" id="{554622AF-D0B3-D334-9B1E-AC8478304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1" y="4610112"/>
            <a:ext cx="883285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/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1" name="Line 7">
            <a:extLst>
              <a:ext uri="{FF2B5EF4-FFF2-40B4-BE49-F238E27FC236}">
                <a16:creationId xmlns:a16="http://schemas.microsoft.com/office/drawing/2014/main" id="{FC4DDA19-1338-B318-621B-F4FE03DBA2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1" y="1143000"/>
            <a:ext cx="2965451" cy="990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Line 8">
            <a:extLst>
              <a:ext uri="{FF2B5EF4-FFF2-40B4-BE49-F238E27FC236}">
                <a16:creationId xmlns:a16="http://schemas.microsoft.com/office/drawing/2014/main" id="{27102303-A38F-1AC3-2FE3-B6F023CA06B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19807" y="1143000"/>
            <a:ext cx="46039" cy="990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Line 9">
            <a:extLst>
              <a:ext uri="{FF2B5EF4-FFF2-40B4-BE49-F238E27FC236}">
                <a16:creationId xmlns:a16="http://schemas.microsoft.com/office/drawing/2014/main" id="{58F40279-9289-A875-6FA9-69FD547B893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19800" y="1143000"/>
            <a:ext cx="3124200" cy="990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4" name="Line 10">
            <a:extLst>
              <a:ext uri="{FF2B5EF4-FFF2-40B4-BE49-F238E27FC236}">
                <a16:creationId xmlns:a16="http://schemas.microsoft.com/office/drawing/2014/main" id="{82817270-6104-A99A-31D1-5C07C8A4703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3200400"/>
            <a:ext cx="274320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5" name="Line 11">
            <a:extLst>
              <a:ext uri="{FF2B5EF4-FFF2-40B4-BE49-F238E27FC236}">
                <a16:creationId xmlns:a16="http://schemas.microsoft.com/office/drawing/2014/main" id="{864FF53D-676E-EDF6-B236-F2C4BDC968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7" y="3200400"/>
            <a:ext cx="46039" cy="1219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6" name="Line 12">
            <a:extLst>
              <a:ext uri="{FF2B5EF4-FFF2-40B4-BE49-F238E27FC236}">
                <a16:creationId xmlns:a16="http://schemas.microsoft.com/office/drawing/2014/main" id="{1F592F49-8DA5-7F69-D067-45E0FEBAA5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4600" y="3200400"/>
            <a:ext cx="304800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  <p:bldP spid="21508" grpId="0" animBg="1"/>
      <p:bldP spid="21509" grpId="0" animBg="1"/>
      <p:bldP spid="215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img027">
            <a:extLst>
              <a:ext uri="{FF2B5EF4-FFF2-40B4-BE49-F238E27FC236}">
                <a16:creationId xmlns:a16="http://schemas.microsoft.com/office/drawing/2014/main" id="{8DF60834-DCB9-BB3F-5989-D06E7E304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7"/>
          <a:stretch>
            <a:fillRect/>
          </a:stretch>
        </p:blipFill>
        <p:spPr bwMode="auto">
          <a:xfrm>
            <a:off x="1" y="104931"/>
            <a:ext cx="4167267" cy="534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img026">
            <a:extLst>
              <a:ext uri="{FF2B5EF4-FFF2-40B4-BE49-F238E27FC236}">
                <a16:creationId xmlns:a16="http://schemas.microsoft.com/office/drawing/2014/main" id="{2599AFC3-83B3-1676-EA8F-A2E2F10A1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8000"/>
          <a:stretch>
            <a:fillRect/>
          </a:stretch>
        </p:blipFill>
        <p:spPr bwMode="auto">
          <a:xfrm>
            <a:off x="4307397" y="104942"/>
            <a:ext cx="3944691" cy="535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" descr="img025">
            <a:extLst>
              <a:ext uri="{FF2B5EF4-FFF2-40B4-BE49-F238E27FC236}">
                <a16:creationId xmlns:a16="http://schemas.microsoft.com/office/drawing/2014/main" id="{439A5B82-49CA-20DE-940D-DC47C6255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66"/>
          <a:stretch>
            <a:fillRect/>
          </a:stretch>
        </p:blipFill>
        <p:spPr bwMode="auto">
          <a:xfrm>
            <a:off x="8392225" y="99036"/>
            <a:ext cx="3799783" cy="535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86C40643-672B-3197-7575-4150E64F8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4460" y="5828688"/>
            <a:ext cx="9601200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vi-VN" altLang="en-US" sz="4000" b="1" dirty="0">
                <a:latin typeface="+mj-lt"/>
              </a:rPr>
              <a:t>Hình 2. Một số cảnh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000" b="1" dirty="0">
                <a:latin typeface="+mj-lt"/>
              </a:rPr>
              <a:t>ở châu Phi</a:t>
            </a:r>
            <a:endParaRPr lang="en-US" altLang="en-US" sz="40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91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62DA318-3932-E0E7-0483-44D9A2E4E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369" y="59784"/>
            <a:ext cx="86123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hoang mạc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nào?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32">
            <a:extLst>
              <a:ext uri="{FF2B5EF4-FFF2-40B4-BE49-F238E27FC236}">
                <a16:creationId xmlns:a16="http://schemas.microsoft.com/office/drawing/2014/main" id="{BD22B84D-CE84-889D-CCB0-8620B269C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528" y="5514898"/>
            <a:ext cx="11562944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altLang="en-US" sz="3600" b="1" kern="0" dirty="0" err="1">
                <a:cs typeface="Times New Roman" pitchFamily="18" charset="0"/>
              </a:rPr>
              <a:t>Châu</a:t>
            </a:r>
            <a:r>
              <a:rPr lang="en-US" altLang="en-US" sz="3600" b="1" kern="0" dirty="0">
                <a:cs typeface="Times New Roman" pitchFamily="18" charset="0"/>
              </a:rPr>
              <a:t> Phi </a:t>
            </a:r>
            <a:r>
              <a:rPr lang="en-US" altLang="en-US" sz="3600" b="1" kern="0" dirty="0" err="1">
                <a:cs typeface="Times New Roman" pitchFamily="18" charset="0"/>
              </a:rPr>
              <a:t>có</a:t>
            </a:r>
            <a:r>
              <a:rPr lang="en-US" altLang="en-US" sz="3600" b="1" kern="0" dirty="0">
                <a:cs typeface="Times New Roman" pitchFamily="18" charset="0"/>
              </a:rPr>
              <a:t> </a:t>
            </a:r>
            <a:r>
              <a:rPr lang="en-US" altLang="en-US" sz="3600" b="1" kern="0" dirty="0" err="1">
                <a:cs typeface="Times New Roman" pitchFamily="18" charset="0"/>
              </a:rPr>
              <a:t>hoang</a:t>
            </a:r>
            <a:r>
              <a:rPr lang="en-US" altLang="en-US" sz="3600" b="1" kern="0" dirty="0">
                <a:cs typeface="Times New Roman" pitchFamily="18" charset="0"/>
              </a:rPr>
              <a:t> </a:t>
            </a:r>
            <a:r>
              <a:rPr lang="en-US" altLang="en-US" sz="3600" b="1" kern="0" dirty="0" err="1">
                <a:cs typeface="Times New Roman" pitchFamily="18" charset="0"/>
              </a:rPr>
              <a:t>mạc</a:t>
            </a:r>
            <a:r>
              <a:rPr lang="en-US" altLang="en-US" sz="3600" b="1" kern="0" dirty="0">
                <a:cs typeface="Times New Roman" pitchFamily="18" charset="0"/>
              </a:rPr>
              <a:t> </a:t>
            </a:r>
            <a:r>
              <a:rPr lang="en-US" altLang="en-US" sz="3600" b="1" kern="0" dirty="0" err="1">
                <a:solidFill>
                  <a:srgbClr val="C00000"/>
                </a:solidFill>
                <a:cs typeface="Times New Roman" pitchFamily="18" charset="0"/>
              </a:rPr>
              <a:t>Xa</a:t>
            </a:r>
            <a:r>
              <a:rPr lang="en-US" altLang="en-US" sz="3600" b="1" kern="0" dirty="0">
                <a:solidFill>
                  <a:srgbClr val="C00000"/>
                </a:solidFill>
                <a:cs typeface="Times New Roman" pitchFamily="18" charset="0"/>
              </a:rPr>
              <a:t> – ha – </a:t>
            </a:r>
            <a:r>
              <a:rPr lang="en-US" altLang="en-US" sz="3600" b="1" kern="0" dirty="0" err="1">
                <a:solidFill>
                  <a:srgbClr val="C00000"/>
                </a:solidFill>
                <a:cs typeface="Times New Roman" pitchFamily="18" charset="0"/>
              </a:rPr>
              <a:t>ra</a:t>
            </a:r>
            <a:r>
              <a:rPr lang="en-US" altLang="en-US" sz="3600" b="1" kern="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vi-VN" altLang="en-US" sz="3600" b="1" kern="0" dirty="0">
                <a:cs typeface="Times New Roman" pitchFamily="18" charset="0"/>
              </a:rPr>
              <a:t>l</a:t>
            </a:r>
            <a:r>
              <a:rPr lang="en-US" altLang="en-US" sz="3600" b="1" kern="0" dirty="0">
                <a:cs typeface="Times New Roman" pitchFamily="18" charset="0"/>
              </a:rPr>
              <a:t>à </a:t>
            </a:r>
            <a:r>
              <a:rPr lang="en-US" altLang="en-US" sz="3600" b="1" kern="0" dirty="0" err="1">
                <a:cs typeface="Times New Roman" pitchFamily="18" charset="0"/>
              </a:rPr>
              <a:t>hoang</a:t>
            </a:r>
            <a:r>
              <a:rPr lang="en-US" altLang="en-US" sz="3600" b="1" kern="0" dirty="0">
                <a:cs typeface="Times New Roman" pitchFamily="18" charset="0"/>
              </a:rPr>
              <a:t> </a:t>
            </a:r>
            <a:r>
              <a:rPr lang="en-US" altLang="en-US" sz="3600" b="1" kern="0" dirty="0" err="1">
                <a:cs typeface="Times New Roman" pitchFamily="18" charset="0"/>
              </a:rPr>
              <a:t>mạc</a:t>
            </a:r>
            <a:r>
              <a:rPr lang="en-US" altLang="en-US" sz="3600" b="1" kern="0" dirty="0">
                <a:cs typeface="Times New Roman" pitchFamily="18" charset="0"/>
              </a:rPr>
              <a:t> </a:t>
            </a:r>
            <a:r>
              <a:rPr lang="en-US" altLang="en-US" sz="3600" b="1" kern="0" dirty="0" err="1">
                <a:cs typeface="Times New Roman" pitchFamily="18" charset="0"/>
              </a:rPr>
              <a:t>nhiệt</a:t>
            </a:r>
            <a:r>
              <a:rPr lang="en-US" altLang="en-US" sz="3600" b="1" kern="0" dirty="0">
                <a:cs typeface="Times New Roman" pitchFamily="18" charset="0"/>
              </a:rPr>
              <a:t> </a:t>
            </a:r>
            <a:r>
              <a:rPr lang="en-US" altLang="en-US" sz="3600" b="1" kern="0" dirty="0" err="1">
                <a:cs typeface="Times New Roman" pitchFamily="18" charset="0"/>
              </a:rPr>
              <a:t>đới</a:t>
            </a:r>
            <a:r>
              <a:rPr lang="en-US" altLang="en-US" sz="3600" b="1" kern="0" dirty="0">
                <a:cs typeface="Times New Roman" pitchFamily="18" charset="0"/>
              </a:rPr>
              <a:t> </a:t>
            </a:r>
            <a:r>
              <a:rPr lang="en-US" altLang="en-US" sz="3600" b="1" kern="0" dirty="0" err="1">
                <a:cs typeface="Times New Roman" pitchFamily="18" charset="0"/>
              </a:rPr>
              <a:t>rộng</a:t>
            </a:r>
            <a:r>
              <a:rPr lang="en-US" altLang="en-US" sz="3600" b="1" kern="0" dirty="0">
                <a:cs typeface="Times New Roman" pitchFamily="18" charset="0"/>
              </a:rPr>
              <a:t> </a:t>
            </a:r>
            <a:r>
              <a:rPr lang="en-US" altLang="en-US" sz="3600" b="1" kern="0" dirty="0" err="1">
                <a:cs typeface="Times New Roman" pitchFamily="18" charset="0"/>
              </a:rPr>
              <a:t>lớn</a:t>
            </a:r>
            <a:r>
              <a:rPr lang="en-US" altLang="en-US" sz="3600" b="1" kern="0" dirty="0">
                <a:cs typeface="Times New Roman" pitchFamily="18" charset="0"/>
              </a:rPr>
              <a:t> </a:t>
            </a:r>
            <a:r>
              <a:rPr lang="en-US" altLang="en-US" sz="3600" b="1" kern="0" dirty="0" err="1">
                <a:cs typeface="Times New Roman" pitchFamily="18" charset="0"/>
              </a:rPr>
              <a:t>nhất</a:t>
            </a:r>
            <a:r>
              <a:rPr lang="en-US" altLang="en-US" sz="3600" b="1" kern="0" dirty="0">
                <a:cs typeface="Times New Roman" pitchFamily="18" charset="0"/>
              </a:rPr>
              <a:t> </a:t>
            </a:r>
            <a:r>
              <a:rPr lang="en-US" altLang="en-US" sz="3600" b="1" kern="0" dirty="0" err="1">
                <a:cs typeface="Times New Roman" pitchFamily="18" charset="0"/>
              </a:rPr>
              <a:t>thế</a:t>
            </a:r>
            <a:r>
              <a:rPr lang="en-US" altLang="en-US" sz="3600" b="1" kern="0" dirty="0">
                <a:cs typeface="Times New Roman" pitchFamily="18" charset="0"/>
              </a:rPr>
              <a:t> </a:t>
            </a:r>
            <a:r>
              <a:rPr lang="en-US" altLang="en-US" sz="3600" b="1" kern="0" dirty="0" err="1">
                <a:cs typeface="Times New Roman" pitchFamily="18" charset="0"/>
              </a:rPr>
              <a:t>giới</a:t>
            </a:r>
            <a:r>
              <a:rPr lang="en-US" altLang="en-US" sz="3600" b="1" kern="0" dirty="0">
                <a:cs typeface="Times New Roman" pitchFamily="18" charset="0"/>
              </a:rPr>
              <a:t>.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CDBCC2B7-DE53-818C-A9EF-DB9F8A112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742961"/>
            <a:ext cx="5784849" cy="462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2" descr="10 sa máº¡c - hoang máº¡c lá»n trÃªn tháº¿ giá»i - KhoaHoc.tv">
            <a:extLst>
              <a:ext uri="{FF2B5EF4-FFF2-40B4-BE49-F238E27FC236}">
                <a16:creationId xmlns:a16="http://schemas.microsoft.com/office/drawing/2014/main" id="{96282D4D-F454-E380-A508-D0375CB4C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797" y="742961"/>
            <a:ext cx="5784849" cy="462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1" name="Picture 3" descr="DUNE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5319" y="673768"/>
            <a:ext cx="5558344" cy="4962758"/>
          </a:xfrm>
        </p:spPr>
      </p:pic>
      <p:sp>
        <p:nvSpPr>
          <p:cNvPr id="160775" name="Rectangle 7"/>
          <p:cNvSpPr>
            <a:spLocks noChangeArrowheads="1"/>
          </p:cNvSpPr>
          <p:nvPr/>
        </p:nvSpPr>
        <p:spPr bwMode="auto">
          <a:xfrm>
            <a:off x="4775609" y="633888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b="1">
              <a:solidFill>
                <a:srgbClr val="1D12F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505327" y="5721282"/>
            <a:ext cx="5558343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4217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4217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217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4217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217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4217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217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3200" b="1" dirty="0">
                <a:solidFill>
                  <a:srgbClr val="4217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200" b="1" dirty="0">
              <a:solidFill>
                <a:srgbClr val="4217A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3200" b="1" dirty="0" err="1">
                <a:solidFill>
                  <a:srgbClr val="4217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altLang="en-US" sz="3200" b="1" dirty="0">
                <a:solidFill>
                  <a:srgbClr val="4217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217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altLang="en-US" sz="3200" b="1" dirty="0">
              <a:solidFill>
                <a:srgbClr val="4217A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 descr="Sa mac Sahara">
            <a:extLst>
              <a:ext uri="{FF2B5EF4-FFF2-40B4-BE49-F238E27FC236}">
                <a16:creationId xmlns:a16="http://schemas.microsoft.com/office/drawing/2014/main" id="{01BB806E-6F64-7439-0AF7-40997F746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39" y="673768"/>
            <a:ext cx="6192252" cy="495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362943F9-1735-098A-F1B9-29A0C8611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43938"/>
            <a:ext cx="6320589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en-US" sz="32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en-US" sz="32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2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32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altLang="en-US" sz="32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altLang="en-US" sz="32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altLang="en-US" sz="32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khốc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814FD4-1296-EF56-D5DD-5249CF2276BD}"/>
              </a:ext>
            </a:extLst>
          </p:cNvPr>
          <p:cNvSpPr txBox="1"/>
          <p:nvPr/>
        </p:nvSpPr>
        <p:spPr>
          <a:xfrm>
            <a:off x="1469037" y="36856"/>
            <a:ext cx="105946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36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Ở Bắc Phi có h</a:t>
            </a:r>
            <a:r>
              <a:rPr lang="en-US" altLang="en-US" sz="36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oang</a:t>
            </a:r>
            <a:r>
              <a:rPr lang="en-US" altLang="en-US" sz="36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altLang="en-US" sz="36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-ha-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36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6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6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36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1932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92A42C37-7056-7207-0ADF-A1B644931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" y="384118"/>
            <a:ext cx="11315944" cy="64595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77604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080" y="365137"/>
            <a:ext cx="10332720" cy="2058035"/>
          </a:xfrm>
        </p:spPr>
        <p:txBody>
          <a:bodyPr>
            <a:normAutofit/>
          </a:bodyPr>
          <a:lstStyle/>
          <a:p>
            <a:pPr algn="ctr"/>
            <a:br>
              <a:rPr lang="en-US" b="1" dirty="0">
                <a:latin typeface="HP001 4 hang 1 ô ly" pitchFamily="34" charset="0"/>
              </a:rPr>
            </a:br>
            <a:r>
              <a:rPr lang="en-US" b="1" dirty="0" err="1">
                <a:solidFill>
                  <a:schemeClr val="tx1"/>
                </a:solidFill>
                <a:latin typeface="HP001 4 hang 1 ô ly" pitchFamily="34" charset="0"/>
              </a:rPr>
              <a:t>Thứ</a:t>
            </a:r>
            <a:r>
              <a:rPr lang="en-US" b="1" dirty="0">
                <a:solidFill>
                  <a:schemeClr val="tx1"/>
                </a:solidFill>
                <a:latin typeface="HP001 4 hang 1 ô ly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HP001 4 hang 1 ô ly" pitchFamily="34" charset="0"/>
              </a:rPr>
              <a:t>sáu</a:t>
            </a:r>
            <a:r>
              <a:rPr lang="en-US" b="1" dirty="0">
                <a:solidFill>
                  <a:schemeClr val="tx1"/>
                </a:solidFill>
                <a:latin typeface="HP001 4 hang 1 ô ly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HP001 4 hang 1 ô ly" pitchFamily="34" charset="0"/>
              </a:rPr>
              <a:t>ngày</a:t>
            </a:r>
            <a:r>
              <a:rPr lang="en-US" b="1" dirty="0">
                <a:solidFill>
                  <a:schemeClr val="tx1"/>
                </a:solidFill>
                <a:latin typeface="HP001 4 hang 1 ô ly" pitchFamily="34" charset="0"/>
              </a:rPr>
              <a:t> 15 </a:t>
            </a:r>
            <a:r>
              <a:rPr lang="en-US" b="1" dirty="0" err="1">
                <a:solidFill>
                  <a:schemeClr val="tx1"/>
                </a:solidFill>
                <a:latin typeface="HP001 4 hang 1 ô ly" pitchFamily="34" charset="0"/>
              </a:rPr>
              <a:t>tháng</a:t>
            </a:r>
            <a:r>
              <a:rPr lang="en-US" b="1" dirty="0">
                <a:solidFill>
                  <a:schemeClr val="tx1"/>
                </a:solidFill>
                <a:latin typeface="HP001 4 hang 1 ô ly" pitchFamily="34" charset="0"/>
              </a:rPr>
              <a:t> 3 </a:t>
            </a:r>
            <a:r>
              <a:rPr lang="en-US" b="1" dirty="0" err="1">
                <a:solidFill>
                  <a:schemeClr val="tx1"/>
                </a:solidFill>
                <a:latin typeface="HP001 4 hang 1 ô ly" pitchFamily="34" charset="0"/>
              </a:rPr>
              <a:t>năm</a:t>
            </a:r>
            <a:r>
              <a:rPr lang="en-US" b="1" dirty="0">
                <a:solidFill>
                  <a:schemeClr val="tx1"/>
                </a:solidFill>
                <a:latin typeface="HP001 4 hang 1 ô ly" pitchFamily="34" charset="0"/>
              </a:rPr>
              <a:t> 2024</a:t>
            </a:r>
            <a:br>
              <a:rPr lang="en-US" b="1" dirty="0">
                <a:solidFill>
                  <a:schemeClr val="tx1"/>
                </a:solidFill>
                <a:latin typeface="HP001 4 hang 1 ô ly" pitchFamily="34" charset="0"/>
              </a:rPr>
            </a:br>
            <a:endParaRPr lang="en-US" b="1" dirty="0">
              <a:solidFill>
                <a:schemeClr val="tx1"/>
              </a:solidFill>
              <a:latin typeface="HP001 4 hang 1 ô ly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err="1">
                <a:solidFill>
                  <a:srgbClr val="FF0000"/>
                </a:solidFill>
                <a:latin typeface="HP001 4 hang 1 ô ly" pitchFamily="34" charset="0"/>
              </a:rPr>
              <a:t>Địa</a:t>
            </a:r>
            <a:r>
              <a:rPr lang="en-US" sz="4400" dirty="0">
                <a:solidFill>
                  <a:srgbClr val="FF0000"/>
                </a:solidFill>
                <a:latin typeface="HP001 4 hang 1 ô ly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HP001 4 hang 1 ô ly" pitchFamily="34" charset="0"/>
              </a:rPr>
              <a:t>lí</a:t>
            </a:r>
            <a:r>
              <a:rPr lang="en-US" sz="4400" dirty="0">
                <a:solidFill>
                  <a:srgbClr val="FF0000"/>
                </a:solidFill>
                <a:latin typeface="HP001 4 hang 1 ô ly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HP001 4 hang 1 ô ly" pitchFamily="34" charset="0"/>
              </a:rPr>
              <a:t>Châu</a:t>
            </a:r>
            <a:r>
              <a:rPr lang="en-US" sz="4400" dirty="0">
                <a:solidFill>
                  <a:srgbClr val="FF0000"/>
                </a:solidFill>
                <a:latin typeface="HP001 4 hang 1 ô ly" pitchFamily="34" charset="0"/>
              </a:rPr>
              <a:t> Phi</a:t>
            </a:r>
          </a:p>
        </p:txBody>
      </p:sp>
    </p:spTree>
    <p:extLst>
      <p:ext uri="{BB962C8B-B14F-4D97-AF65-F5344CB8AC3E}">
        <p14:creationId xmlns:p14="http://schemas.microsoft.com/office/powerpoint/2010/main" val="320334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uong-rong">
            <a:extLst>
              <a:ext uri="{FF2B5EF4-FFF2-40B4-BE49-F238E27FC236}">
                <a16:creationId xmlns:a16="http://schemas.microsoft.com/office/drawing/2014/main" id="{DBDEB016-925D-2FE6-BC00-3EF1F5AE6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99" r="23960"/>
          <a:stretch/>
        </p:blipFill>
        <p:spPr bwMode="auto">
          <a:xfrm>
            <a:off x="6096003" y="12"/>
            <a:ext cx="6115348" cy="659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73" y="3556508"/>
            <a:ext cx="5537331" cy="3174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72" y="95250"/>
            <a:ext cx="5537331" cy="336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3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6" descr="Luoc do tu nhien chau Phi">
            <a:extLst>
              <a:ext uri="{FF2B5EF4-FFF2-40B4-BE49-F238E27FC236}">
                <a16:creationId xmlns:a16="http://schemas.microsoft.com/office/drawing/2014/main" id="{9B98B4DD-A3B1-5C80-060A-5F8F6FF0D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798" y="109203"/>
            <a:ext cx="8222615" cy="615397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4" name="Rectangle 15">
            <a:extLst>
              <a:ext uri="{FF2B5EF4-FFF2-40B4-BE49-F238E27FC236}">
                <a16:creationId xmlns:a16="http://schemas.microsoft.com/office/drawing/2014/main" id="{E4B31D14-97DD-1990-9BBD-E69CF4E0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4997" y="6335100"/>
            <a:ext cx="5179523" cy="4865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6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6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6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6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6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6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4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7DD48D-DE90-D42C-D886-52378685A440}"/>
              </a:ext>
            </a:extLst>
          </p:cNvPr>
          <p:cNvSpPr/>
          <p:nvPr/>
        </p:nvSpPr>
        <p:spPr>
          <a:xfrm>
            <a:off x="4785128" y="890818"/>
            <a:ext cx="4457381" cy="60043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63ECBE-586B-D811-7E2F-A421193C1DB6}"/>
              </a:ext>
            </a:extLst>
          </p:cNvPr>
          <p:cNvSpPr/>
          <p:nvPr/>
        </p:nvSpPr>
        <p:spPr>
          <a:xfrm>
            <a:off x="431425" y="408168"/>
            <a:ext cx="296791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altLang="en-US" sz="3600" b="1" dirty="0">
                <a:solidFill>
                  <a:srgbClr val="002060"/>
                </a:solidFill>
                <a:cs typeface="Arial" charset="0"/>
              </a:rPr>
              <a:t>	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chỉ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ị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-ha-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xa-van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rậm nhiệt đới 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0" descr="AG00176_">
            <a:extLst>
              <a:ext uri="{FF2B5EF4-FFF2-40B4-BE49-F238E27FC236}">
                <a16:creationId xmlns:a16="http://schemas.microsoft.com/office/drawing/2014/main" id="{AB90A840-4BD4-5ACA-2C5F-97FAE4A9E5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007" y="2558381"/>
            <a:ext cx="357116" cy="29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AG00176_">
            <a:extLst>
              <a:ext uri="{FF2B5EF4-FFF2-40B4-BE49-F238E27FC236}">
                <a16:creationId xmlns:a16="http://schemas.microsoft.com/office/drawing/2014/main" id="{57ADC25F-4F64-F2BC-6C5A-AA41C83834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353" y="2449742"/>
            <a:ext cx="416635" cy="26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AG00176_">
            <a:extLst>
              <a:ext uri="{FF2B5EF4-FFF2-40B4-BE49-F238E27FC236}">
                <a16:creationId xmlns:a16="http://schemas.microsoft.com/office/drawing/2014/main" id="{2964B06D-8F21-17BB-7B7D-4AD0BB3CE9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081" y="2379277"/>
            <a:ext cx="416635" cy="26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AG00176_">
            <a:extLst>
              <a:ext uri="{FF2B5EF4-FFF2-40B4-BE49-F238E27FC236}">
                <a16:creationId xmlns:a16="http://schemas.microsoft.com/office/drawing/2014/main" id="{108B5C82-D71A-CF36-49AE-FFB512D7F2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81" y="3244911"/>
            <a:ext cx="416635" cy="29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AG00176_">
            <a:extLst>
              <a:ext uri="{FF2B5EF4-FFF2-40B4-BE49-F238E27FC236}">
                <a16:creationId xmlns:a16="http://schemas.microsoft.com/office/drawing/2014/main" id="{43383FA8-CFF6-A434-264F-04DE981924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93" y="3470574"/>
            <a:ext cx="416635" cy="29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AG00176_">
            <a:extLst>
              <a:ext uri="{FF2B5EF4-FFF2-40B4-BE49-F238E27FC236}">
                <a16:creationId xmlns:a16="http://schemas.microsoft.com/office/drawing/2014/main" id="{6C72F3F9-9882-5DF9-0B91-8E66E7271E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457" y="2558370"/>
            <a:ext cx="416635" cy="29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AG00176_">
            <a:extLst>
              <a:ext uri="{FF2B5EF4-FFF2-40B4-BE49-F238E27FC236}">
                <a16:creationId xmlns:a16="http://schemas.microsoft.com/office/drawing/2014/main" id="{522E1B1C-CCFF-AA07-3EA2-6AE0FB47A7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785" y="2947315"/>
            <a:ext cx="416635" cy="29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AG00176_">
            <a:extLst>
              <a:ext uri="{FF2B5EF4-FFF2-40B4-BE49-F238E27FC236}">
                <a16:creationId xmlns:a16="http://schemas.microsoft.com/office/drawing/2014/main" id="{AC87FF96-89C6-D3CD-5656-7DAC2B7A46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243" y="2756444"/>
            <a:ext cx="357116" cy="29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AG00176_">
            <a:extLst>
              <a:ext uri="{FF2B5EF4-FFF2-40B4-BE49-F238E27FC236}">
                <a16:creationId xmlns:a16="http://schemas.microsoft.com/office/drawing/2014/main" id="{8AF56D14-2667-20A0-2E3C-5CF3FEFB80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873" y="4177511"/>
            <a:ext cx="416635" cy="29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 descr="AG00176_">
            <a:extLst>
              <a:ext uri="{FF2B5EF4-FFF2-40B4-BE49-F238E27FC236}">
                <a16:creationId xmlns:a16="http://schemas.microsoft.com/office/drawing/2014/main" id="{B1D1CC05-3C98-6F39-8C55-9C83F612B5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080" y="4823380"/>
            <a:ext cx="297597" cy="29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 descr="AG00176_">
            <a:extLst>
              <a:ext uri="{FF2B5EF4-FFF2-40B4-BE49-F238E27FC236}">
                <a16:creationId xmlns:a16="http://schemas.microsoft.com/office/drawing/2014/main" id="{6C64F0FF-91F1-5BE7-3A8C-FEB9E0C49D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899" y="2504977"/>
            <a:ext cx="357116" cy="29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AG00176_">
            <a:extLst>
              <a:ext uri="{FF2B5EF4-FFF2-40B4-BE49-F238E27FC236}">
                <a16:creationId xmlns:a16="http://schemas.microsoft.com/office/drawing/2014/main" id="{6FF69B46-1644-83A5-FABC-704C52457E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341" y="4823368"/>
            <a:ext cx="416635" cy="29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3" descr="AG00176_">
            <a:extLst>
              <a:ext uri="{FF2B5EF4-FFF2-40B4-BE49-F238E27FC236}">
                <a16:creationId xmlns:a16="http://schemas.microsoft.com/office/drawing/2014/main" id="{F2B31047-6142-7EDD-ED69-4F032FB845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741" y="3552488"/>
            <a:ext cx="416635" cy="29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4" descr="AG00176_">
            <a:extLst>
              <a:ext uri="{FF2B5EF4-FFF2-40B4-BE49-F238E27FC236}">
                <a16:creationId xmlns:a16="http://schemas.microsoft.com/office/drawing/2014/main" id="{0EE29CC6-9456-2598-766C-7528881535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419" y="4163618"/>
            <a:ext cx="357116" cy="29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10524C16-B20E-6F47-704B-7A321A13701F}"/>
              </a:ext>
            </a:extLst>
          </p:cNvPr>
          <p:cNvSpPr/>
          <p:nvPr/>
        </p:nvSpPr>
        <p:spPr>
          <a:xfrm>
            <a:off x="375256" y="489552"/>
            <a:ext cx="2040397" cy="856909"/>
          </a:xfrm>
          <a:prstGeom prst="wedgeRoundRectCallout">
            <a:avLst>
              <a:gd name="adj1" fmla="val 130000"/>
              <a:gd name="adj2" fmla="val 62969"/>
              <a:gd name="adj3" fmla="val 16667"/>
            </a:avLst>
          </a:prstGeom>
          <a:solidFill>
            <a:srgbClr val="F7DB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-ha-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23" name="Group 7">
            <a:extLst>
              <a:ext uri="{FF2B5EF4-FFF2-40B4-BE49-F238E27FC236}">
                <a16:creationId xmlns:a16="http://schemas.microsoft.com/office/drawing/2014/main" id="{E56F476E-327B-0C5E-5D94-54941B92D427}"/>
              </a:ext>
            </a:extLst>
          </p:cNvPr>
          <p:cNvGrpSpPr>
            <a:grpSpLocks/>
          </p:cNvGrpSpPr>
          <p:nvPr/>
        </p:nvGrpSpPr>
        <p:grpSpPr bwMode="auto">
          <a:xfrm>
            <a:off x="10796744" y="4392205"/>
            <a:ext cx="312921" cy="297598"/>
            <a:chOff x="2256" y="1200"/>
            <a:chExt cx="96" cy="144"/>
          </a:xfrm>
        </p:grpSpPr>
        <p:sp>
          <p:nvSpPr>
            <p:cNvPr id="24" name="Line 8">
              <a:extLst>
                <a:ext uri="{FF2B5EF4-FFF2-40B4-BE49-F238E27FC236}">
                  <a16:creationId xmlns:a16="http://schemas.microsoft.com/office/drawing/2014/main" id="{3B21EE40-EFDA-5522-E56D-90F3439CB5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9">
              <a:extLst>
                <a:ext uri="{FF2B5EF4-FFF2-40B4-BE49-F238E27FC236}">
                  <a16:creationId xmlns:a16="http://schemas.microsoft.com/office/drawing/2014/main" id="{4B5B7F06-E298-B0DF-B84E-EB131F1A18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0">
              <a:extLst>
                <a:ext uri="{FF2B5EF4-FFF2-40B4-BE49-F238E27FC236}">
                  <a16:creationId xmlns:a16="http://schemas.microsoft.com/office/drawing/2014/main" id="{EE89DBB9-A8B4-3944-3053-FD62CF899E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 Box 16">
            <a:extLst>
              <a:ext uri="{FF2B5EF4-FFF2-40B4-BE49-F238E27FC236}">
                <a16:creationId xmlns:a16="http://schemas.microsoft.com/office/drawing/2014/main" id="{6C9C135A-AD55-7B6A-11E5-FFFF020B1E21}"/>
              </a:ext>
            </a:extLst>
          </p:cNvPr>
          <p:cNvSpPr txBox="1">
            <a:spLocks noChangeArrowheads="1"/>
          </p:cNvSpPr>
          <p:nvPr/>
        </p:nvSpPr>
        <p:spPr bwMode="auto">
          <a:xfrm rot="3409289">
            <a:off x="8995742" y="1368594"/>
            <a:ext cx="369332" cy="29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 vert="eaVert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200" b="1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28" name="Group 17">
            <a:extLst>
              <a:ext uri="{FF2B5EF4-FFF2-40B4-BE49-F238E27FC236}">
                <a16:creationId xmlns:a16="http://schemas.microsoft.com/office/drawing/2014/main" id="{3C77D92D-65F5-10B9-56D1-CEFA5304261A}"/>
              </a:ext>
            </a:extLst>
          </p:cNvPr>
          <p:cNvGrpSpPr>
            <a:grpSpLocks/>
          </p:cNvGrpSpPr>
          <p:nvPr/>
        </p:nvGrpSpPr>
        <p:grpSpPr bwMode="auto">
          <a:xfrm>
            <a:off x="9218597" y="2800371"/>
            <a:ext cx="247651" cy="228600"/>
            <a:chOff x="2256" y="1200"/>
            <a:chExt cx="96" cy="144"/>
          </a:xfrm>
        </p:grpSpPr>
        <p:sp>
          <p:nvSpPr>
            <p:cNvPr id="29" name="Line 18">
              <a:extLst>
                <a:ext uri="{FF2B5EF4-FFF2-40B4-BE49-F238E27FC236}">
                  <a16:creationId xmlns:a16="http://schemas.microsoft.com/office/drawing/2014/main" id="{05B4C600-C5D0-5332-8CCC-F060AA6940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9">
              <a:extLst>
                <a:ext uri="{FF2B5EF4-FFF2-40B4-BE49-F238E27FC236}">
                  <a16:creationId xmlns:a16="http://schemas.microsoft.com/office/drawing/2014/main" id="{C0D929A9-5B90-00F1-C8B8-294CBA3728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0">
              <a:extLst>
                <a:ext uri="{FF2B5EF4-FFF2-40B4-BE49-F238E27FC236}">
                  <a16:creationId xmlns:a16="http://schemas.microsoft.com/office/drawing/2014/main" id="{5DF8287C-59C8-EB96-0826-E87F8CD2CC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560" name="Group 21">
            <a:extLst>
              <a:ext uri="{FF2B5EF4-FFF2-40B4-BE49-F238E27FC236}">
                <a16:creationId xmlns:a16="http://schemas.microsoft.com/office/drawing/2014/main" id="{668D5262-75B9-FACD-68E8-E4C7C56DF83E}"/>
              </a:ext>
            </a:extLst>
          </p:cNvPr>
          <p:cNvGrpSpPr>
            <a:grpSpLocks/>
          </p:cNvGrpSpPr>
          <p:nvPr/>
        </p:nvGrpSpPr>
        <p:grpSpPr bwMode="auto">
          <a:xfrm>
            <a:off x="8005525" y="2335430"/>
            <a:ext cx="247651" cy="228600"/>
            <a:chOff x="2256" y="1200"/>
            <a:chExt cx="96" cy="144"/>
          </a:xfrm>
        </p:grpSpPr>
        <p:sp>
          <p:nvSpPr>
            <p:cNvPr id="66561" name="Line 22">
              <a:extLst>
                <a:ext uri="{FF2B5EF4-FFF2-40B4-BE49-F238E27FC236}">
                  <a16:creationId xmlns:a16="http://schemas.microsoft.com/office/drawing/2014/main" id="{92C907F9-5FB6-E710-BA5E-D153271FFC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63" name="Line 23">
              <a:extLst>
                <a:ext uri="{FF2B5EF4-FFF2-40B4-BE49-F238E27FC236}">
                  <a16:creationId xmlns:a16="http://schemas.microsoft.com/office/drawing/2014/main" id="{DEDE6E70-C0F7-E32F-F484-3CD051455A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65" name="Line 24">
              <a:extLst>
                <a:ext uri="{FF2B5EF4-FFF2-40B4-BE49-F238E27FC236}">
                  <a16:creationId xmlns:a16="http://schemas.microsoft.com/office/drawing/2014/main" id="{95DCBA95-751F-1D7B-4218-9A488C4321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566" name="Group 25">
            <a:extLst>
              <a:ext uri="{FF2B5EF4-FFF2-40B4-BE49-F238E27FC236}">
                <a16:creationId xmlns:a16="http://schemas.microsoft.com/office/drawing/2014/main" id="{9B81EF94-C6DB-FA52-7F8F-691E3F528CE4}"/>
              </a:ext>
            </a:extLst>
          </p:cNvPr>
          <p:cNvGrpSpPr>
            <a:grpSpLocks/>
          </p:cNvGrpSpPr>
          <p:nvPr/>
        </p:nvGrpSpPr>
        <p:grpSpPr bwMode="auto">
          <a:xfrm>
            <a:off x="5255929" y="2459750"/>
            <a:ext cx="247651" cy="228600"/>
            <a:chOff x="2256" y="1200"/>
            <a:chExt cx="96" cy="144"/>
          </a:xfrm>
        </p:grpSpPr>
        <p:sp>
          <p:nvSpPr>
            <p:cNvPr id="66567" name="Line 26">
              <a:extLst>
                <a:ext uri="{FF2B5EF4-FFF2-40B4-BE49-F238E27FC236}">
                  <a16:creationId xmlns:a16="http://schemas.microsoft.com/office/drawing/2014/main" id="{118E500B-9727-6E1D-CCF5-444DD15A25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68" name="Line 27">
              <a:extLst>
                <a:ext uri="{FF2B5EF4-FFF2-40B4-BE49-F238E27FC236}">
                  <a16:creationId xmlns:a16="http://schemas.microsoft.com/office/drawing/2014/main" id="{1A42062E-64A4-65D0-017E-080FA8C33C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69" name="Line 28">
              <a:extLst>
                <a:ext uri="{FF2B5EF4-FFF2-40B4-BE49-F238E27FC236}">
                  <a16:creationId xmlns:a16="http://schemas.microsoft.com/office/drawing/2014/main" id="{D7401559-0B02-21F1-A414-C8746D524F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570" name="Group 29">
            <a:extLst>
              <a:ext uri="{FF2B5EF4-FFF2-40B4-BE49-F238E27FC236}">
                <a16:creationId xmlns:a16="http://schemas.microsoft.com/office/drawing/2014/main" id="{F4DEEC53-F327-AEBE-F1FC-5EAECBBBA05E}"/>
              </a:ext>
            </a:extLst>
          </p:cNvPr>
          <p:cNvGrpSpPr>
            <a:grpSpLocks/>
          </p:cNvGrpSpPr>
          <p:nvPr/>
        </p:nvGrpSpPr>
        <p:grpSpPr bwMode="auto">
          <a:xfrm>
            <a:off x="4723217" y="2353586"/>
            <a:ext cx="247651" cy="228600"/>
            <a:chOff x="2256" y="1200"/>
            <a:chExt cx="96" cy="144"/>
          </a:xfrm>
        </p:grpSpPr>
        <p:sp>
          <p:nvSpPr>
            <p:cNvPr id="66571" name="Line 30">
              <a:extLst>
                <a:ext uri="{FF2B5EF4-FFF2-40B4-BE49-F238E27FC236}">
                  <a16:creationId xmlns:a16="http://schemas.microsoft.com/office/drawing/2014/main" id="{8C51CAA3-8BDE-922A-62F5-8C6E475DDF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72" name="Line 31">
              <a:extLst>
                <a:ext uri="{FF2B5EF4-FFF2-40B4-BE49-F238E27FC236}">
                  <a16:creationId xmlns:a16="http://schemas.microsoft.com/office/drawing/2014/main" id="{86345B31-F331-0BA8-6E7C-C533354566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73" name="Line 32">
              <a:extLst>
                <a:ext uri="{FF2B5EF4-FFF2-40B4-BE49-F238E27FC236}">
                  <a16:creationId xmlns:a16="http://schemas.microsoft.com/office/drawing/2014/main" id="{90DD0FF0-BA39-9289-1E35-B4728A7D88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574" name="Group 33">
            <a:extLst>
              <a:ext uri="{FF2B5EF4-FFF2-40B4-BE49-F238E27FC236}">
                <a16:creationId xmlns:a16="http://schemas.microsoft.com/office/drawing/2014/main" id="{2A1A20EB-579D-7186-6E43-E36589513AAA}"/>
              </a:ext>
            </a:extLst>
          </p:cNvPr>
          <p:cNvGrpSpPr>
            <a:grpSpLocks/>
          </p:cNvGrpSpPr>
          <p:nvPr/>
        </p:nvGrpSpPr>
        <p:grpSpPr bwMode="auto">
          <a:xfrm>
            <a:off x="5919205" y="1990755"/>
            <a:ext cx="247651" cy="228600"/>
            <a:chOff x="2256" y="1200"/>
            <a:chExt cx="96" cy="144"/>
          </a:xfrm>
        </p:grpSpPr>
        <p:sp>
          <p:nvSpPr>
            <p:cNvPr id="66575" name="Line 34">
              <a:extLst>
                <a:ext uri="{FF2B5EF4-FFF2-40B4-BE49-F238E27FC236}">
                  <a16:creationId xmlns:a16="http://schemas.microsoft.com/office/drawing/2014/main" id="{49265880-93A1-8799-233C-C7DF2DAE4F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76" name="Line 35">
              <a:extLst>
                <a:ext uri="{FF2B5EF4-FFF2-40B4-BE49-F238E27FC236}">
                  <a16:creationId xmlns:a16="http://schemas.microsoft.com/office/drawing/2014/main" id="{17A8BF65-0EA4-FCB0-891A-39D300D4B6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77" name="Line 36">
              <a:extLst>
                <a:ext uri="{FF2B5EF4-FFF2-40B4-BE49-F238E27FC236}">
                  <a16:creationId xmlns:a16="http://schemas.microsoft.com/office/drawing/2014/main" id="{2C628623-7094-5F00-7BAD-53F66D8153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578" name="Group 37">
            <a:extLst>
              <a:ext uri="{FF2B5EF4-FFF2-40B4-BE49-F238E27FC236}">
                <a16:creationId xmlns:a16="http://schemas.microsoft.com/office/drawing/2014/main" id="{86DDB893-6AF4-2CDB-CA29-FF7D0598AEF0}"/>
              </a:ext>
            </a:extLst>
          </p:cNvPr>
          <p:cNvGrpSpPr>
            <a:grpSpLocks/>
          </p:cNvGrpSpPr>
          <p:nvPr/>
        </p:nvGrpSpPr>
        <p:grpSpPr bwMode="auto">
          <a:xfrm>
            <a:off x="4819597" y="2035434"/>
            <a:ext cx="247651" cy="228600"/>
            <a:chOff x="2256" y="1200"/>
            <a:chExt cx="96" cy="144"/>
          </a:xfrm>
        </p:grpSpPr>
        <p:sp>
          <p:nvSpPr>
            <p:cNvPr id="66579" name="Line 38">
              <a:extLst>
                <a:ext uri="{FF2B5EF4-FFF2-40B4-BE49-F238E27FC236}">
                  <a16:creationId xmlns:a16="http://schemas.microsoft.com/office/drawing/2014/main" id="{0AE070D8-5F46-D334-290A-CB6BF24F7A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80" name="Line 39">
              <a:extLst>
                <a:ext uri="{FF2B5EF4-FFF2-40B4-BE49-F238E27FC236}">
                  <a16:creationId xmlns:a16="http://schemas.microsoft.com/office/drawing/2014/main" id="{39F0FF3B-7F16-3C8E-8948-7BE19C6327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81" name="Line 40">
              <a:extLst>
                <a:ext uri="{FF2B5EF4-FFF2-40B4-BE49-F238E27FC236}">
                  <a16:creationId xmlns:a16="http://schemas.microsoft.com/office/drawing/2014/main" id="{179B0CE1-7E5A-E038-FE3C-F1D6BDDA21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582" name="Group 41">
            <a:extLst>
              <a:ext uri="{FF2B5EF4-FFF2-40B4-BE49-F238E27FC236}">
                <a16:creationId xmlns:a16="http://schemas.microsoft.com/office/drawing/2014/main" id="{2B303409-CC9A-027D-546C-2B159A9E5695}"/>
              </a:ext>
            </a:extLst>
          </p:cNvPr>
          <p:cNvGrpSpPr>
            <a:grpSpLocks/>
          </p:cNvGrpSpPr>
          <p:nvPr/>
        </p:nvGrpSpPr>
        <p:grpSpPr bwMode="auto">
          <a:xfrm>
            <a:off x="4080577" y="1917490"/>
            <a:ext cx="247651" cy="228600"/>
            <a:chOff x="2256" y="1200"/>
            <a:chExt cx="96" cy="144"/>
          </a:xfrm>
        </p:grpSpPr>
        <p:sp>
          <p:nvSpPr>
            <p:cNvPr id="66583" name="Line 42">
              <a:extLst>
                <a:ext uri="{FF2B5EF4-FFF2-40B4-BE49-F238E27FC236}">
                  <a16:creationId xmlns:a16="http://schemas.microsoft.com/office/drawing/2014/main" id="{171CF297-FDC7-6182-C090-039D94CFEB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84" name="Line 43">
              <a:extLst>
                <a:ext uri="{FF2B5EF4-FFF2-40B4-BE49-F238E27FC236}">
                  <a16:creationId xmlns:a16="http://schemas.microsoft.com/office/drawing/2014/main" id="{46A34D3B-3574-0EDF-3E8A-9F6F91E5F6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85" name="Line 44">
              <a:extLst>
                <a:ext uri="{FF2B5EF4-FFF2-40B4-BE49-F238E27FC236}">
                  <a16:creationId xmlns:a16="http://schemas.microsoft.com/office/drawing/2014/main" id="{5150CC9B-2247-7310-BB61-897C5B126B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586" name="Group 45">
            <a:extLst>
              <a:ext uri="{FF2B5EF4-FFF2-40B4-BE49-F238E27FC236}">
                <a16:creationId xmlns:a16="http://schemas.microsoft.com/office/drawing/2014/main" id="{1499ACAB-0023-42F6-EF2D-6FF8A08BBC44}"/>
              </a:ext>
            </a:extLst>
          </p:cNvPr>
          <p:cNvGrpSpPr>
            <a:grpSpLocks/>
          </p:cNvGrpSpPr>
          <p:nvPr/>
        </p:nvGrpSpPr>
        <p:grpSpPr bwMode="auto">
          <a:xfrm>
            <a:off x="7115129" y="2861306"/>
            <a:ext cx="247651" cy="228600"/>
            <a:chOff x="2256" y="1200"/>
            <a:chExt cx="96" cy="144"/>
          </a:xfrm>
        </p:grpSpPr>
        <p:sp>
          <p:nvSpPr>
            <p:cNvPr id="66587" name="Line 46">
              <a:extLst>
                <a:ext uri="{FF2B5EF4-FFF2-40B4-BE49-F238E27FC236}">
                  <a16:creationId xmlns:a16="http://schemas.microsoft.com/office/drawing/2014/main" id="{E6B92FDF-0C36-9DE5-F53C-5889837D5B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88" name="Line 47">
              <a:extLst>
                <a:ext uri="{FF2B5EF4-FFF2-40B4-BE49-F238E27FC236}">
                  <a16:creationId xmlns:a16="http://schemas.microsoft.com/office/drawing/2014/main" id="{920697F5-B49B-40E1-586B-72AE03ECAE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89" name="Line 48">
              <a:extLst>
                <a:ext uri="{FF2B5EF4-FFF2-40B4-BE49-F238E27FC236}">
                  <a16:creationId xmlns:a16="http://schemas.microsoft.com/office/drawing/2014/main" id="{CA55631F-F263-0EBE-80DC-2E729B01EB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590" name="Group 49">
            <a:extLst>
              <a:ext uri="{FF2B5EF4-FFF2-40B4-BE49-F238E27FC236}">
                <a16:creationId xmlns:a16="http://schemas.microsoft.com/office/drawing/2014/main" id="{2AB19B16-5EA6-6903-594A-29A3F5C325F8}"/>
              </a:ext>
            </a:extLst>
          </p:cNvPr>
          <p:cNvGrpSpPr>
            <a:grpSpLocks/>
          </p:cNvGrpSpPr>
          <p:nvPr/>
        </p:nvGrpSpPr>
        <p:grpSpPr bwMode="auto">
          <a:xfrm>
            <a:off x="7474577" y="2985256"/>
            <a:ext cx="247651" cy="228600"/>
            <a:chOff x="2256" y="1200"/>
            <a:chExt cx="96" cy="144"/>
          </a:xfrm>
        </p:grpSpPr>
        <p:sp>
          <p:nvSpPr>
            <p:cNvPr id="66591" name="Line 50">
              <a:extLst>
                <a:ext uri="{FF2B5EF4-FFF2-40B4-BE49-F238E27FC236}">
                  <a16:creationId xmlns:a16="http://schemas.microsoft.com/office/drawing/2014/main" id="{4B4D1B77-08B3-912A-EE96-A566FB3A00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2" name="Line 51">
              <a:extLst>
                <a:ext uri="{FF2B5EF4-FFF2-40B4-BE49-F238E27FC236}">
                  <a16:creationId xmlns:a16="http://schemas.microsoft.com/office/drawing/2014/main" id="{F4DE2506-873C-597D-1884-CFD4F989C6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3" name="Line 52">
              <a:extLst>
                <a:ext uri="{FF2B5EF4-FFF2-40B4-BE49-F238E27FC236}">
                  <a16:creationId xmlns:a16="http://schemas.microsoft.com/office/drawing/2014/main" id="{EEF58A8D-55ED-FCE3-8B6B-E9CCECD968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594" name="Group 53">
            <a:extLst>
              <a:ext uri="{FF2B5EF4-FFF2-40B4-BE49-F238E27FC236}">
                <a16:creationId xmlns:a16="http://schemas.microsoft.com/office/drawing/2014/main" id="{6F6F3D86-95B1-BCC6-ECB4-7FEB4D6C884A}"/>
              </a:ext>
            </a:extLst>
          </p:cNvPr>
          <p:cNvGrpSpPr>
            <a:grpSpLocks/>
          </p:cNvGrpSpPr>
          <p:nvPr/>
        </p:nvGrpSpPr>
        <p:grpSpPr bwMode="auto">
          <a:xfrm>
            <a:off x="6356617" y="2345450"/>
            <a:ext cx="247651" cy="228600"/>
            <a:chOff x="2256" y="1200"/>
            <a:chExt cx="96" cy="144"/>
          </a:xfrm>
        </p:grpSpPr>
        <p:sp>
          <p:nvSpPr>
            <p:cNvPr id="66595" name="Line 54">
              <a:extLst>
                <a:ext uri="{FF2B5EF4-FFF2-40B4-BE49-F238E27FC236}">
                  <a16:creationId xmlns:a16="http://schemas.microsoft.com/office/drawing/2014/main" id="{F938639D-481B-7751-6DB0-D1958ED4A4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6" name="Line 55">
              <a:extLst>
                <a:ext uri="{FF2B5EF4-FFF2-40B4-BE49-F238E27FC236}">
                  <a16:creationId xmlns:a16="http://schemas.microsoft.com/office/drawing/2014/main" id="{1FF9F8A3-6935-B9DE-27C4-90E9505222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7" name="Line 56">
              <a:extLst>
                <a:ext uri="{FF2B5EF4-FFF2-40B4-BE49-F238E27FC236}">
                  <a16:creationId xmlns:a16="http://schemas.microsoft.com/office/drawing/2014/main" id="{029D9D44-55D9-4FEC-2D7A-42D6C03CCA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598" name="Group 57">
            <a:extLst>
              <a:ext uri="{FF2B5EF4-FFF2-40B4-BE49-F238E27FC236}">
                <a16:creationId xmlns:a16="http://schemas.microsoft.com/office/drawing/2014/main" id="{B68592A6-4CD6-EC3A-F369-313BEDD8B5AD}"/>
              </a:ext>
            </a:extLst>
          </p:cNvPr>
          <p:cNvGrpSpPr>
            <a:grpSpLocks/>
          </p:cNvGrpSpPr>
          <p:nvPr/>
        </p:nvGrpSpPr>
        <p:grpSpPr bwMode="auto">
          <a:xfrm>
            <a:off x="6773845" y="2150664"/>
            <a:ext cx="247651" cy="228600"/>
            <a:chOff x="2256" y="1200"/>
            <a:chExt cx="96" cy="144"/>
          </a:xfrm>
        </p:grpSpPr>
        <p:sp>
          <p:nvSpPr>
            <p:cNvPr id="66599" name="Line 58">
              <a:extLst>
                <a:ext uri="{FF2B5EF4-FFF2-40B4-BE49-F238E27FC236}">
                  <a16:creationId xmlns:a16="http://schemas.microsoft.com/office/drawing/2014/main" id="{FD7C1BC9-1725-281D-AA9D-56D435711D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0" name="Line 59">
              <a:extLst>
                <a:ext uri="{FF2B5EF4-FFF2-40B4-BE49-F238E27FC236}">
                  <a16:creationId xmlns:a16="http://schemas.microsoft.com/office/drawing/2014/main" id="{551EBB97-BF85-CEB7-01AB-55469C5F56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1" name="Line 60">
              <a:extLst>
                <a:ext uri="{FF2B5EF4-FFF2-40B4-BE49-F238E27FC236}">
                  <a16:creationId xmlns:a16="http://schemas.microsoft.com/office/drawing/2014/main" id="{46F5141B-FD1D-8363-2EC6-B7C395ED90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602" name="Group 61">
            <a:extLst>
              <a:ext uri="{FF2B5EF4-FFF2-40B4-BE49-F238E27FC236}">
                <a16:creationId xmlns:a16="http://schemas.microsoft.com/office/drawing/2014/main" id="{A7FCB051-62CA-CA3E-4AE2-105D5CEE89B3}"/>
              </a:ext>
            </a:extLst>
          </p:cNvPr>
          <p:cNvGrpSpPr>
            <a:grpSpLocks/>
          </p:cNvGrpSpPr>
          <p:nvPr/>
        </p:nvGrpSpPr>
        <p:grpSpPr bwMode="auto">
          <a:xfrm>
            <a:off x="9410225" y="3768170"/>
            <a:ext cx="247651" cy="228600"/>
            <a:chOff x="2256" y="1200"/>
            <a:chExt cx="96" cy="144"/>
          </a:xfrm>
        </p:grpSpPr>
        <p:sp>
          <p:nvSpPr>
            <p:cNvPr id="66603" name="Line 62">
              <a:extLst>
                <a:ext uri="{FF2B5EF4-FFF2-40B4-BE49-F238E27FC236}">
                  <a16:creationId xmlns:a16="http://schemas.microsoft.com/office/drawing/2014/main" id="{51E20702-4F22-C9F5-7A80-89BF8CF0F8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4" name="Line 63">
              <a:extLst>
                <a:ext uri="{FF2B5EF4-FFF2-40B4-BE49-F238E27FC236}">
                  <a16:creationId xmlns:a16="http://schemas.microsoft.com/office/drawing/2014/main" id="{69525E7C-BB27-AEE4-6214-4869015FF5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5" name="Line 64">
              <a:extLst>
                <a:ext uri="{FF2B5EF4-FFF2-40B4-BE49-F238E27FC236}">
                  <a16:creationId xmlns:a16="http://schemas.microsoft.com/office/drawing/2014/main" id="{53D0D89C-3655-A3E0-0527-6A0077D192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606" name="Group 65">
            <a:extLst>
              <a:ext uri="{FF2B5EF4-FFF2-40B4-BE49-F238E27FC236}">
                <a16:creationId xmlns:a16="http://schemas.microsoft.com/office/drawing/2014/main" id="{23BA8F3A-6A96-7C14-D171-2DEEB48A7F19}"/>
              </a:ext>
            </a:extLst>
          </p:cNvPr>
          <p:cNvGrpSpPr>
            <a:grpSpLocks/>
          </p:cNvGrpSpPr>
          <p:nvPr/>
        </p:nvGrpSpPr>
        <p:grpSpPr bwMode="auto">
          <a:xfrm>
            <a:off x="7331777" y="4264723"/>
            <a:ext cx="247651" cy="228600"/>
            <a:chOff x="2256" y="1200"/>
            <a:chExt cx="96" cy="144"/>
          </a:xfrm>
        </p:grpSpPr>
        <p:sp>
          <p:nvSpPr>
            <p:cNvPr id="66607" name="Line 66">
              <a:extLst>
                <a:ext uri="{FF2B5EF4-FFF2-40B4-BE49-F238E27FC236}">
                  <a16:creationId xmlns:a16="http://schemas.microsoft.com/office/drawing/2014/main" id="{893A4C96-98BB-B381-0715-D80B3CAD8B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8" name="Line 67">
              <a:extLst>
                <a:ext uri="{FF2B5EF4-FFF2-40B4-BE49-F238E27FC236}">
                  <a16:creationId xmlns:a16="http://schemas.microsoft.com/office/drawing/2014/main" id="{192186D2-1E8A-C33F-8E5D-44D8531075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9" name="Line 68">
              <a:extLst>
                <a:ext uri="{FF2B5EF4-FFF2-40B4-BE49-F238E27FC236}">
                  <a16:creationId xmlns:a16="http://schemas.microsoft.com/office/drawing/2014/main" id="{42C93E31-D1BE-442B-989A-32C4EDD32A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610" name="Group 69">
            <a:extLst>
              <a:ext uri="{FF2B5EF4-FFF2-40B4-BE49-F238E27FC236}">
                <a16:creationId xmlns:a16="http://schemas.microsoft.com/office/drawing/2014/main" id="{3FE105A7-3121-620D-84C0-AED69424AA59}"/>
              </a:ext>
            </a:extLst>
          </p:cNvPr>
          <p:cNvGrpSpPr>
            <a:grpSpLocks/>
          </p:cNvGrpSpPr>
          <p:nvPr/>
        </p:nvGrpSpPr>
        <p:grpSpPr bwMode="auto">
          <a:xfrm>
            <a:off x="8435929" y="2708906"/>
            <a:ext cx="247651" cy="228600"/>
            <a:chOff x="2256" y="1200"/>
            <a:chExt cx="96" cy="144"/>
          </a:xfrm>
        </p:grpSpPr>
        <p:sp>
          <p:nvSpPr>
            <p:cNvPr id="66611" name="Line 70">
              <a:extLst>
                <a:ext uri="{FF2B5EF4-FFF2-40B4-BE49-F238E27FC236}">
                  <a16:creationId xmlns:a16="http://schemas.microsoft.com/office/drawing/2014/main" id="{E812B68F-9F47-8EB5-DF9D-4D232D62A8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2" name="Line 71">
              <a:extLst>
                <a:ext uri="{FF2B5EF4-FFF2-40B4-BE49-F238E27FC236}">
                  <a16:creationId xmlns:a16="http://schemas.microsoft.com/office/drawing/2014/main" id="{369CCC65-95B4-A749-7DA0-36E2A1A2CB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3" name="Line 72">
              <a:extLst>
                <a:ext uri="{FF2B5EF4-FFF2-40B4-BE49-F238E27FC236}">
                  <a16:creationId xmlns:a16="http://schemas.microsoft.com/office/drawing/2014/main" id="{28971CAE-58B2-9E1A-49F7-39E9D7AD4C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614" name="Group 73">
            <a:extLst>
              <a:ext uri="{FF2B5EF4-FFF2-40B4-BE49-F238E27FC236}">
                <a16:creationId xmlns:a16="http://schemas.microsoft.com/office/drawing/2014/main" id="{232D39ED-51D9-A571-E408-138A94AB5790}"/>
              </a:ext>
            </a:extLst>
          </p:cNvPr>
          <p:cNvGrpSpPr>
            <a:grpSpLocks/>
          </p:cNvGrpSpPr>
          <p:nvPr/>
        </p:nvGrpSpPr>
        <p:grpSpPr bwMode="auto">
          <a:xfrm>
            <a:off x="10294057" y="3024187"/>
            <a:ext cx="247651" cy="228600"/>
            <a:chOff x="2256" y="1200"/>
            <a:chExt cx="96" cy="144"/>
          </a:xfrm>
        </p:grpSpPr>
        <p:sp>
          <p:nvSpPr>
            <p:cNvPr id="66615" name="Line 74">
              <a:extLst>
                <a:ext uri="{FF2B5EF4-FFF2-40B4-BE49-F238E27FC236}">
                  <a16:creationId xmlns:a16="http://schemas.microsoft.com/office/drawing/2014/main" id="{45F0D776-8B72-61EA-57B4-FFC48719B3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6" name="Line 75">
              <a:extLst>
                <a:ext uri="{FF2B5EF4-FFF2-40B4-BE49-F238E27FC236}">
                  <a16:creationId xmlns:a16="http://schemas.microsoft.com/office/drawing/2014/main" id="{024B706C-8F52-EC41-FD2D-B787F3043D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7" name="Line 76">
              <a:extLst>
                <a:ext uri="{FF2B5EF4-FFF2-40B4-BE49-F238E27FC236}">
                  <a16:creationId xmlns:a16="http://schemas.microsoft.com/office/drawing/2014/main" id="{86196319-0E9C-DABB-B3D6-D102177BC3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618" name="Group 77">
            <a:extLst>
              <a:ext uri="{FF2B5EF4-FFF2-40B4-BE49-F238E27FC236}">
                <a16:creationId xmlns:a16="http://schemas.microsoft.com/office/drawing/2014/main" id="{0B79D158-05E1-C013-28AF-54C3B4E15456}"/>
              </a:ext>
            </a:extLst>
          </p:cNvPr>
          <p:cNvGrpSpPr>
            <a:grpSpLocks/>
          </p:cNvGrpSpPr>
          <p:nvPr/>
        </p:nvGrpSpPr>
        <p:grpSpPr bwMode="auto">
          <a:xfrm>
            <a:off x="8958109" y="4122456"/>
            <a:ext cx="247651" cy="228600"/>
            <a:chOff x="2256" y="1200"/>
            <a:chExt cx="96" cy="144"/>
          </a:xfrm>
        </p:grpSpPr>
        <p:sp>
          <p:nvSpPr>
            <p:cNvPr id="66619" name="Line 78">
              <a:extLst>
                <a:ext uri="{FF2B5EF4-FFF2-40B4-BE49-F238E27FC236}">
                  <a16:creationId xmlns:a16="http://schemas.microsoft.com/office/drawing/2014/main" id="{C197AF22-9ABB-D6BC-3C70-D8113219C3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0" name="Line 79">
              <a:extLst>
                <a:ext uri="{FF2B5EF4-FFF2-40B4-BE49-F238E27FC236}">
                  <a16:creationId xmlns:a16="http://schemas.microsoft.com/office/drawing/2014/main" id="{BBB43F8C-CAB8-4C2A-E6DA-0F9FEDB6EF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1" name="Line 80">
              <a:extLst>
                <a:ext uri="{FF2B5EF4-FFF2-40B4-BE49-F238E27FC236}">
                  <a16:creationId xmlns:a16="http://schemas.microsoft.com/office/drawing/2014/main" id="{5EF38102-75C8-F24C-77AB-682B34D924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622" name="Group 81">
            <a:extLst>
              <a:ext uri="{FF2B5EF4-FFF2-40B4-BE49-F238E27FC236}">
                <a16:creationId xmlns:a16="http://schemas.microsoft.com/office/drawing/2014/main" id="{7BE9E34F-F443-F3AF-8D88-04A2AD226AB8}"/>
              </a:ext>
            </a:extLst>
          </p:cNvPr>
          <p:cNvGrpSpPr>
            <a:grpSpLocks/>
          </p:cNvGrpSpPr>
          <p:nvPr/>
        </p:nvGrpSpPr>
        <p:grpSpPr bwMode="auto">
          <a:xfrm>
            <a:off x="7962845" y="4677280"/>
            <a:ext cx="247651" cy="228600"/>
            <a:chOff x="2256" y="1200"/>
            <a:chExt cx="96" cy="144"/>
          </a:xfrm>
        </p:grpSpPr>
        <p:sp>
          <p:nvSpPr>
            <p:cNvPr id="66623" name="Line 82">
              <a:extLst>
                <a:ext uri="{FF2B5EF4-FFF2-40B4-BE49-F238E27FC236}">
                  <a16:creationId xmlns:a16="http://schemas.microsoft.com/office/drawing/2014/main" id="{237D60C1-547F-1A7A-F50C-978A5C692E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4" name="Line 83">
              <a:extLst>
                <a:ext uri="{FF2B5EF4-FFF2-40B4-BE49-F238E27FC236}">
                  <a16:creationId xmlns:a16="http://schemas.microsoft.com/office/drawing/2014/main" id="{4CD8DA57-EF61-36D9-0635-8FE0636ED4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5" name="Line 84">
              <a:extLst>
                <a:ext uri="{FF2B5EF4-FFF2-40B4-BE49-F238E27FC236}">
                  <a16:creationId xmlns:a16="http://schemas.microsoft.com/office/drawing/2014/main" id="{80FE91A4-4F4F-1C3F-07E4-B253D8EC4F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626" name="Group 85">
            <a:extLst>
              <a:ext uri="{FF2B5EF4-FFF2-40B4-BE49-F238E27FC236}">
                <a16:creationId xmlns:a16="http://schemas.microsoft.com/office/drawing/2014/main" id="{044C13CC-F0FF-2927-A232-98F1467708DB}"/>
              </a:ext>
            </a:extLst>
          </p:cNvPr>
          <p:cNvGrpSpPr>
            <a:grpSpLocks/>
          </p:cNvGrpSpPr>
          <p:nvPr/>
        </p:nvGrpSpPr>
        <p:grpSpPr bwMode="auto">
          <a:xfrm>
            <a:off x="7604209" y="3832926"/>
            <a:ext cx="247651" cy="228600"/>
            <a:chOff x="2256" y="1200"/>
            <a:chExt cx="96" cy="144"/>
          </a:xfrm>
        </p:grpSpPr>
        <p:sp>
          <p:nvSpPr>
            <p:cNvPr id="66627" name="Line 86">
              <a:extLst>
                <a:ext uri="{FF2B5EF4-FFF2-40B4-BE49-F238E27FC236}">
                  <a16:creationId xmlns:a16="http://schemas.microsoft.com/office/drawing/2014/main" id="{E47478E7-BE0A-2DE5-C21A-8D94C08A59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8" name="Line 87">
              <a:extLst>
                <a:ext uri="{FF2B5EF4-FFF2-40B4-BE49-F238E27FC236}">
                  <a16:creationId xmlns:a16="http://schemas.microsoft.com/office/drawing/2014/main" id="{29051258-7186-2C06-503F-502F10B829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9" name="Line 88">
              <a:extLst>
                <a:ext uri="{FF2B5EF4-FFF2-40B4-BE49-F238E27FC236}">
                  <a16:creationId xmlns:a16="http://schemas.microsoft.com/office/drawing/2014/main" id="{63CED193-E5E1-B31F-335C-BA719679AD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630" name="Group 89">
            <a:extLst>
              <a:ext uri="{FF2B5EF4-FFF2-40B4-BE49-F238E27FC236}">
                <a16:creationId xmlns:a16="http://schemas.microsoft.com/office/drawing/2014/main" id="{2FD406A9-01D5-9CFB-5C7D-4106AA4F1470}"/>
              </a:ext>
            </a:extLst>
          </p:cNvPr>
          <p:cNvGrpSpPr>
            <a:grpSpLocks/>
          </p:cNvGrpSpPr>
          <p:nvPr/>
        </p:nvGrpSpPr>
        <p:grpSpPr bwMode="auto">
          <a:xfrm>
            <a:off x="7954069" y="4287277"/>
            <a:ext cx="247651" cy="228600"/>
            <a:chOff x="2256" y="1200"/>
            <a:chExt cx="96" cy="144"/>
          </a:xfrm>
        </p:grpSpPr>
        <p:sp>
          <p:nvSpPr>
            <p:cNvPr id="66631" name="Line 90">
              <a:extLst>
                <a:ext uri="{FF2B5EF4-FFF2-40B4-BE49-F238E27FC236}">
                  <a16:creationId xmlns:a16="http://schemas.microsoft.com/office/drawing/2014/main" id="{E3E74701-5082-1978-FFF4-80EF36743A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2" name="Line 91">
              <a:extLst>
                <a:ext uri="{FF2B5EF4-FFF2-40B4-BE49-F238E27FC236}">
                  <a16:creationId xmlns:a16="http://schemas.microsoft.com/office/drawing/2014/main" id="{1B1D9FF4-9592-D8D1-23B6-7499FB2D15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3" name="Line 92">
              <a:extLst>
                <a:ext uri="{FF2B5EF4-FFF2-40B4-BE49-F238E27FC236}">
                  <a16:creationId xmlns:a16="http://schemas.microsoft.com/office/drawing/2014/main" id="{286C255D-7D65-3483-A075-29932B512A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634" name="Group 101">
            <a:extLst>
              <a:ext uri="{FF2B5EF4-FFF2-40B4-BE49-F238E27FC236}">
                <a16:creationId xmlns:a16="http://schemas.microsoft.com/office/drawing/2014/main" id="{BB474D54-9A9C-7791-C29E-7B9FA82F6DD8}"/>
              </a:ext>
            </a:extLst>
          </p:cNvPr>
          <p:cNvGrpSpPr>
            <a:grpSpLocks/>
          </p:cNvGrpSpPr>
          <p:nvPr/>
        </p:nvGrpSpPr>
        <p:grpSpPr bwMode="auto">
          <a:xfrm>
            <a:off x="8772681" y="5145981"/>
            <a:ext cx="247651" cy="228600"/>
            <a:chOff x="2256" y="1200"/>
            <a:chExt cx="96" cy="144"/>
          </a:xfrm>
        </p:grpSpPr>
        <p:sp>
          <p:nvSpPr>
            <p:cNvPr id="66635" name="Line 102">
              <a:extLst>
                <a:ext uri="{FF2B5EF4-FFF2-40B4-BE49-F238E27FC236}">
                  <a16:creationId xmlns:a16="http://schemas.microsoft.com/office/drawing/2014/main" id="{93CB3AFA-87B1-8BD5-0403-6F8267CA59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6" name="Line 103">
              <a:extLst>
                <a:ext uri="{FF2B5EF4-FFF2-40B4-BE49-F238E27FC236}">
                  <a16:creationId xmlns:a16="http://schemas.microsoft.com/office/drawing/2014/main" id="{EF86F8CF-5316-2338-7A5F-953D4433E3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7" name="Line 104">
              <a:extLst>
                <a:ext uri="{FF2B5EF4-FFF2-40B4-BE49-F238E27FC236}">
                  <a16:creationId xmlns:a16="http://schemas.microsoft.com/office/drawing/2014/main" id="{F074CDB7-4515-599B-D744-3FBBBCD3F1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638" name="Group 105">
            <a:extLst>
              <a:ext uri="{FF2B5EF4-FFF2-40B4-BE49-F238E27FC236}">
                <a16:creationId xmlns:a16="http://schemas.microsoft.com/office/drawing/2014/main" id="{17F67916-9A9E-E543-5548-EC8F8F18981F}"/>
              </a:ext>
            </a:extLst>
          </p:cNvPr>
          <p:cNvGrpSpPr>
            <a:grpSpLocks/>
          </p:cNvGrpSpPr>
          <p:nvPr/>
        </p:nvGrpSpPr>
        <p:grpSpPr bwMode="auto">
          <a:xfrm>
            <a:off x="10019297" y="3948911"/>
            <a:ext cx="247651" cy="228600"/>
            <a:chOff x="2256" y="1200"/>
            <a:chExt cx="96" cy="144"/>
          </a:xfrm>
        </p:grpSpPr>
        <p:sp>
          <p:nvSpPr>
            <p:cNvPr id="66639" name="Line 106">
              <a:extLst>
                <a:ext uri="{FF2B5EF4-FFF2-40B4-BE49-F238E27FC236}">
                  <a16:creationId xmlns:a16="http://schemas.microsoft.com/office/drawing/2014/main" id="{3BF1E403-E6A1-53CB-B808-BC58B70FEE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0" name="Line 107">
              <a:extLst>
                <a:ext uri="{FF2B5EF4-FFF2-40B4-BE49-F238E27FC236}">
                  <a16:creationId xmlns:a16="http://schemas.microsoft.com/office/drawing/2014/main" id="{C1318F2D-1D9E-98E3-3E48-5C12C0D48D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1" name="Line 108">
              <a:extLst>
                <a:ext uri="{FF2B5EF4-FFF2-40B4-BE49-F238E27FC236}">
                  <a16:creationId xmlns:a16="http://schemas.microsoft.com/office/drawing/2014/main" id="{CDBF4002-D5AA-C1CB-B77B-B4912F2693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642" name="Group 109">
            <a:extLst>
              <a:ext uri="{FF2B5EF4-FFF2-40B4-BE49-F238E27FC236}">
                <a16:creationId xmlns:a16="http://schemas.microsoft.com/office/drawing/2014/main" id="{32620E90-48A6-EC1A-B397-D6DA3AAC54BB}"/>
              </a:ext>
            </a:extLst>
          </p:cNvPr>
          <p:cNvGrpSpPr>
            <a:grpSpLocks/>
          </p:cNvGrpSpPr>
          <p:nvPr/>
        </p:nvGrpSpPr>
        <p:grpSpPr bwMode="auto">
          <a:xfrm>
            <a:off x="8865037" y="2146998"/>
            <a:ext cx="247651" cy="228600"/>
            <a:chOff x="2256" y="1200"/>
            <a:chExt cx="96" cy="144"/>
          </a:xfrm>
        </p:grpSpPr>
        <p:sp>
          <p:nvSpPr>
            <p:cNvPr id="66643" name="Line 110">
              <a:extLst>
                <a:ext uri="{FF2B5EF4-FFF2-40B4-BE49-F238E27FC236}">
                  <a16:creationId xmlns:a16="http://schemas.microsoft.com/office/drawing/2014/main" id="{D5796123-1C12-867B-C4CE-7456D074BB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4" name="Line 111">
              <a:extLst>
                <a:ext uri="{FF2B5EF4-FFF2-40B4-BE49-F238E27FC236}">
                  <a16:creationId xmlns:a16="http://schemas.microsoft.com/office/drawing/2014/main" id="{58F82361-17BA-B44A-FA11-EBBDDF921A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5" name="Line 112">
              <a:extLst>
                <a:ext uri="{FF2B5EF4-FFF2-40B4-BE49-F238E27FC236}">
                  <a16:creationId xmlns:a16="http://schemas.microsoft.com/office/drawing/2014/main" id="{E7B54D59-5F7D-8BD4-445D-21511BD34F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646" name="Speech Bubble: Oval 66645">
            <a:extLst>
              <a:ext uri="{FF2B5EF4-FFF2-40B4-BE49-F238E27FC236}">
                <a16:creationId xmlns:a16="http://schemas.microsoft.com/office/drawing/2014/main" id="{8FAF4EB6-BE40-13C4-29CA-03B2BA36F8D5}"/>
              </a:ext>
            </a:extLst>
          </p:cNvPr>
          <p:cNvSpPr/>
          <p:nvPr/>
        </p:nvSpPr>
        <p:spPr>
          <a:xfrm>
            <a:off x="90204" y="2662818"/>
            <a:ext cx="2647401" cy="1297139"/>
          </a:xfrm>
          <a:prstGeom prst="wedgeEllipseCallout">
            <a:avLst>
              <a:gd name="adj1" fmla="val 105984"/>
              <a:gd name="adj2" fmla="val -9742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 xa-van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66647" name="Speech Bubble: Rectangle with Corners Rounded 66646">
            <a:extLst>
              <a:ext uri="{FF2B5EF4-FFF2-40B4-BE49-F238E27FC236}">
                <a16:creationId xmlns:a16="http://schemas.microsoft.com/office/drawing/2014/main" id="{CCDA501A-8AF4-B210-620B-8B290397B8DC}"/>
              </a:ext>
            </a:extLst>
          </p:cNvPr>
          <p:cNvSpPr/>
          <p:nvPr/>
        </p:nvSpPr>
        <p:spPr>
          <a:xfrm>
            <a:off x="854540" y="4692521"/>
            <a:ext cx="2040397" cy="856909"/>
          </a:xfrm>
          <a:prstGeom prst="wedgeRoundRectCallout">
            <a:avLst>
              <a:gd name="adj1" fmla="val 158488"/>
              <a:gd name="adj2" fmla="val -260448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rậm nhiệt đới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0DB2E95-5E4E-9EAD-F4C4-CBDD88529364}"/>
              </a:ext>
            </a:extLst>
          </p:cNvPr>
          <p:cNvSpPr/>
          <p:nvPr/>
        </p:nvSpPr>
        <p:spPr>
          <a:xfrm>
            <a:off x="5644311" y="1672942"/>
            <a:ext cx="3795695" cy="43373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C0BA81-BC81-5C1E-6E5A-38FED7D1C417}"/>
              </a:ext>
            </a:extLst>
          </p:cNvPr>
          <p:cNvSpPr/>
          <p:nvPr/>
        </p:nvSpPr>
        <p:spPr>
          <a:xfrm rot="664937">
            <a:off x="4098693" y="1411084"/>
            <a:ext cx="1666995" cy="62898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6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6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66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66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66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66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6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66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66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6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66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66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66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6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6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6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66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1200"/>
                                        <p:tgtEl>
                                          <p:spTgt spid="66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nimBg="1"/>
      <p:bldP spid="11" grpId="0" animBg="1"/>
      <p:bldP spid="2" grpId="0"/>
      <p:bldP spid="2" grpId="1"/>
      <p:bldP spid="22" grpId="0" animBg="1"/>
      <p:bldP spid="66646" grpId="0" animBg="1"/>
      <p:bldP spid="66647" grpId="0" animBg="1"/>
      <p:bldP spid="19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967C6FDA-2E92-1C1F-4B08-2E55EE3AA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768" y="905093"/>
            <a:ext cx="5175119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rậm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đới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8" name="Picture 18" descr="forest">
            <a:extLst>
              <a:ext uri="{FF2B5EF4-FFF2-40B4-BE49-F238E27FC236}">
                <a16:creationId xmlns:a16="http://schemas.microsoft.com/office/drawing/2014/main" id="{5949AAC1-17B8-FECA-BF4E-D4B3B464A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826" y="81039"/>
            <a:ext cx="6669191" cy="657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 descr="1223657177">
            <a:extLst>
              <a:ext uri="{FF2B5EF4-FFF2-40B4-BE49-F238E27FC236}">
                <a16:creationId xmlns:a16="http://schemas.microsoft.com/office/drawing/2014/main" id="{BE642F39-2DE3-7FA4-0930-5DBD18C37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704" y="197"/>
            <a:ext cx="6813653" cy="667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63C44D0-D121-17DE-95A3-88D1B50CB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0" y="3370310"/>
            <a:ext cx="4828120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vi-VN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cỏ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vi-VN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-&gt; x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vi-VN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van.</a:t>
            </a:r>
            <a:endParaRPr lang="en-US" alt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2653F78-CB12-A2C1-3D57-48AFA43C5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0" y="2393694"/>
            <a:ext cx="525271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3E51EC0F-55E0-B77D-79F2-5A280B2441A7}"/>
              </a:ext>
            </a:extLst>
          </p:cNvPr>
          <p:cNvGrpSpPr>
            <a:grpSpLocks/>
          </p:cNvGrpSpPr>
          <p:nvPr/>
        </p:nvGrpSpPr>
        <p:grpSpPr bwMode="auto">
          <a:xfrm>
            <a:off x="5370233" y="-113088"/>
            <a:ext cx="7145467" cy="6818083"/>
            <a:chOff x="4267200" y="609223"/>
            <a:chExt cx="4572000" cy="3120209"/>
          </a:xfrm>
        </p:grpSpPr>
        <p:pic>
          <p:nvPicPr>
            <p:cNvPr id="31761" name="Picture 10" descr="800px-Twyfelfontein_landscapes">
              <a:extLst>
                <a:ext uri="{FF2B5EF4-FFF2-40B4-BE49-F238E27FC236}">
                  <a16:creationId xmlns:a16="http://schemas.microsoft.com/office/drawing/2014/main" id="{9595303E-5B9D-3EB8-FC4E-59297BE7E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615643"/>
              <a:ext cx="4572000" cy="3113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41">
              <a:extLst>
                <a:ext uri="{FF2B5EF4-FFF2-40B4-BE49-F238E27FC236}">
                  <a16:creationId xmlns:a16="http://schemas.microsoft.com/office/drawing/2014/main" id="{7966DD5D-FF04-1F2A-844D-637DE1503F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200" y="609223"/>
              <a:ext cx="854593" cy="23008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2667" b="1" kern="0" dirty="0" err="1"/>
                <a:t>Xa</a:t>
              </a:r>
              <a:r>
                <a:rPr lang="en-US" altLang="en-US" sz="2667" b="1" kern="0" dirty="0"/>
                <a:t> </a:t>
              </a:r>
              <a:r>
                <a:rPr lang="vi-VN" altLang="en-US" sz="2667" b="1" kern="0" dirty="0"/>
                <a:t>-</a:t>
              </a:r>
              <a:r>
                <a:rPr lang="en-US" altLang="en-US" sz="2667" b="1" kern="0" dirty="0"/>
                <a:t>van</a:t>
              </a:r>
              <a:endParaRPr lang="vi-VN" altLang="en-US" sz="2667" b="1" kern="0" dirty="0"/>
            </a:p>
          </p:txBody>
        </p: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>
            <a:extLst>
              <a:ext uri="{FF2B5EF4-FFF2-40B4-BE49-F238E27FC236}">
                <a16:creationId xmlns:a16="http://schemas.microsoft.com/office/drawing/2014/main" id="{F43F4B06-41CC-5175-2DDB-BEB20A81CEFE}"/>
              </a:ext>
            </a:extLst>
          </p:cNvPr>
          <p:cNvGrpSpPr>
            <a:grpSpLocks/>
          </p:cNvGrpSpPr>
          <p:nvPr/>
        </p:nvGrpSpPr>
        <p:grpSpPr bwMode="auto">
          <a:xfrm>
            <a:off x="5882048" y="-30186"/>
            <a:ext cx="6013451" cy="4624917"/>
            <a:chOff x="4646428" y="680447"/>
            <a:chExt cx="4283149" cy="3099463"/>
          </a:xfrm>
        </p:grpSpPr>
        <p:pic>
          <p:nvPicPr>
            <p:cNvPr id="32780" name="Picture 4" descr="Pseudo-Akaatsia istik potis, seemnest kasvatatud (924103) - Osta.ee">
              <a:extLst>
                <a:ext uri="{FF2B5EF4-FFF2-40B4-BE49-F238E27FC236}">
                  <a16:creationId xmlns:a16="http://schemas.microsoft.com/office/drawing/2014/main" id="{C4C964F7-F597-1933-84C8-32F3DC3177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680447"/>
              <a:ext cx="4281377" cy="3099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1" name="TextBox 17">
              <a:extLst>
                <a:ext uri="{FF2B5EF4-FFF2-40B4-BE49-F238E27FC236}">
                  <a16:creationId xmlns:a16="http://schemas.microsoft.com/office/drawing/2014/main" id="{C6CD79D7-8FE3-7016-1B1B-5261239842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6428" y="680447"/>
              <a:ext cx="937611" cy="336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667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keo</a:t>
              </a:r>
            </a:p>
          </p:txBody>
        </p:sp>
      </p:grpSp>
      <p:grpSp>
        <p:nvGrpSpPr>
          <p:cNvPr id="32771" name="Group 1">
            <a:extLst>
              <a:ext uri="{FF2B5EF4-FFF2-40B4-BE49-F238E27FC236}">
                <a16:creationId xmlns:a16="http://schemas.microsoft.com/office/drawing/2014/main" id="{DDA64077-D8B6-E8AD-06FC-360D1768916F}"/>
              </a:ext>
            </a:extLst>
          </p:cNvPr>
          <p:cNvGrpSpPr>
            <a:grpSpLocks/>
          </p:cNvGrpSpPr>
          <p:nvPr/>
        </p:nvGrpSpPr>
        <p:grpSpPr bwMode="auto">
          <a:xfrm>
            <a:off x="55656" y="0"/>
            <a:ext cx="5615517" cy="6689558"/>
            <a:chOff x="4267200" y="595312"/>
            <a:chExt cx="4572000" cy="3113789"/>
          </a:xfrm>
        </p:grpSpPr>
        <p:pic>
          <p:nvPicPr>
            <p:cNvPr id="32778" name="Picture 10" descr="800px-Twyfelfontein_landscapes">
              <a:extLst>
                <a:ext uri="{FF2B5EF4-FFF2-40B4-BE49-F238E27FC236}">
                  <a16:creationId xmlns:a16="http://schemas.microsoft.com/office/drawing/2014/main" id="{A3A2BCCF-C4A2-74C6-1FF6-05E7F02979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595312"/>
              <a:ext cx="4572000" cy="3113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41">
              <a:extLst>
                <a:ext uri="{FF2B5EF4-FFF2-40B4-BE49-F238E27FC236}">
                  <a16:creationId xmlns:a16="http://schemas.microsoft.com/office/drawing/2014/main" id="{4018246F-EECF-0AC1-0705-2CEE2078AC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200" y="609263"/>
              <a:ext cx="1413707" cy="30084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3600" b="1" kern="0" dirty="0" err="1"/>
                <a:t>Xa</a:t>
              </a:r>
              <a:r>
                <a:rPr lang="en-US" altLang="en-US" sz="3600" b="1" kern="0" dirty="0"/>
                <a:t> </a:t>
              </a:r>
              <a:r>
                <a:rPr lang="vi-VN" altLang="en-US" sz="3600" b="1" kern="0" dirty="0"/>
                <a:t>-</a:t>
              </a:r>
              <a:r>
                <a:rPr lang="en-US" altLang="en-US" sz="3600" b="1" kern="0" dirty="0"/>
                <a:t>van</a:t>
              </a:r>
              <a:endParaRPr lang="vi-VN" altLang="en-US" sz="3600" b="1" kern="0" dirty="0"/>
            </a:p>
          </p:txBody>
        </p:sp>
      </p:grpSp>
      <p:grpSp>
        <p:nvGrpSpPr>
          <p:cNvPr id="4" name="Group 22">
            <a:extLst>
              <a:ext uri="{FF2B5EF4-FFF2-40B4-BE49-F238E27FC236}">
                <a16:creationId xmlns:a16="http://schemas.microsoft.com/office/drawing/2014/main" id="{41A5295F-1885-B816-7C28-0C7378CEA7E1}"/>
              </a:ext>
            </a:extLst>
          </p:cNvPr>
          <p:cNvGrpSpPr>
            <a:grpSpLocks/>
          </p:cNvGrpSpPr>
          <p:nvPr/>
        </p:nvGrpSpPr>
        <p:grpSpPr bwMode="auto">
          <a:xfrm>
            <a:off x="5879494" y="0"/>
            <a:ext cx="6256867" cy="4852408"/>
            <a:chOff x="9159025" y="543666"/>
            <a:chExt cx="4655173" cy="3414673"/>
          </a:xfrm>
        </p:grpSpPr>
        <p:pic>
          <p:nvPicPr>
            <p:cNvPr id="32776" name="Picture 4" descr="Cây Bao báp-hình ảnh trường tồn cho Phi Châu">
              <a:extLst>
                <a:ext uri="{FF2B5EF4-FFF2-40B4-BE49-F238E27FC236}">
                  <a16:creationId xmlns:a16="http://schemas.microsoft.com/office/drawing/2014/main" id="{607AFFF1-0EBC-E66B-599A-519052A67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9025" y="543666"/>
              <a:ext cx="4655173" cy="3414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5" name="TextBox 21">
              <a:extLst>
                <a:ext uri="{FF2B5EF4-FFF2-40B4-BE49-F238E27FC236}">
                  <a16:creationId xmlns:a16="http://schemas.microsoft.com/office/drawing/2014/main" id="{EFF83956-86E6-B126-F596-E909D097C4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52987" y="678800"/>
              <a:ext cx="1372979" cy="324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báp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16">
            <a:extLst>
              <a:ext uri="{FF2B5EF4-FFF2-40B4-BE49-F238E27FC236}">
                <a16:creationId xmlns:a16="http://schemas.microsoft.com/office/drawing/2014/main" id="{17FDC528-CC61-3027-B0F9-1FA954008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1172" y="5278848"/>
            <a:ext cx="601291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Bao</a:t>
            </a:r>
            <a:r>
              <a:rPr lang="en-US" altLang="en-US" sz="2800" b="1" dirty="0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báp</a:t>
            </a:r>
            <a:r>
              <a:rPr lang="en-US" altLang="en-US" sz="2800" b="1" dirty="0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: </a:t>
            </a:r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loại</a:t>
            </a:r>
            <a:r>
              <a:rPr lang="en-US" altLang="en-US" sz="2800" b="1" dirty="0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cây</a:t>
            </a:r>
            <a:r>
              <a:rPr lang="en-US" altLang="en-US" sz="2800" b="1" dirty="0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thân</a:t>
            </a:r>
            <a:r>
              <a:rPr lang="en-US" altLang="en-US" sz="2800" b="1" dirty="0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gỗ</a:t>
            </a:r>
            <a:r>
              <a:rPr lang="en-US" altLang="en-US" sz="2800" b="1" dirty="0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to, </a:t>
            </a:r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có</a:t>
            </a:r>
            <a:r>
              <a:rPr lang="en-US" altLang="en-US" sz="2800" b="1" dirty="0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thể</a:t>
            </a:r>
            <a:r>
              <a:rPr lang="en-US" altLang="en-US" sz="2800" b="1" dirty="0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sống</a:t>
            </a:r>
            <a:r>
              <a:rPr lang="en-US" altLang="en-US" sz="2800" b="1" dirty="0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được</a:t>
            </a:r>
            <a:r>
              <a:rPr lang="en-US" altLang="en-US" sz="2800" b="1" dirty="0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hàng</a:t>
            </a:r>
            <a:r>
              <a:rPr lang="en-US" altLang="en-US" sz="2800" b="1" dirty="0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nghìn</a:t>
            </a:r>
            <a:r>
              <a:rPr lang="en-US" altLang="en-US" sz="2800" b="1" dirty="0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năm</a:t>
            </a:r>
            <a:endParaRPr lang="en-US" altLang="en-US" sz="2800" b="1" dirty="0">
              <a:solidFill>
                <a:srgbClr val="4217A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F97F3F7-BEF7-851C-A4FC-0F8037893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103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50000">
                <a:schemeClr val="bg1"/>
              </a:gs>
              <a:gs pos="100000">
                <a:srgbClr val="00CC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798" name="Group 31">
            <a:extLst>
              <a:ext uri="{FF2B5EF4-FFF2-40B4-BE49-F238E27FC236}">
                <a16:creationId xmlns:a16="http://schemas.microsoft.com/office/drawing/2014/main" id="{07013609-85FD-588B-9ED1-1C1D3BD9DC1A}"/>
              </a:ext>
            </a:extLst>
          </p:cNvPr>
          <p:cNvGrpSpPr>
            <a:grpSpLocks/>
          </p:cNvGrpSpPr>
          <p:nvPr/>
        </p:nvGrpSpPr>
        <p:grpSpPr bwMode="auto">
          <a:xfrm>
            <a:off x="-1" y="0"/>
            <a:ext cx="5735005" cy="6730892"/>
            <a:chOff x="4102184" y="595312"/>
            <a:chExt cx="4737016" cy="3113789"/>
          </a:xfrm>
        </p:grpSpPr>
        <p:pic>
          <p:nvPicPr>
            <p:cNvPr id="33799" name="Picture 10" descr="800px-Twyfelfontein_landscapes">
              <a:extLst>
                <a:ext uri="{FF2B5EF4-FFF2-40B4-BE49-F238E27FC236}">
                  <a16:creationId xmlns:a16="http://schemas.microsoft.com/office/drawing/2014/main" id="{D7563F26-6167-9C10-DD74-B2333F1954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184" y="595312"/>
              <a:ext cx="4737016" cy="3113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41">
              <a:extLst>
                <a:ext uri="{FF2B5EF4-FFF2-40B4-BE49-F238E27FC236}">
                  <a16:creationId xmlns:a16="http://schemas.microsoft.com/office/drawing/2014/main" id="{239A2213-DE92-9523-005C-08E6EFFD74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200" y="609263"/>
              <a:ext cx="1338883" cy="299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3600" b="1" kern="0" dirty="0" err="1"/>
                <a:t>Xa</a:t>
              </a:r>
              <a:r>
                <a:rPr lang="vi-VN" altLang="en-US" sz="3600" b="1" kern="0" dirty="0"/>
                <a:t>-</a:t>
              </a:r>
              <a:r>
                <a:rPr lang="en-US" altLang="en-US" sz="3600" b="1" kern="0" dirty="0"/>
                <a:t>van</a:t>
              </a:r>
              <a:endParaRPr lang="vi-VN" altLang="en-US" sz="3600" b="1" kern="0" dirty="0"/>
            </a:p>
          </p:txBody>
        </p:sp>
      </p:grpSp>
      <p:pic>
        <p:nvPicPr>
          <p:cNvPr id="2" name="Picture 9" descr="1">
            <a:extLst>
              <a:ext uri="{FF2B5EF4-FFF2-40B4-BE49-F238E27FC236}">
                <a16:creationId xmlns:a16="http://schemas.microsoft.com/office/drawing/2014/main" id="{44341FEA-681E-18CD-DBE4-78F6240D2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474" y="3626615"/>
            <a:ext cx="3174951" cy="310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vnet_Tuyet-tren-noc-nha-cua-Chau-Phi-se-bien-mat-877172_images1877312_kilimanjaro">
            <a:extLst>
              <a:ext uri="{FF2B5EF4-FFF2-40B4-BE49-F238E27FC236}">
                <a16:creationId xmlns:a16="http://schemas.microsoft.com/office/drawing/2014/main" id="{5F14CD19-62DC-5537-F9B4-E9C0548F8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0"/>
          <a:stretch>
            <a:fillRect/>
          </a:stretch>
        </p:blipFill>
        <p:spPr bwMode="auto">
          <a:xfrm>
            <a:off x="9448365" y="2"/>
            <a:ext cx="2743635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article17604">
            <a:extLst>
              <a:ext uri="{FF2B5EF4-FFF2-40B4-BE49-F238E27FC236}">
                <a16:creationId xmlns:a16="http://schemas.microsoft.com/office/drawing/2014/main" id="{5CF42727-833A-3629-F06B-2C837891F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>
            <a:fillRect/>
          </a:stretch>
        </p:blipFill>
        <p:spPr bwMode="auto">
          <a:xfrm>
            <a:off x="6031043" y="2"/>
            <a:ext cx="3297836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780586836_2972e600f9_b">
            <a:extLst>
              <a:ext uri="{FF2B5EF4-FFF2-40B4-BE49-F238E27FC236}">
                <a16:creationId xmlns:a16="http://schemas.microsoft.com/office/drawing/2014/main" id="{6C742FCB-D82F-9654-D0E0-01062AB48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29"/>
          <a:stretch>
            <a:fillRect/>
          </a:stretch>
        </p:blipFill>
        <p:spPr bwMode="auto">
          <a:xfrm>
            <a:off x="9328880" y="3626615"/>
            <a:ext cx="2795557" cy="310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5263B9-BDD1-AA64-73A7-914F9641F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103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50000">
                <a:schemeClr val="bg1"/>
              </a:gs>
              <a:gs pos="100000">
                <a:srgbClr val="00CC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101853-19F1-525D-2F36-CBC0552CDA0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2" y="37442"/>
            <a:ext cx="3953621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 descr="4052314760b33e779a5">
            <a:extLst>
              <a:ext uri="{FF2B5EF4-FFF2-40B4-BE49-F238E27FC236}">
                <a16:creationId xmlns:a16="http://schemas.microsoft.com/office/drawing/2014/main" id="{FFD5200B-FE80-CC0C-3FE2-AE208019A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984" y="2518837"/>
            <a:ext cx="4386149" cy="214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1" name="Group 20">
            <a:extLst>
              <a:ext uri="{FF2B5EF4-FFF2-40B4-BE49-F238E27FC236}">
                <a16:creationId xmlns:a16="http://schemas.microsoft.com/office/drawing/2014/main" id="{99CB2F3C-2A48-E14B-DE64-58BF2FCA6873}"/>
              </a:ext>
            </a:extLst>
          </p:cNvPr>
          <p:cNvGrpSpPr>
            <a:grpSpLocks/>
          </p:cNvGrpSpPr>
          <p:nvPr/>
        </p:nvGrpSpPr>
        <p:grpSpPr bwMode="auto">
          <a:xfrm>
            <a:off x="77229" y="109631"/>
            <a:ext cx="5580019" cy="6547578"/>
            <a:chOff x="4267200" y="595312"/>
            <a:chExt cx="4572000" cy="3113789"/>
          </a:xfrm>
        </p:grpSpPr>
        <p:pic>
          <p:nvPicPr>
            <p:cNvPr id="34824" name="Picture 10" descr="800px-Twyfelfontein_landscapes">
              <a:extLst>
                <a:ext uri="{FF2B5EF4-FFF2-40B4-BE49-F238E27FC236}">
                  <a16:creationId xmlns:a16="http://schemas.microsoft.com/office/drawing/2014/main" id="{3581EFD9-1040-4D64-58B5-2B33CBDEBD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595312"/>
              <a:ext cx="4572000" cy="3113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41">
              <a:extLst>
                <a:ext uri="{FF2B5EF4-FFF2-40B4-BE49-F238E27FC236}">
                  <a16:creationId xmlns:a16="http://schemas.microsoft.com/office/drawing/2014/main" id="{39D260E2-32ED-9293-688D-C026954C82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200" y="609263"/>
              <a:ext cx="1364910" cy="27809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b="1" kern="0" dirty="0" err="1"/>
                <a:t>Xa</a:t>
              </a:r>
              <a:r>
                <a:rPr lang="vi-VN" altLang="en-US" b="1" kern="0" dirty="0"/>
                <a:t> -</a:t>
              </a:r>
              <a:r>
                <a:rPr lang="en-US" altLang="en-US" b="1" kern="0" dirty="0"/>
                <a:t> van</a:t>
              </a:r>
              <a:endParaRPr lang="vi-VN" altLang="en-US" b="1" kern="0" dirty="0"/>
            </a:p>
          </p:txBody>
        </p:sp>
      </p:grpSp>
      <p:pic>
        <p:nvPicPr>
          <p:cNvPr id="2" name="Picture 3" descr="linh cauJPG">
            <a:extLst>
              <a:ext uri="{FF2B5EF4-FFF2-40B4-BE49-F238E27FC236}">
                <a16:creationId xmlns:a16="http://schemas.microsoft.com/office/drawing/2014/main" id="{0697EE10-A049-2702-C6A7-434AF541F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3" y="4811843"/>
            <a:ext cx="4152171" cy="201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" y="396240"/>
            <a:ext cx="10972800" cy="990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2390" y="396240"/>
            <a:ext cx="3649980" cy="15544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vị trí của châu Phi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" y="2491293"/>
            <a:ext cx="3581400" cy="13868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" y="4434840"/>
            <a:ext cx="3520440" cy="13868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B050"/>
                </a:solidFill>
              </a:rPr>
              <a:t>3. </a:t>
            </a:r>
            <a:r>
              <a:rPr lang="en-US" sz="2800" b="1" dirty="0" err="1">
                <a:solidFill>
                  <a:srgbClr val="00B050"/>
                </a:solidFill>
              </a:rPr>
              <a:t>Xa</a:t>
            </a:r>
            <a:r>
              <a:rPr lang="en-US" sz="2800" b="1" dirty="0">
                <a:solidFill>
                  <a:srgbClr val="00B050"/>
                </a:solidFill>
              </a:rPr>
              <a:t>-ha-</a:t>
            </a:r>
            <a:r>
              <a:rPr lang="en-US" sz="2800" b="1" dirty="0" err="1">
                <a:solidFill>
                  <a:srgbClr val="00B050"/>
                </a:solidFill>
              </a:rPr>
              <a:t>ra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hoang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mạc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như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thế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nào</a:t>
            </a:r>
            <a:r>
              <a:rPr lang="en-US" sz="2800" b="1" dirty="0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63484F00-580E-A466-BBD6-65B41D024013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4518025" y="533400"/>
            <a:ext cx="74533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286251" y="480060"/>
            <a:ext cx="7406640" cy="13868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ở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4202431" y="2621280"/>
            <a:ext cx="7406640" cy="13868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-ha-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202431" y="4434840"/>
            <a:ext cx="7406640" cy="13868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ại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-van.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7" name="Ink 26"/>
              <p14:cNvContentPartPr/>
              <p14:nvPr/>
            </p14:nvContentPartPr>
            <p14:xfrm>
              <a:off x="3741480" y="533460"/>
              <a:ext cx="541440" cy="45000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7080" y="519060"/>
                <a:ext cx="570240" cy="47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" name="Ink 28"/>
              <p14:cNvContentPartPr/>
              <p14:nvPr/>
            </p14:nvContentPartPr>
            <p14:xfrm>
              <a:off x="3642480" y="2994780"/>
              <a:ext cx="556560" cy="191304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28080" y="2980377"/>
                <a:ext cx="585360" cy="19418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1" name="Ink 30"/>
              <p14:cNvContentPartPr/>
              <p14:nvPr/>
            </p14:nvContentPartPr>
            <p14:xfrm>
              <a:off x="3657600" y="3428940"/>
              <a:ext cx="541440" cy="135684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43200" y="3414540"/>
                <a:ext cx="570240" cy="138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3" name="Ink 32"/>
              <p14:cNvContentPartPr/>
              <p14:nvPr/>
            </p14:nvContentPartPr>
            <p14:xfrm>
              <a:off x="3901320" y="693300"/>
              <a:ext cx="360" cy="36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86920" y="678900"/>
                <a:ext cx="2916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5" name="Ink 34"/>
              <p14:cNvContentPartPr/>
              <p14:nvPr/>
            </p14:nvContentPartPr>
            <p14:xfrm>
              <a:off x="3908880" y="670620"/>
              <a:ext cx="360" cy="36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94480" y="656220"/>
                <a:ext cx="29160" cy="2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573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>
            <a:extLst>
              <a:ext uri="{FF2B5EF4-FFF2-40B4-BE49-F238E27FC236}">
                <a16:creationId xmlns:a16="http://schemas.microsoft.com/office/drawing/2014/main" id="{93A8F850-6FCC-3529-F348-04FE158E4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3" y="1343906"/>
            <a:ext cx="11646108" cy="5029200"/>
          </a:xfrm>
          <a:prstGeom prst="horizontalScroll">
            <a:avLst>
              <a:gd name="adj" fmla="val 1001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bIns="13716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0099"/>
                </a:solidFill>
              </a:rPr>
              <a:t>     </a:t>
            </a:r>
          </a:p>
        </p:txBody>
      </p:sp>
      <p:sp>
        <p:nvSpPr>
          <p:cNvPr id="38916" name="Text Box 8">
            <a:extLst>
              <a:ext uri="{FF2B5EF4-FFF2-40B4-BE49-F238E27FC236}">
                <a16:creationId xmlns:a16="http://schemas.microsoft.com/office/drawing/2014/main" id="{63484F00-580E-A466-BBD6-65B41D024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451" y="1966051"/>
            <a:ext cx="11170171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Phi ở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Á,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vi-VN" altLang="en-US" sz="3600" b="1" dirty="0">
                <a:latin typeface="Times New Roman" pitchFamily="18" charset="0"/>
                <a:cs typeface="Times New Roman" pitchFamily="18" charset="0"/>
              </a:rPr>
              <a:t>, đ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ại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-van.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-ha-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 1 ô ly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 1 ô ly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 1 ô ly" pitchFamily="34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FF0000"/>
              </a:solidFill>
              <a:latin typeface="HP001 5 hàng 1 ô ly" pitchFamily="34" charset="0"/>
              <a:cs typeface="Times New Roman" panose="02020603050405020304" pitchFamily="18" charset="0"/>
            </a:endParaRPr>
          </a:p>
        </p:txBody>
      </p:sp>
      <p:sp>
        <p:nvSpPr>
          <p:cNvPr id="38917" name="Rectangle 9">
            <a:extLst>
              <a:ext uri="{FF2B5EF4-FFF2-40B4-BE49-F238E27FC236}">
                <a16:creationId xmlns:a16="http://schemas.microsoft.com/office/drawing/2014/main" id="{674B2DF6-CC3A-C14F-09DE-81D08D2F0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948" y="2041035"/>
            <a:ext cx="1164610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24" name="Text Box 18">
            <a:extLst>
              <a:ext uri="{FF2B5EF4-FFF2-40B4-BE49-F238E27FC236}">
                <a16:creationId xmlns:a16="http://schemas.microsoft.com/office/drawing/2014/main" id="{C4F1D3C6-5042-A578-F9D1-47E251270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1080" y="574466"/>
            <a:ext cx="30099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r>
              <a:rPr lang="vi-VN" alt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altLang="en-US" sz="4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916" grpId="0"/>
      <p:bldP spid="38917" grpId="0"/>
      <p:bldP spid="38917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85" y="0"/>
            <a:ext cx="6096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23" y="0"/>
            <a:ext cx="553329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65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EJ1450">
            <a:extLst>
              <a:ext uri="{FF2B5EF4-FFF2-40B4-BE49-F238E27FC236}">
                <a16:creationId xmlns:a16="http://schemas.microsoft.com/office/drawing/2014/main" id="{CEBF407C-8BEE-18BA-BB14-E90542D9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569" y="0"/>
            <a:ext cx="124085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>
            <a:extLst>
              <a:ext uri="{FF2B5EF4-FFF2-40B4-BE49-F238E27FC236}">
                <a16:creationId xmlns:a16="http://schemas.microsoft.com/office/drawing/2014/main" id="{DF27B275-1271-8BE6-DB56-0130BED3B6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98708" y="2331277"/>
            <a:ext cx="6564577" cy="173372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solidFill>
                  <a:srgbClr val="072428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</a:t>
            </a:r>
            <a:endParaRPr lang="en-US" sz="3600" i="1" kern="10" dirty="0">
              <a:solidFill>
                <a:srgbClr val="072428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blumen-pflanzen108">
            <a:extLst>
              <a:ext uri="{FF2B5EF4-FFF2-40B4-BE49-F238E27FC236}">
                <a16:creationId xmlns:a16="http://schemas.microsoft.com/office/drawing/2014/main" id="{5EAE8416-E349-B042-D34D-737934971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2570">
            <a:off x="1143001" y="4732338"/>
            <a:ext cx="2620963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ag00373_">
            <a:extLst>
              <a:ext uri="{FF2B5EF4-FFF2-40B4-BE49-F238E27FC236}">
                <a16:creationId xmlns:a16="http://schemas.microsoft.com/office/drawing/2014/main" id="{0AE3A744-8E05-2661-58E6-32F9F3D2B1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965">
            <a:off x="9024276" y="1231233"/>
            <a:ext cx="1320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734125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0" autoRev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0" autoRev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4" dur="1000" autoRev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0" autoRev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1F80073-59D8-3897-4B48-BE783014F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" y="-16764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D81322-5F8E-B5F1-5CD0-47F678B7AC07}"/>
              </a:ext>
            </a:extLst>
          </p:cNvPr>
          <p:cNvSpPr txBox="1"/>
          <p:nvPr/>
        </p:nvSpPr>
        <p:spPr>
          <a:xfrm rot="21341768">
            <a:off x="5074115" y="3183864"/>
            <a:ext cx="75115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</a:t>
            </a:r>
            <a:r>
              <a:rPr lang="vi-VN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Vị trí địa lí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n-US" sz="6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349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8">
            <a:extLst>
              <a:ext uri="{FF2B5EF4-FFF2-40B4-BE49-F238E27FC236}">
                <a16:creationId xmlns:a16="http://schemas.microsoft.com/office/drawing/2014/main" id="{63484F00-580E-A466-BBD6-65B41D024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539" y="2561601"/>
            <a:ext cx="11357921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Châu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Phi ở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phía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nam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châu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Âu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phía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tây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nam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châu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Á,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Xích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đạo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qua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giữa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châu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lục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Châu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Phi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khí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hậu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nóng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khô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bậc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nhất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5 hàng 1 ô ly" pitchFamily="34" charset="0"/>
                <a:cs typeface="Times New Roman" panose="02020603050405020304" pitchFamily="18" charset="0"/>
              </a:rPr>
              <a:t>giới</a:t>
            </a:r>
            <a:r>
              <a:rPr lang="vi-VN" altLang="en-US" sz="4000" b="1" dirty="0">
                <a:latin typeface="HP001 5 hàng 1 ô ly" pitchFamily="34" charset="0"/>
                <a:cs typeface="Times New Roman" panose="02020603050405020304" pitchFamily="18" charset="0"/>
              </a:rPr>
              <a:t>,</a:t>
            </a:r>
            <a:r>
              <a:rPr lang="vi-VN" altLang="en-US" sz="4000" dirty="0">
                <a:latin typeface="HP001 5 hàng 1 ô ly" pitchFamily="34" charset="0"/>
                <a:cs typeface="Times New Roman" panose="02020603050405020304" pitchFamily="18" charset="0"/>
              </a:rPr>
              <a:t> đ</a:t>
            </a:r>
            <a:r>
              <a:rPr lang="en-US" sz="4000" dirty="0" err="1">
                <a:latin typeface="HP001 5 hàng 1 ô ly" pitchFamily="34" charset="0"/>
                <a:cs typeface="Times New Roman" panose="02020603050405020304" pitchFamily="18" charset="0"/>
              </a:rPr>
              <a:t>ại</a:t>
            </a:r>
            <a:r>
              <a:rPr lang="en-US" sz="4000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HP001 5 hàng 1 ô ly" pitchFamily="34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HP001 5 hàng 1 ô ly" pitchFamily="34" charset="0"/>
                <a:cs typeface="Times New Roman" panose="02020603050405020304" pitchFamily="18" charset="0"/>
              </a:rPr>
              <a:t>phận</a:t>
            </a:r>
            <a:r>
              <a:rPr lang="en-US" sz="4000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HP001 5 hàng 1 ô ly" pitchFamily="34" charset="0"/>
                <a:cs typeface="Times New Roman" panose="02020603050405020304" pitchFamily="18" charset="0"/>
              </a:rPr>
              <a:t>lãnh</a:t>
            </a:r>
            <a:r>
              <a:rPr lang="en-US" sz="4000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HP001 5 hàng 1 ô ly" pitchFamily="34" charset="0"/>
                <a:cs typeface="Times New Roman" panose="02020603050405020304" pitchFamily="18" charset="0"/>
              </a:rPr>
              <a:t>thổ</a:t>
            </a:r>
            <a:r>
              <a:rPr lang="en-US" sz="4000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HP001 5 hàng 1 ô ly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HP001 5 hàng 1 ô ly" pitchFamily="34" charset="0"/>
                <a:cs typeface="Times New Roman" panose="02020603050405020304" pitchFamily="18" charset="0"/>
              </a:rPr>
              <a:t>hoang</a:t>
            </a:r>
            <a:r>
              <a:rPr lang="en-US" sz="4000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HP001 5 hàng 1 ô ly" pitchFamily="34" charset="0"/>
                <a:cs typeface="Times New Roman" panose="02020603050405020304" pitchFamily="18" charset="0"/>
              </a:rPr>
              <a:t>mạc</a:t>
            </a:r>
            <a:r>
              <a:rPr lang="en-US" sz="4000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HP001 5 hàng 1 ô ly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HP001 5 hàng 1 ô ly" pitchFamily="34" charset="0"/>
                <a:cs typeface="Times New Roman" panose="02020603050405020304" pitchFamily="18" charset="0"/>
              </a:rPr>
              <a:t>xa</a:t>
            </a:r>
            <a:r>
              <a:rPr lang="en-US" sz="4000" dirty="0">
                <a:latin typeface="HP001 5 hàng 1 ô ly" pitchFamily="34" charset="0"/>
                <a:cs typeface="Times New Roman" panose="02020603050405020304" pitchFamily="18" charset="0"/>
              </a:rPr>
              <a:t>-van. </a:t>
            </a:r>
            <a:r>
              <a:rPr lang="en-US" sz="4000" dirty="0" err="1">
                <a:latin typeface="HP001 5 hàng 1 ô ly" pitchFamily="34" charset="0"/>
                <a:cs typeface="Times New Roman" panose="02020603050405020304" pitchFamily="18" charset="0"/>
              </a:rPr>
              <a:t>Xa</a:t>
            </a:r>
            <a:r>
              <a:rPr lang="en-US" sz="4000" dirty="0">
                <a:latin typeface="HP001 5 hàng 1 ô ly" pitchFamily="34" charset="0"/>
                <a:cs typeface="Times New Roman" panose="02020603050405020304" pitchFamily="18" charset="0"/>
              </a:rPr>
              <a:t>-ha-</a:t>
            </a:r>
            <a:r>
              <a:rPr lang="en-US" sz="4000" dirty="0" err="1">
                <a:latin typeface="HP001 5 hàng 1 ô ly" pitchFamily="34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HP001 5 hàng 1 ô ly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HP001 5 hàng 1 ô ly" pitchFamily="34" charset="0"/>
                <a:cs typeface="Times New Roman" panose="02020603050405020304" pitchFamily="18" charset="0"/>
              </a:rPr>
              <a:t>hoang</a:t>
            </a:r>
            <a:r>
              <a:rPr lang="en-US" sz="4000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HP001 5 hàng 1 ô ly" pitchFamily="34" charset="0"/>
                <a:cs typeface="Times New Roman" panose="02020603050405020304" pitchFamily="18" charset="0"/>
              </a:rPr>
              <a:t>mạc</a:t>
            </a:r>
            <a:r>
              <a:rPr lang="en-US" sz="4000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HP001 5 hàng 1 ô ly" pitchFamily="34" charset="0"/>
                <a:cs typeface="Times New Roman" panose="02020603050405020304" pitchFamily="18" charset="0"/>
              </a:rPr>
              <a:t>nhiệt</a:t>
            </a:r>
            <a:r>
              <a:rPr lang="en-US" sz="4000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HP001 5 hàng 1 ô ly" pitchFamily="34" charset="0"/>
                <a:cs typeface="Times New Roman" panose="02020603050405020304" pitchFamily="18" charset="0"/>
              </a:rPr>
              <a:t>đới</a:t>
            </a:r>
            <a:r>
              <a:rPr lang="en-US" sz="4000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HP001 5 hàng 1 ô ly" pitchFamily="34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HP001 5 hàng 1 ô ly" pitchFamily="34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HP001 5 hàng 1 ô ly" pitchFamily="34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HP001 5 hàng 1 ô ly" pitchFamily="34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latin typeface="HP001 5 hàng 1 ô ly" pitchFamily="34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 1 ô ly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 1 ô ly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 1 ô ly" pitchFamily="34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 1 ô ly" pitchFamily="34" charset="0"/>
                <a:cs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FF0000"/>
              </a:solidFill>
              <a:latin typeface="HP001 5 hàng 1 ô ly" pitchFamily="34" charset="0"/>
              <a:cs typeface="Times New Roman" panose="02020603050405020304" pitchFamily="18" charset="0"/>
            </a:endParaRPr>
          </a:p>
        </p:txBody>
      </p:sp>
      <p:sp>
        <p:nvSpPr>
          <p:cNvPr id="38917" name="Rectangle 9">
            <a:extLst>
              <a:ext uri="{FF2B5EF4-FFF2-40B4-BE49-F238E27FC236}">
                <a16:creationId xmlns:a16="http://schemas.microsoft.com/office/drawing/2014/main" id="{674B2DF6-CC3A-C14F-09DE-81D08D2F0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948" y="2041035"/>
            <a:ext cx="1164610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24" name="Text Box 18">
            <a:extLst>
              <a:ext uri="{FF2B5EF4-FFF2-40B4-BE49-F238E27FC236}">
                <a16:creationId xmlns:a16="http://schemas.microsoft.com/office/drawing/2014/main" id="{C4F1D3C6-5042-A578-F9D1-47E251270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" y="1853714"/>
            <a:ext cx="32994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latin typeface="HP001 5 hàng 1 ô ly" pitchFamily="34" charset="0"/>
                <a:cs typeface="Times New Roman" panose="02020603050405020304" pitchFamily="18" charset="0"/>
              </a:rPr>
              <a:t>Nội</a:t>
            </a:r>
            <a:r>
              <a:rPr lang="en-US" altLang="en-US" sz="4000" b="1" u="sng" dirty="0">
                <a:latin typeface="HP001 5 hàng 1 ô ly" pitchFamily="34" charset="0"/>
                <a:cs typeface="Times New Roman" panose="02020603050405020304" pitchFamily="18" charset="0"/>
              </a:rPr>
              <a:t> dung</a:t>
            </a:r>
            <a:r>
              <a:rPr lang="vi-VN" altLang="en-US" sz="4000" b="1" u="sng" dirty="0">
                <a:latin typeface="HP001 5 hàng 1 ô ly" pitchFamily="34" charset="0"/>
                <a:cs typeface="Times New Roman" panose="02020603050405020304" pitchFamily="18" charset="0"/>
              </a:rPr>
              <a:t>: </a:t>
            </a:r>
            <a:endParaRPr lang="en-US" altLang="en-US" sz="4000" b="1" u="sng" dirty="0">
              <a:latin typeface="HP001 5 hàng 1 ô ly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530275"/>
            <a:ext cx="101650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HP001 4 hang 1 ô ly" pitchFamily="34" charset="0"/>
              </a:rPr>
              <a:t>Thứ</a:t>
            </a:r>
            <a:r>
              <a:rPr lang="en-US" sz="4000" b="1" dirty="0">
                <a:latin typeface="HP001 4 hang 1 ô ly" pitchFamily="34" charset="0"/>
              </a:rPr>
              <a:t> </a:t>
            </a:r>
            <a:r>
              <a:rPr lang="en-US" sz="4000" b="1" dirty="0" err="1">
                <a:latin typeface="HP001 4 hang 1 ô ly" pitchFamily="34" charset="0"/>
              </a:rPr>
              <a:t>sáu</a:t>
            </a:r>
            <a:r>
              <a:rPr lang="en-US" sz="4000" b="1" dirty="0">
                <a:latin typeface="HP001 4 hang 1 ô ly" pitchFamily="34" charset="0"/>
              </a:rPr>
              <a:t> </a:t>
            </a:r>
            <a:r>
              <a:rPr lang="en-US" sz="4000" b="1" dirty="0" err="1">
                <a:latin typeface="HP001 4 hang 1 ô ly" pitchFamily="34" charset="0"/>
              </a:rPr>
              <a:t>ngày</a:t>
            </a:r>
            <a:r>
              <a:rPr lang="en-US" sz="4000" b="1" dirty="0">
                <a:latin typeface="HP001 4 hang 1 ô ly" pitchFamily="34" charset="0"/>
              </a:rPr>
              <a:t> 15 </a:t>
            </a:r>
            <a:r>
              <a:rPr lang="en-US" sz="4000" b="1" dirty="0" err="1">
                <a:latin typeface="HP001 4 hang 1 ô ly" pitchFamily="34" charset="0"/>
              </a:rPr>
              <a:t>tháng</a:t>
            </a:r>
            <a:r>
              <a:rPr lang="en-US" sz="4000" b="1" dirty="0">
                <a:latin typeface="HP001 4 hang 1 ô ly" pitchFamily="34" charset="0"/>
              </a:rPr>
              <a:t> 3 </a:t>
            </a:r>
            <a:r>
              <a:rPr lang="en-US" sz="4000" b="1" dirty="0" err="1">
                <a:latin typeface="HP001 4 hang 1 ô ly" pitchFamily="34" charset="0"/>
              </a:rPr>
              <a:t>năm</a:t>
            </a:r>
            <a:r>
              <a:rPr lang="en-US" sz="4000" b="1" dirty="0">
                <a:latin typeface="HP001 4 hang 1 ô ly" pitchFamily="34" charset="0"/>
              </a:rPr>
              <a:t> 2024</a:t>
            </a:r>
            <a:br>
              <a:rPr lang="en-US" sz="4000" b="1" dirty="0">
                <a:latin typeface="HP001 4 hang 1 ô ly" pitchFamily="34" charset="0"/>
              </a:rPr>
            </a:br>
            <a:r>
              <a:rPr lang="en-US" sz="4000" b="1" dirty="0" err="1">
                <a:latin typeface="HP001 4 hang 1 ô ly" pitchFamily="34" charset="0"/>
              </a:rPr>
              <a:t>Địa</a:t>
            </a:r>
            <a:r>
              <a:rPr lang="en-US" sz="4000" b="1" dirty="0">
                <a:latin typeface="HP001 4 hang 1 ô ly" pitchFamily="34" charset="0"/>
              </a:rPr>
              <a:t> </a:t>
            </a:r>
            <a:r>
              <a:rPr lang="en-US" sz="4000" b="1" dirty="0" err="1">
                <a:latin typeface="HP001 4 hang 1 ô ly" pitchFamily="34" charset="0"/>
              </a:rPr>
              <a:t>lí</a:t>
            </a:r>
            <a:r>
              <a:rPr lang="en-US" sz="4000" b="1" dirty="0">
                <a:latin typeface="HP001 4 hang 1 ô ly" pitchFamily="34" charset="0"/>
              </a:rPr>
              <a:t>: </a:t>
            </a:r>
            <a:r>
              <a:rPr lang="en-US" sz="4000" b="1" dirty="0" err="1">
                <a:latin typeface="HP001 4 hang 1 ô ly" pitchFamily="34" charset="0"/>
              </a:rPr>
              <a:t>Châu</a:t>
            </a:r>
            <a:r>
              <a:rPr lang="en-US" sz="4000" b="1" dirty="0">
                <a:latin typeface="HP001 4 hang 1 ô ly" pitchFamily="34" charset="0"/>
              </a:rPr>
              <a:t> Phi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0884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P spid="38917" grpId="0"/>
      <p:bldP spid="389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5" name="Picture 13">
            <a:extLst>
              <a:ext uri="{FF2B5EF4-FFF2-40B4-BE49-F238E27FC236}">
                <a16:creationId xmlns:a16="http://schemas.microsoft.com/office/drawing/2014/main" id="{A4BFAF5D-059A-8B76-28A3-1FAE00B11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339" y="210316"/>
            <a:ext cx="6855524" cy="577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6" name="Freeform 14">
            <a:extLst>
              <a:ext uri="{FF2B5EF4-FFF2-40B4-BE49-F238E27FC236}">
                <a16:creationId xmlns:a16="http://schemas.microsoft.com/office/drawing/2014/main" id="{11F88D00-B45A-295A-15B5-E3E74D7E8750}"/>
              </a:ext>
            </a:extLst>
          </p:cNvPr>
          <p:cNvSpPr>
            <a:spLocks/>
          </p:cNvSpPr>
          <p:nvPr/>
        </p:nvSpPr>
        <p:spPr bwMode="auto">
          <a:xfrm>
            <a:off x="5336497" y="1634846"/>
            <a:ext cx="1289155" cy="2258289"/>
          </a:xfrm>
          <a:custGeom>
            <a:avLst/>
            <a:gdLst>
              <a:gd name="T0" fmla="*/ 2147483647 w 875"/>
              <a:gd name="T1" fmla="*/ 2147483647 h 1397"/>
              <a:gd name="T2" fmla="*/ 2147483647 w 875"/>
              <a:gd name="T3" fmla="*/ 2147483647 h 1397"/>
              <a:gd name="T4" fmla="*/ 2147483647 w 875"/>
              <a:gd name="T5" fmla="*/ 2147483647 h 1397"/>
              <a:gd name="T6" fmla="*/ 2147483647 w 875"/>
              <a:gd name="T7" fmla="*/ 2147483647 h 1397"/>
              <a:gd name="T8" fmla="*/ 2147483647 w 875"/>
              <a:gd name="T9" fmla="*/ 2147483647 h 1397"/>
              <a:gd name="T10" fmla="*/ 2147483647 w 875"/>
              <a:gd name="T11" fmla="*/ 2147483647 h 1397"/>
              <a:gd name="T12" fmla="*/ 2147483647 w 875"/>
              <a:gd name="T13" fmla="*/ 2147483647 h 1397"/>
              <a:gd name="T14" fmla="*/ 2147483647 w 875"/>
              <a:gd name="T15" fmla="*/ 0 h 1397"/>
              <a:gd name="T16" fmla="*/ 2147483647 w 875"/>
              <a:gd name="T17" fmla="*/ 2147483647 h 1397"/>
              <a:gd name="T18" fmla="*/ 2147483647 w 875"/>
              <a:gd name="T19" fmla="*/ 2147483647 h 1397"/>
              <a:gd name="T20" fmla="*/ 2147483647 w 875"/>
              <a:gd name="T21" fmla="*/ 2147483647 h 1397"/>
              <a:gd name="T22" fmla="*/ 2147483647 w 875"/>
              <a:gd name="T23" fmla="*/ 2147483647 h 1397"/>
              <a:gd name="T24" fmla="*/ 2147483647 w 875"/>
              <a:gd name="T25" fmla="*/ 2147483647 h 1397"/>
              <a:gd name="T26" fmla="*/ 2147483647 w 875"/>
              <a:gd name="T27" fmla="*/ 2147483647 h 1397"/>
              <a:gd name="T28" fmla="*/ 2147483647 w 875"/>
              <a:gd name="T29" fmla="*/ 2147483647 h 1397"/>
              <a:gd name="T30" fmla="*/ 2147483647 w 875"/>
              <a:gd name="T31" fmla="*/ 2147483647 h 1397"/>
              <a:gd name="T32" fmla="*/ 2147483647 w 875"/>
              <a:gd name="T33" fmla="*/ 2147483647 h 1397"/>
              <a:gd name="T34" fmla="*/ 2147483647 w 875"/>
              <a:gd name="T35" fmla="*/ 2147483647 h 1397"/>
              <a:gd name="T36" fmla="*/ 2147483647 w 875"/>
              <a:gd name="T37" fmla="*/ 2147483647 h 1397"/>
              <a:gd name="T38" fmla="*/ 2147483647 w 875"/>
              <a:gd name="T39" fmla="*/ 2147483647 h 1397"/>
              <a:gd name="T40" fmla="*/ 2147483647 w 875"/>
              <a:gd name="T41" fmla="*/ 2147483647 h 1397"/>
              <a:gd name="T42" fmla="*/ 2147483647 w 875"/>
              <a:gd name="T43" fmla="*/ 2147483647 h 1397"/>
              <a:gd name="T44" fmla="*/ 2147483647 w 875"/>
              <a:gd name="T45" fmla="*/ 2147483647 h 1397"/>
              <a:gd name="T46" fmla="*/ 2147483647 w 875"/>
              <a:gd name="T47" fmla="*/ 2147483647 h 1397"/>
              <a:gd name="T48" fmla="*/ 2147483647 w 875"/>
              <a:gd name="T49" fmla="*/ 2147483647 h 1397"/>
              <a:gd name="T50" fmla="*/ 2147483647 w 875"/>
              <a:gd name="T51" fmla="*/ 2147483647 h 1397"/>
              <a:gd name="T52" fmla="*/ 2147483647 w 875"/>
              <a:gd name="T53" fmla="*/ 2147483647 h 1397"/>
              <a:gd name="T54" fmla="*/ 2147483647 w 875"/>
              <a:gd name="T55" fmla="*/ 2147483647 h 1397"/>
              <a:gd name="T56" fmla="*/ 2147483647 w 875"/>
              <a:gd name="T57" fmla="*/ 2147483647 h 1397"/>
              <a:gd name="T58" fmla="*/ 2147483647 w 875"/>
              <a:gd name="T59" fmla="*/ 2147483647 h 1397"/>
              <a:gd name="T60" fmla="*/ 2147483647 w 875"/>
              <a:gd name="T61" fmla="*/ 2147483647 h 1397"/>
              <a:gd name="T62" fmla="*/ 2147483647 w 875"/>
              <a:gd name="T63" fmla="*/ 2147483647 h 1397"/>
              <a:gd name="T64" fmla="*/ 2147483647 w 875"/>
              <a:gd name="T65" fmla="*/ 2147483647 h 1397"/>
              <a:gd name="T66" fmla="*/ 2147483647 w 875"/>
              <a:gd name="T67" fmla="*/ 2147483647 h 1397"/>
              <a:gd name="T68" fmla="*/ 2147483647 w 875"/>
              <a:gd name="T69" fmla="*/ 2147483647 h 1397"/>
              <a:gd name="T70" fmla="*/ 2147483647 w 875"/>
              <a:gd name="T71" fmla="*/ 2147483647 h 1397"/>
              <a:gd name="T72" fmla="*/ 2147483647 w 875"/>
              <a:gd name="T73" fmla="*/ 2147483647 h 1397"/>
              <a:gd name="T74" fmla="*/ 2147483647 w 875"/>
              <a:gd name="T75" fmla="*/ 2147483647 h 1397"/>
              <a:gd name="T76" fmla="*/ 2147483647 w 875"/>
              <a:gd name="T77" fmla="*/ 2147483647 h 1397"/>
              <a:gd name="T78" fmla="*/ 2147483647 w 875"/>
              <a:gd name="T79" fmla="*/ 2147483647 h 1397"/>
              <a:gd name="T80" fmla="*/ 2147483647 w 875"/>
              <a:gd name="T81" fmla="*/ 2147483647 h 1397"/>
              <a:gd name="T82" fmla="*/ 2147483647 w 875"/>
              <a:gd name="T83" fmla="*/ 2147483647 h 139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75" h="1397">
                <a:moveTo>
                  <a:pt x="622" y="111"/>
                </a:moveTo>
                <a:cubicBezTo>
                  <a:pt x="565" y="92"/>
                  <a:pt x="636" y="111"/>
                  <a:pt x="581" y="111"/>
                </a:cubicBezTo>
                <a:cubicBezTo>
                  <a:pt x="560" y="111"/>
                  <a:pt x="532" y="97"/>
                  <a:pt x="511" y="91"/>
                </a:cubicBezTo>
                <a:cubicBezTo>
                  <a:pt x="500" y="93"/>
                  <a:pt x="487" y="91"/>
                  <a:pt x="477" y="97"/>
                </a:cubicBezTo>
                <a:cubicBezTo>
                  <a:pt x="470" y="101"/>
                  <a:pt x="471" y="117"/>
                  <a:pt x="463" y="118"/>
                </a:cubicBezTo>
                <a:cubicBezTo>
                  <a:pt x="441" y="121"/>
                  <a:pt x="394" y="89"/>
                  <a:pt x="372" y="84"/>
                </a:cubicBezTo>
                <a:cubicBezTo>
                  <a:pt x="370" y="61"/>
                  <a:pt x="378" y="34"/>
                  <a:pt x="366" y="14"/>
                </a:cubicBezTo>
                <a:cubicBezTo>
                  <a:pt x="359" y="1"/>
                  <a:pt x="324" y="0"/>
                  <a:pt x="324" y="0"/>
                </a:cubicBezTo>
                <a:cubicBezTo>
                  <a:pt x="314" y="1"/>
                  <a:pt x="239" y="3"/>
                  <a:pt x="213" y="14"/>
                </a:cubicBezTo>
                <a:cubicBezTo>
                  <a:pt x="145" y="43"/>
                  <a:pt x="244" y="15"/>
                  <a:pt x="164" y="35"/>
                </a:cubicBezTo>
                <a:cubicBezTo>
                  <a:pt x="162" y="47"/>
                  <a:pt x="163" y="60"/>
                  <a:pt x="157" y="70"/>
                </a:cubicBezTo>
                <a:cubicBezTo>
                  <a:pt x="155" y="73"/>
                  <a:pt x="102" y="95"/>
                  <a:pt x="95" y="97"/>
                </a:cubicBezTo>
                <a:cubicBezTo>
                  <a:pt x="84" y="130"/>
                  <a:pt x="100" y="144"/>
                  <a:pt x="88" y="181"/>
                </a:cubicBezTo>
                <a:cubicBezTo>
                  <a:pt x="82" y="200"/>
                  <a:pt x="65" y="208"/>
                  <a:pt x="53" y="222"/>
                </a:cubicBezTo>
                <a:cubicBezTo>
                  <a:pt x="35" y="244"/>
                  <a:pt x="21" y="279"/>
                  <a:pt x="12" y="306"/>
                </a:cubicBezTo>
                <a:cubicBezTo>
                  <a:pt x="25" y="629"/>
                  <a:pt x="0" y="397"/>
                  <a:pt x="46" y="535"/>
                </a:cubicBezTo>
                <a:cubicBezTo>
                  <a:pt x="48" y="551"/>
                  <a:pt x="46" y="568"/>
                  <a:pt x="53" y="583"/>
                </a:cubicBezTo>
                <a:cubicBezTo>
                  <a:pt x="57" y="592"/>
                  <a:pt x="86" y="603"/>
                  <a:pt x="95" y="604"/>
                </a:cubicBezTo>
                <a:cubicBezTo>
                  <a:pt x="138" y="611"/>
                  <a:pt x="179" y="611"/>
                  <a:pt x="220" y="625"/>
                </a:cubicBezTo>
                <a:cubicBezTo>
                  <a:pt x="381" y="613"/>
                  <a:pt x="293" y="601"/>
                  <a:pt x="331" y="715"/>
                </a:cubicBezTo>
                <a:cubicBezTo>
                  <a:pt x="338" y="735"/>
                  <a:pt x="361" y="746"/>
                  <a:pt x="372" y="764"/>
                </a:cubicBezTo>
                <a:cubicBezTo>
                  <a:pt x="377" y="879"/>
                  <a:pt x="384" y="985"/>
                  <a:pt x="400" y="1097"/>
                </a:cubicBezTo>
                <a:cubicBezTo>
                  <a:pt x="398" y="1111"/>
                  <a:pt x="392" y="1124"/>
                  <a:pt x="393" y="1138"/>
                </a:cubicBezTo>
                <a:cubicBezTo>
                  <a:pt x="396" y="1170"/>
                  <a:pt x="431" y="1197"/>
                  <a:pt x="442" y="1229"/>
                </a:cubicBezTo>
                <a:cubicBezTo>
                  <a:pt x="459" y="1397"/>
                  <a:pt x="426" y="1378"/>
                  <a:pt x="574" y="1367"/>
                </a:cubicBezTo>
                <a:cubicBezTo>
                  <a:pt x="596" y="1305"/>
                  <a:pt x="563" y="1393"/>
                  <a:pt x="595" y="1326"/>
                </a:cubicBezTo>
                <a:cubicBezTo>
                  <a:pt x="615" y="1283"/>
                  <a:pt x="609" y="1257"/>
                  <a:pt x="650" y="1229"/>
                </a:cubicBezTo>
                <a:cubicBezTo>
                  <a:pt x="658" y="1210"/>
                  <a:pt x="674" y="1193"/>
                  <a:pt x="678" y="1173"/>
                </a:cubicBezTo>
                <a:cubicBezTo>
                  <a:pt x="700" y="1066"/>
                  <a:pt x="660" y="1115"/>
                  <a:pt x="706" y="1069"/>
                </a:cubicBezTo>
                <a:cubicBezTo>
                  <a:pt x="711" y="1055"/>
                  <a:pt x="711" y="1039"/>
                  <a:pt x="719" y="1027"/>
                </a:cubicBezTo>
                <a:cubicBezTo>
                  <a:pt x="729" y="1012"/>
                  <a:pt x="744" y="1001"/>
                  <a:pt x="754" y="986"/>
                </a:cubicBezTo>
                <a:cubicBezTo>
                  <a:pt x="752" y="952"/>
                  <a:pt x="719" y="780"/>
                  <a:pt x="775" y="743"/>
                </a:cubicBezTo>
                <a:cubicBezTo>
                  <a:pt x="787" y="706"/>
                  <a:pt x="776" y="727"/>
                  <a:pt x="824" y="694"/>
                </a:cubicBezTo>
                <a:cubicBezTo>
                  <a:pt x="831" y="689"/>
                  <a:pt x="844" y="680"/>
                  <a:pt x="844" y="680"/>
                </a:cubicBezTo>
                <a:cubicBezTo>
                  <a:pt x="856" y="622"/>
                  <a:pt x="860" y="595"/>
                  <a:pt x="865" y="528"/>
                </a:cubicBezTo>
                <a:cubicBezTo>
                  <a:pt x="851" y="459"/>
                  <a:pt x="875" y="518"/>
                  <a:pt x="796" y="486"/>
                </a:cubicBezTo>
                <a:cubicBezTo>
                  <a:pt x="789" y="483"/>
                  <a:pt x="794" y="471"/>
                  <a:pt x="789" y="465"/>
                </a:cubicBezTo>
                <a:cubicBezTo>
                  <a:pt x="772" y="444"/>
                  <a:pt x="762" y="444"/>
                  <a:pt x="740" y="438"/>
                </a:cubicBezTo>
                <a:cubicBezTo>
                  <a:pt x="731" y="410"/>
                  <a:pt x="721" y="382"/>
                  <a:pt x="713" y="354"/>
                </a:cubicBezTo>
                <a:cubicBezTo>
                  <a:pt x="706" y="300"/>
                  <a:pt x="696" y="241"/>
                  <a:pt x="664" y="195"/>
                </a:cubicBezTo>
                <a:cubicBezTo>
                  <a:pt x="654" y="164"/>
                  <a:pt x="645" y="153"/>
                  <a:pt x="664" y="125"/>
                </a:cubicBezTo>
                <a:cubicBezTo>
                  <a:pt x="650" y="120"/>
                  <a:pt x="636" y="116"/>
                  <a:pt x="622" y="111"/>
                </a:cubicBezTo>
                <a:close/>
              </a:path>
            </a:pathLst>
          </a:custGeom>
          <a:noFill/>
          <a:ln w="3810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 lIns="106989" tIns="53492" rIns="106989" bIns="53492"/>
          <a:lstStyle/>
          <a:p>
            <a:pPr defTabSz="802264"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8207" name="Freeform 15">
            <a:extLst>
              <a:ext uri="{FF2B5EF4-FFF2-40B4-BE49-F238E27FC236}">
                <a16:creationId xmlns:a16="http://schemas.microsoft.com/office/drawing/2014/main" id="{88D03282-4AF9-2865-E9EF-E39C9BE7BD2C}"/>
              </a:ext>
            </a:extLst>
          </p:cNvPr>
          <p:cNvSpPr>
            <a:spLocks/>
          </p:cNvSpPr>
          <p:nvPr/>
        </p:nvSpPr>
        <p:spPr bwMode="auto">
          <a:xfrm>
            <a:off x="6440269" y="3096855"/>
            <a:ext cx="235432" cy="628896"/>
          </a:xfrm>
          <a:custGeom>
            <a:avLst/>
            <a:gdLst>
              <a:gd name="T0" fmla="*/ 2147483647 w 98"/>
              <a:gd name="T1" fmla="*/ 2147483647 h 320"/>
              <a:gd name="T2" fmla="*/ 2147483647 w 98"/>
              <a:gd name="T3" fmla="*/ 2147483647 h 320"/>
              <a:gd name="T4" fmla="*/ 2147483647 w 98"/>
              <a:gd name="T5" fmla="*/ 2147483647 h 320"/>
              <a:gd name="T6" fmla="*/ 2147483647 w 98"/>
              <a:gd name="T7" fmla="*/ 2147483647 h 320"/>
              <a:gd name="T8" fmla="*/ 2147483647 w 98"/>
              <a:gd name="T9" fmla="*/ 2147483647 h 320"/>
              <a:gd name="T10" fmla="*/ 2147483647 w 98"/>
              <a:gd name="T11" fmla="*/ 2147483647 h 320"/>
              <a:gd name="T12" fmla="*/ 2147483647 w 98"/>
              <a:gd name="T13" fmla="*/ 2147483647 h 3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8" h="320">
                <a:moveTo>
                  <a:pt x="62" y="245"/>
                </a:moveTo>
                <a:cubicBezTo>
                  <a:pt x="68" y="204"/>
                  <a:pt x="80" y="167"/>
                  <a:pt x="90" y="127"/>
                </a:cubicBezTo>
                <a:cubicBezTo>
                  <a:pt x="79" y="0"/>
                  <a:pt x="98" y="45"/>
                  <a:pt x="49" y="79"/>
                </a:cubicBezTo>
                <a:cubicBezTo>
                  <a:pt x="5" y="143"/>
                  <a:pt x="33" y="135"/>
                  <a:pt x="7" y="210"/>
                </a:cubicBezTo>
                <a:cubicBezTo>
                  <a:pt x="9" y="233"/>
                  <a:pt x="0" y="261"/>
                  <a:pt x="14" y="280"/>
                </a:cubicBezTo>
                <a:cubicBezTo>
                  <a:pt x="44" y="320"/>
                  <a:pt x="70" y="233"/>
                  <a:pt x="76" y="224"/>
                </a:cubicBezTo>
                <a:cubicBezTo>
                  <a:pt x="68" y="264"/>
                  <a:pt x="74" y="270"/>
                  <a:pt x="62" y="245"/>
                </a:cubicBezTo>
                <a:close/>
              </a:path>
            </a:pathLst>
          </a:custGeom>
          <a:noFill/>
          <a:ln w="3810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 lIns="106989" tIns="53492" rIns="106989" bIns="53492"/>
          <a:lstStyle/>
          <a:p>
            <a:pPr defTabSz="802264"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1DA924EA-B9D8-1C66-73AB-96E72870BE0B}"/>
              </a:ext>
            </a:extLst>
          </p:cNvPr>
          <p:cNvSpPr/>
          <p:nvPr/>
        </p:nvSpPr>
        <p:spPr>
          <a:xfrm>
            <a:off x="119920" y="0"/>
            <a:ext cx="1871683" cy="4163279"/>
          </a:xfrm>
          <a:prstGeom prst="cloudCallout">
            <a:avLst>
              <a:gd name="adj1" fmla="val 44856"/>
              <a:gd name="adj2" fmla="val 100915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Em hãy chỉ vị trí địa lí  của châu Phi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6" grpId="0" animBg="1"/>
      <p:bldP spid="8207" grpId="0" animBg="1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Line 3">
            <a:extLst>
              <a:ext uri="{FF2B5EF4-FFF2-40B4-BE49-F238E27FC236}">
                <a16:creationId xmlns:a16="http://schemas.microsoft.com/office/drawing/2014/main" id="{017EC84C-DFC2-26B9-D65A-4C071D2509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62260" y="1155474"/>
            <a:ext cx="0" cy="5282612"/>
          </a:xfrm>
          <a:prstGeom prst="line">
            <a:avLst/>
          </a:prstGeom>
          <a:noFill/>
          <a:ln w="44450" cmpd="dbl">
            <a:solidFill>
              <a:srgbClr val="FFE2A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E9623-F984-1161-1305-595BC5B20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7" y="419930"/>
            <a:ext cx="4474807" cy="300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vi-VN" sz="315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5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5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5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315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5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5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vi-VN" sz="315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Châu Phi </a:t>
            </a:r>
            <a:r>
              <a:rPr lang="vi-VN" altLang="vi-VN" sz="31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vi-VN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5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1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lục</a:t>
            </a:r>
            <a:r>
              <a:rPr lang="vi-VN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vi-VN" sz="31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altLang="vi-VN" sz="31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dương</a:t>
            </a:r>
            <a:r>
              <a:rPr lang="vi-VN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nào?</a:t>
            </a:r>
            <a:endParaRPr lang="en-US" altLang="vi-VN" sz="315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vi-VN" altLang="vi-VN" sz="280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917" name="Group 3">
            <a:extLst>
              <a:ext uri="{FF2B5EF4-FFF2-40B4-BE49-F238E27FC236}">
                <a16:creationId xmlns:a16="http://schemas.microsoft.com/office/drawing/2014/main" id="{617143A0-ACF9-0AAF-38B1-5165B10D96AA}"/>
              </a:ext>
            </a:extLst>
          </p:cNvPr>
          <p:cNvGrpSpPr>
            <a:grpSpLocks/>
          </p:cNvGrpSpPr>
          <p:nvPr/>
        </p:nvGrpSpPr>
        <p:grpSpPr bwMode="auto">
          <a:xfrm>
            <a:off x="5482131" y="419928"/>
            <a:ext cx="6502052" cy="6219681"/>
            <a:chOff x="4109864" y="133350"/>
            <a:chExt cx="4802365" cy="5010897"/>
          </a:xfrm>
        </p:grpSpPr>
        <p:pic>
          <p:nvPicPr>
            <p:cNvPr id="38918" name="Picture 6" descr="Luoc do tu nhien chau Phi">
              <a:extLst>
                <a:ext uri="{FF2B5EF4-FFF2-40B4-BE49-F238E27FC236}">
                  <a16:creationId xmlns:a16="http://schemas.microsoft.com/office/drawing/2014/main" id="{F333B723-A3B4-943A-3443-F0679A4C8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864" y="133350"/>
              <a:ext cx="4802365" cy="450486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17">
              <a:extLst>
                <a:ext uri="{FF2B5EF4-FFF2-40B4-BE49-F238E27FC236}">
                  <a16:creationId xmlns:a16="http://schemas.microsoft.com/office/drawing/2014/main" id="{D9FD9D81-5E89-5ABB-70AC-F24FFCC78427}"/>
                </a:ext>
              </a:extLst>
            </p:cNvPr>
            <p:cNvSpPr txBox="1"/>
            <p:nvPr/>
          </p:nvSpPr>
          <p:spPr>
            <a:xfrm>
              <a:off x="4109864" y="4846694"/>
              <a:ext cx="4802365" cy="29755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defPPr>
                <a:defRPr lang="vi-V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1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1 :Lược đồ tự nhiên châu Phi</a:t>
              </a:r>
            </a:p>
          </p:txBody>
        </p:sp>
      </p:grp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6D662C43-D67A-5676-CB55-64E56D13AA46}"/>
              </a:ext>
            </a:extLst>
          </p:cNvPr>
          <p:cNvSpPr/>
          <p:nvPr/>
        </p:nvSpPr>
        <p:spPr>
          <a:xfrm>
            <a:off x="473069" y="4331067"/>
            <a:ext cx="4181904" cy="2561645"/>
          </a:xfrm>
          <a:prstGeom prst="cloudCallout">
            <a:avLst>
              <a:gd name="adj1" fmla="val 74125"/>
              <a:gd name="adj2" fmla="val -61112"/>
            </a:avLst>
          </a:prstGeom>
          <a:solidFill>
            <a:srgbClr val="00B0F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+mj-lt"/>
              </a:rPr>
              <a:t>Thảo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luận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nhóm</a:t>
            </a:r>
            <a:r>
              <a:rPr lang="en-US" sz="2800" b="1" dirty="0">
                <a:latin typeface="+mj-lt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Luoc do tu nhien chau Phi">
            <a:extLst>
              <a:ext uri="{FF2B5EF4-FFF2-40B4-BE49-F238E27FC236}">
                <a16:creationId xmlns:a16="http://schemas.microsoft.com/office/drawing/2014/main" id="{C1FD6917-C5EB-0B34-E04B-0DC531B0D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00" y="50481"/>
            <a:ext cx="9818557" cy="6135108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415C6B0A-AB04-FF8E-45D0-B7849BD6A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2804" y="6319729"/>
            <a:ext cx="5626469" cy="43119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5FFF01-F456-8AFA-435B-CF10DF35A123}"/>
              </a:ext>
            </a:extLst>
          </p:cNvPr>
          <p:cNvSpPr txBox="1"/>
          <p:nvPr/>
        </p:nvSpPr>
        <p:spPr>
          <a:xfrm>
            <a:off x="934877" y="217280"/>
            <a:ext cx="114374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Châu Phi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với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lục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dương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nào?</a:t>
            </a:r>
            <a:endParaRPr lang="en-US" alt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00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 descr="Luoc do tu nhien chau Phi">
            <a:extLst>
              <a:ext uri="{FF2B5EF4-FFF2-40B4-BE49-F238E27FC236}">
                <a16:creationId xmlns:a16="http://schemas.microsoft.com/office/drawing/2014/main" id="{E5204B97-AA05-745B-FEF4-1303FD0D8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83" y="107077"/>
            <a:ext cx="9015919" cy="6135108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7" name="Rectangle 9">
            <a:extLst>
              <a:ext uri="{FF2B5EF4-FFF2-40B4-BE49-F238E27FC236}">
                <a16:creationId xmlns:a16="http://schemas.microsoft.com/office/drawing/2014/main" id="{38BDFF8C-0E33-EE81-DF7C-1606C2FB6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269" y="6319741"/>
            <a:ext cx="10991453" cy="60047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</p:spTree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Luoc do tu nhien chau Phi">
            <a:extLst>
              <a:ext uri="{FF2B5EF4-FFF2-40B4-BE49-F238E27FC236}">
                <a16:creationId xmlns:a16="http://schemas.microsoft.com/office/drawing/2014/main" id="{BAB3FF48-2442-E2E6-BF98-F8674868E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737" y="133674"/>
            <a:ext cx="8852107" cy="605644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868594-77B9-D0E4-A551-732D86676F08}"/>
              </a:ext>
            </a:extLst>
          </p:cNvPr>
          <p:cNvSpPr/>
          <p:nvPr/>
        </p:nvSpPr>
        <p:spPr>
          <a:xfrm>
            <a:off x="4132891" y="3289658"/>
            <a:ext cx="1777592" cy="39564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106989" tIns="53492" rIns="106989" bIns="53492" anchor="ctr"/>
          <a:lstStyle/>
          <a:p>
            <a:pPr algn="ctr" defTabSz="80228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845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 đạo</a:t>
            </a:r>
            <a:endParaRPr lang="en-US" sz="1845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Line 29">
            <a:extLst>
              <a:ext uri="{FF2B5EF4-FFF2-40B4-BE49-F238E27FC236}">
                <a16:creationId xmlns:a16="http://schemas.microsoft.com/office/drawing/2014/main" id="{ECD175C1-2422-59E4-CB89-A6F03BADF5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95376" y="3263054"/>
            <a:ext cx="8812469" cy="40404"/>
          </a:xfrm>
          <a:prstGeom prst="line">
            <a:avLst/>
          </a:pr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832FCCD-6A9C-93EE-1E4D-960DE782A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5437" y="6319741"/>
            <a:ext cx="7819111" cy="60047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C8E2AA-A8DC-2F03-FB35-EACF030D24D1}"/>
              </a:ext>
            </a:extLst>
          </p:cNvPr>
          <p:cNvSpPr txBox="1"/>
          <p:nvPr/>
        </p:nvSpPr>
        <p:spPr>
          <a:xfrm>
            <a:off x="629589" y="1059619"/>
            <a:ext cx="1813811" cy="45243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 đạo 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ngang qua phần lãnh thổ nào của châu Phi?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6" grpId="0" animBg="1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1885</TotalTime>
  <Words>1251</Words>
  <Application>Microsoft Office PowerPoint</Application>
  <PresentationFormat>Widescreen</PresentationFormat>
  <Paragraphs>188</Paragraphs>
  <Slides>40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HP001 4 hang 1 ô ly</vt:lpstr>
      <vt:lpstr>HP001 5 hàng 1 ô ly</vt:lpstr>
      <vt:lpstr>Tahoma</vt:lpstr>
      <vt:lpstr>Times New Roman</vt:lpstr>
      <vt:lpstr>Wingdings</vt:lpstr>
      <vt:lpstr>Clarity</vt:lpstr>
      <vt:lpstr>PowerPoint Presentation</vt:lpstr>
      <vt:lpstr>PowerPoint Presentation</vt:lpstr>
      <vt:lpstr> Thứ sáu ngày 15 tháng 3 năm 2024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dung thái</dc:creator>
  <cp:lastModifiedBy>User1-Office365</cp:lastModifiedBy>
  <cp:revision>207</cp:revision>
  <dcterms:created xsi:type="dcterms:W3CDTF">2023-02-15T03:24:14Z</dcterms:created>
  <dcterms:modified xsi:type="dcterms:W3CDTF">2024-04-24T07:44:40Z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2024-04-24T07:44:40Z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f97df2be-88bc-4402-b5ce-1dbb4df9133b</vt:lpwstr>
  </property>
  <property fmtid="{D5CDD505-2E9C-101B-9397-08002B2CF9AE}" pid="7" name="MSIP_Label_defa4170-0d19-0005-0004-bc88714345d2_ActionId">
    <vt:lpwstr>44f4e02e-3313-4e4d-b1b3-d14b2088f5e8</vt:lpwstr>
  </property>
  <property fmtid="{D5CDD505-2E9C-101B-9397-08002B2CF9AE}" pid="8" name="MSIP_Label_defa4170-0d19-0005-0004-bc88714345d2_ContentBits">
    <vt:lpwstr>0</vt:lpwstr>
  </property>
</Properties>
</file>