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1111" r:id="rId2"/>
    <p:sldId id="905" r:id="rId3"/>
    <p:sldId id="910" r:id="rId4"/>
    <p:sldId id="912" r:id="rId5"/>
    <p:sldId id="123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4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537DE-EB20-4BDA-9C03-19A8D4167612}" type="datetimeFigureOut">
              <a:rPr lang="en-US" smtClean="0"/>
              <a:t>4/24/2024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51760A-5544-4DBB-ADC9-D1B3C1E5FA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0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3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9B70A-E4C5-46DB-90A0-3B3E14B14D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9FE35-E87B-4B62-A084-C2BED805D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7B367-42C1-49BE-98BC-36C6F95DE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F1553-6EC7-412E-B2A4-AD107AEC0F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2856525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18CD4-30A2-4380-9886-354EE186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C6933-4319-4106-803E-8ACB7CC3E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5435B-F5A4-4A06-9FBE-6518F5263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D0702-8AC3-4289-BA8C-85CB5D25E6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87332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6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6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82C18B-6809-427C-AEB8-8EC6E6D96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AF571-DDBE-48EB-B1ED-AFF272196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83793-14E1-4EAA-A8B3-998094771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F425C0-42E6-49A1-8B12-BBD1C8CA0C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9912637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270A3C-AFA3-4D2C-BB8B-3959068154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62E04A-0B92-4484-B778-1D17839E6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2E9B0-A398-4470-B0DA-6ADD6E7E3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A8F9E5-6774-422F-9F82-3BC26A6FE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169915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6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311D5B1-8745-46C8-8087-C909385C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9A95C38-B6E5-44D3-B7B3-AB5610805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E742C0F-2FF1-43A4-9EA7-56C435D37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25C24-5CE1-4E58-BD12-0BEA2EF673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4072092"/>
      </p:ext>
    </p:extLst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781193"/>
      </p:ext>
    </p:extLst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1252047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8692749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2081108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A71D9-D39D-48B8-8216-7502DFD67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CA856D-E5D7-457C-9375-733291B0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9A0BE-1836-4970-83EA-E329F1673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7721C-4E6B-4348-88D7-7AA120AE76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5398329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F94B3-B9C5-48E1-91E7-22CECA1AD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A4846-CFA9-42F7-B4D0-B33EFA32D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FEA7D9-3183-45F2-9429-8BF7809C5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907F8-7A0F-4894-8E46-E69B1F0B5B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6615210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E7F707-DA6D-4DFA-86FB-16C5C43DE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1763BCF-7BDC-4DCF-978D-A8B809DC1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51B89A2-365B-4B2D-BF09-1DCD2A9BE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096F9-5278-413C-B817-2CC8293516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507504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1E1A0E8-E312-4AFF-BA73-D6BE8C4BA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4010C2-E3FF-4540-AB17-F03BF6EB7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E2AC3C4-13EE-4897-8F52-75DB2E9C1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D3FB-D4D3-4CD9-BF63-7FE7753101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088626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F92F6FA-C283-43A6-9CAB-1BA5F6D3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B7F0AF8-C9CA-4A42-B0A7-0677D8C0B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8211177-AD3D-4815-9048-2CC8B3796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E7F29-1465-418D-9313-123531A26F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327925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B6975E-B153-40C3-8ACE-6D034F489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00FCA4A-62C7-4F67-8D58-171FB986D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C147BE6-7783-4B91-9967-C938BD2FE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FEF73-4447-484E-84E6-57FABEEC7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453928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8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FB04310-8ED6-4C2F-93C9-9741D2BE5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7ED6BF4-5760-4B8F-B066-753F03733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7D5B48A-DED6-4BAC-A396-5F343ADD5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88F57-B5C3-47CB-8744-6C3F9BBC378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495808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0FFD8A6-0388-471C-A7CA-A8667D186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D7F3DC-0FC9-4EF5-BDBE-B7CEB94D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31D6ED6-9C1B-4056-9116-59BC36CC4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7F49-4CDB-4631-83C4-CAB57BADFE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2433729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B9095EB-E388-4347-ACC3-784693E40AD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8DE4F00-B7DE-4D0C-9C4D-865C9C7050E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8B07F7-D9A5-4FDC-B3D3-04F237FA9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DA58E0-A29F-4A63-B0AE-80F941A6D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8D9A7-68B8-458E-8C10-E5233FD76C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BE6F8D1-8EC5-4152-AFB2-3396C96B70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123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88" r:id="rId16"/>
    <p:sldLayoutId id="2147483689" r:id="rId17"/>
  </p:sldLayoutIdLst>
  <p:transition>
    <p:dissolv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8" name="Picture 15" descr="hình nền PowerPoint 3.jpg">
            <a:extLst>
              <a:ext uri="{FF2B5EF4-FFF2-40B4-BE49-F238E27FC236}">
                <a16:creationId xmlns:a16="http://schemas.microsoft.com/office/drawing/2014/main" id="{7E9EC560-3A51-4ACE-B821-86AF04FF35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24147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39" name="Picture 7" descr="flower7">
            <a:extLst>
              <a:ext uri="{FF2B5EF4-FFF2-40B4-BE49-F238E27FC236}">
                <a16:creationId xmlns:a16="http://schemas.microsoft.com/office/drawing/2014/main" id="{7F09267B-1ADD-46AB-B4E2-DBB38C8C57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5100" y="1028701"/>
            <a:ext cx="28575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0" name="Picture 8" descr="flower7">
            <a:extLst>
              <a:ext uri="{FF2B5EF4-FFF2-40B4-BE49-F238E27FC236}">
                <a16:creationId xmlns:a16="http://schemas.microsoft.com/office/drawing/2014/main" id="{45F4E4D8-7B82-4BDE-9FDA-B32094ACB7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1085850"/>
            <a:ext cx="22860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WordArt 121">
            <a:extLst>
              <a:ext uri="{FF2B5EF4-FFF2-40B4-BE49-F238E27FC236}">
                <a16:creationId xmlns:a16="http://schemas.microsoft.com/office/drawing/2014/main" id="{DEE759BC-5230-4149-89FA-2AC7C1A13C1F}"/>
              </a:ext>
            </a:extLst>
          </p:cNvPr>
          <p:cNvSpPr>
            <a:spLocks noTextEdit="1"/>
          </p:cNvSpPr>
          <p:nvPr/>
        </p:nvSpPr>
        <p:spPr bwMode="auto">
          <a:xfrm>
            <a:off x="2463403" y="954396"/>
            <a:ext cx="5143500" cy="85422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sng" strike="noStrike" kern="10" cap="none" spc="0" normalizeH="0" baseline="0" noProof="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Khoa </a:t>
            </a:r>
            <a:r>
              <a:rPr kumimoji="0" lang="en-US" sz="2700" b="1" i="0" u="sng" strike="noStrike" kern="10" cap="none" spc="0" normalizeH="0" baseline="0" noProof="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học</a:t>
            </a:r>
            <a:r>
              <a:rPr kumimoji="0" lang="en-US" sz="2700" b="1" i="0" u="sng" strike="noStrike" kern="10" cap="none" spc="0" normalizeH="0" baseline="0" noProof="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- </a:t>
            </a:r>
            <a:r>
              <a:rPr kumimoji="0" lang="en-US" sz="2700" b="1" i="0" u="none" strike="noStrike" kern="10" cap="none" spc="0" normalizeH="0" baseline="0" noProof="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Lớp</a:t>
            </a:r>
            <a:r>
              <a:rPr kumimoji="0" lang="en-US" sz="2700" b="1" i="0" u="none" strike="noStrike" kern="10" cap="none" spc="0" normalizeH="0" baseline="0" noProof="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CC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5</a:t>
            </a:r>
          </a:p>
        </p:txBody>
      </p:sp>
      <p:sp>
        <p:nvSpPr>
          <p:cNvPr id="9222" name="WordArt 122">
            <a:extLst>
              <a:ext uri="{FF2B5EF4-FFF2-40B4-BE49-F238E27FC236}">
                <a16:creationId xmlns:a16="http://schemas.microsoft.com/office/drawing/2014/main" id="{906AD858-1E52-4112-90F1-1549E03858FF}"/>
              </a:ext>
            </a:extLst>
          </p:cNvPr>
          <p:cNvSpPr>
            <a:spLocks noTextEdit="1"/>
          </p:cNvSpPr>
          <p:nvPr/>
        </p:nvSpPr>
        <p:spPr bwMode="auto">
          <a:xfrm>
            <a:off x="282276" y="2240371"/>
            <a:ext cx="8666926" cy="29779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sng" strike="noStrike" kern="10" cap="none" spc="0" normalizeH="0" baseline="0" noProof="0" dirty="0" err="1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Bài</a:t>
            </a:r>
            <a:r>
              <a:rPr kumimoji="0" lang="en-US" sz="2700" b="1" i="0" u="sng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 28</a:t>
            </a:r>
            <a:r>
              <a:rPr kumimoji="0" lang="en-US" sz="2700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. </a:t>
            </a:r>
          </a:p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700" b="1" i="0" u="none" strike="noStrike" kern="10" cap="none" spc="0" normalizeH="0" baseline="0" noProof="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CÂY CON MỌC LÊN TỪ HẠT</a:t>
            </a:r>
          </a:p>
        </p:txBody>
      </p:sp>
      <p:sp>
        <p:nvSpPr>
          <p:cNvPr id="167943" name="AutoShape 10" descr="Káº¿t quáº£ hÃ¬nh áº£nh cho hÃ¬nh ná»n powerpoint">
            <a:extLst>
              <a:ext uri="{FF2B5EF4-FFF2-40B4-BE49-F238E27FC236}">
                <a16:creationId xmlns:a16="http://schemas.microsoft.com/office/drawing/2014/main" id="{DFF2D84C-48CC-4F4D-946D-400517AB98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9206" y="720329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7944" name="AutoShape 12" descr="Káº¿t quáº£ hÃ¬nh áº£nh cho hÃ¬nh ná»n powerpoint">
            <a:extLst>
              <a:ext uri="{FF2B5EF4-FFF2-40B4-BE49-F238E27FC236}">
                <a16:creationId xmlns:a16="http://schemas.microsoft.com/office/drawing/2014/main" id="{16A9C43F-3878-4974-8E78-CBAC88AC69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9206" y="720329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7945" name="AutoShape 14" descr="Káº¿t quáº£ hÃ¬nh áº£nh cho hÃ¬nh ná»n powerpoint">
            <a:extLst>
              <a:ext uri="{FF2B5EF4-FFF2-40B4-BE49-F238E27FC236}">
                <a16:creationId xmlns:a16="http://schemas.microsoft.com/office/drawing/2014/main" id="{060B0320-B1FD-4AC1-8119-80C61147E8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9206" y="720329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7946" name="AutoShape 16" descr="Káº¿t quáº£ hÃ¬nh áº£nh cho hÃ¬nh ná»n powerpoint">
            <a:extLst>
              <a:ext uri="{FF2B5EF4-FFF2-40B4-BE49-F238E27FC236}">
                <a16:creationId xmlns:a16="http://schemas.microsoft.com/office/drawing/2014/main" id="{52970AF6-0604-4A6F-87B1-F46F543E6E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9206" y="720329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7947" name="AutoShape 18" descr="Káº¿t quáº£ hÃ¬nh áº£nh cho hÃ¬nh ná»n powerpoint">
            <a:extLst>
              <a:ext uri="{FF2B5EF4-FFF2-40B4-BE49-F238E27FC236}">
                <a16:creationId xmlns:a16="http://schemas.microsoft.com/office/drawing/2014/main" id="{0845FBB3-7118-49BC-A9B5-2452DAFA01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9206" y="720329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7948" name="AutoShape 20" descr="Káº¿t quáº£ hÃ¬nh áº£nh cho hÃ¬nh ná»n powerpoint">
            <a:extLst>
              <a:ext uri="{FF2B5EF4-FFF2-40B4-BE49-F238E27FC236}">
                <a16:creationId xmlns:a16="http://schemas.microsoft.com/office/drawing/2014/main" id="{9525BAA7-2997-4FA4-A756-9D1F0A094F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9206" y="720329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7949" name="AutoShape 22" descr="Káº¿t quáº£ hÃ¬nh áº£nh cho hÃ¬nh ná»n powerpoint">
            <a:extLst>
              <a:ext uri="{FF2B5EF4-FFF2-40B4-BE49-F238E27FC236}">
                <a16:creationId xmlns:a16="http://schemas.microsoft.com/office/drawing/2014/main" id="{FCD5151B-0C2E-48E1-A059-0E79F98295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69206" y="720329"/>
            <a:ext cx="228600" cy="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3429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7951" name="TextBox 15">
            <a:extLst>
              <a:ext uri="{FF2B5EF4-FFF2-40B4-BE49-F238E27FC236}">
                <a16:creationId xmlns:a16="http://schemas.microsoft.com/office/drawing/2014/main" id="{003D6B07-6657-44A5-BCAF-332C0AD49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787" y="5594598"/>
            <a:ext cx="753764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ctr" defTabSz="6858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Hướng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dẫn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trang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43 </a:t>
            </a:r>
            <a:r>
              <a:rPr kumimoji="0" lang="en-US" alt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tập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2)</a:t>
            </a:r>
          </a:p>
        </p:txBody>
      </p:sp>
      <p:sp>
        <p:nvSpPr>
          <p:cNvPr id="167952" name="Rectangle 4">
            <a:extLst>
              <a:ext uri="{FF2B5EF4-FFF2-40B4-BE49-F238E27FC236}">
                <a16:creationId xmlns:a16="http://schemas.microsoft.com/office/drawing/2014/main" id="{DB09E638-C381-4968-A939-8AF7605C46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400" y="0"/>
            <a:ext cx="9144000" cy="6858000"/>
          </a:xfrm>
          <a:prstGeom prst="rect">
            <a:avLst/>
          </a:prstGeom>
          <a:noFill/>
          <a:ln w="5715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"/>
              <a:defRPr sz="32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"/>
              <a:defRPr sz="2800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"/>
              <a:defRPr sz="2400"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 2" panose="05020102010507070707" pitchFamily="18" charset="2"/>
              <a:buChar char="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0000"/>
              <a:buFont typeface="Wingdings 2" panose="05020102010507070707" pitchFamily="18" charset="2"/>
              <a:buChar char="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anose="05020102010507070707" pitchFamily="18" charset="2"/>
              <a:buNone/>
              <a:tabLst/>
              <a:defRPr/>
            </a:pPr>
            <a:endParaRPr kumimoji="0" lang="vi-VN" altLang="en-US" sz="135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7" name="Content Placeholder 7">
            <a:extLst>
              <a:ext uri="{FF2B5EF4-FFF2-40B4-BE49-F238E27FC236}">
                <a16:creationId xmlns:a16="http://schemas.microsoft.com/office/drawing/2014/main" id="{4313E131-CB30-4A5B-B24C-C9E738C27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049" y="1781632"/>
            <a:ext cx="1873096" cy="133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4" descr="blumenpflanzen0385uw">
            <a:extLst>
              <a:ext uri="{FF2B5EF4-FFF2-40B4-BE49-F238E27FC236}">
                <a16:creationId xmlns:a16="http://schemas.microsoft.com/office/drawing/2014/main" id="{23C0E885-F842-498A-8BE8-F6F3A7451A2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7508" y="2088457"/>
            <a:ext cx="2001694" cy="1403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" descr="roses_swaying_back_an_a_hb">
            <a:extLst>
              <a:ext uri="{FF2B5EF4-FFF2-40B4-BE49-F238E27FC236}">
                <a16:creationId xmlns:a16="http://schemas.microsoft.com/office/drawing/2014/main" id="{966F9D63-898E-4976-8A32-81D5D869943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9782" y="5201862"/>
            <a:ext cx="1853292" cy="1621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1" descr="images_13">
            <a:extLst>
              <a:ext uri="{FF2B5EF4-FFF2-40B4-BE49-F238E27FC236}">
                <a16:creationId xmlns:a16="http://schemas.microsoft.com/office/drawing/2014/main" id="{950F22DF-6514-497A-AAF1-C2A95263B4F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913" y="1336896"/>
            <a:ext cx="1309029" cy="1309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5237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7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2" grpId="0"/>
      <p:bldP spid="1679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110543-0D7C-4688-918E-589ECF88C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99563" y="6381750"/>
            <a:ext cx="2133600" cy="476250"/>
          </a:xfrm>
        </p:spPr>
        <p:txBody>
          <a:bodyPr/>
          <a:lstStyle/>
          <a:p>
            <a:pPr>
              <a:defRPr/>
            </a:pPr>
            <a:fld id="{46A8F9E5-6774-422F-9F82-3BC26A6FE3F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pic>
        <p:nvPicPr>
          <p:cNvPr id="1026" name="Picture 2" descr="Ý Nghĩa Hoa Ly Và Những Hình Ảnh Đẹp Dành Tặng Bạn Bè, Người Thân">
            <a:extLst>
              <a:ext uri="{FF2B5EF4-FFF2-40B4-BE49-F238E27FC236}">
                <a16:creationId xmlns:a16="http://schemas.microsoft.com/office/drawing/2014/main" id="{353616A9-9E77-4588-B3CF-BE2C65C98E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13" y="1323439"/>
            <a:ext cx="3824287" cy="2547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97B7C8B-3799-4256-81B6-8832C891F42A}"/>
              </a:ext>
            </a:extLst>
          </p:cNvPr>
          <p:cNvSpPr txBox="1"/>
          <p:nvPr/>
        </p:nvSpPr>
        <p:spPr>
          <a:xfrm>
            <a:off x="110836" y="0"/>
            <a:ext cx="8922327" cy="1323439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square">
            <a:spAutoFit/>
          </a:bodyPr>
          <a:lstStyle/>
          <a:p>
            <a:pPr marL="571500" marR="0" lvl="0" indent="-5715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>
                <a:tab pos="1431925" algn="l"/>
              </a:tabLst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Ghi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chú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thích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Nhị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hoặc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nhuỵ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bên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phù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hợp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Line 194">
            <a:extLst>
              <a:ext uri="{FF2B5EF4-FFF2-40B4-BE49-F238E27FC236}">
                <a16:creationId xmlns:a16="http://schemas.microsoft.com/office/drawing/2014/main" id="{FEF632EA-5094-4003-A5EE-CB0F0D06FCD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15274" y="1935906"/>
            <a:ext cx="3727089" cy="169985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Line 194">
            <a:extLst>
              <a:ext uri="{FF2B5EF4-FFF2-40B4-BE49-F238E27FC236}">
                <a16:creationId xmlns:a16="http://schemas.microsoft.com/office/drawing/2014/main" id="{E3B185A9-7E4D-49EC-9395-E19108B490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15826" y="2266113"/>
            <a:ext cx="3512347" cy="218005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pic>
        <p:nvPicPr>
          <p:cNvPr id="1032" name="Picture 8" descr="Giáo Xứ Bình Lâm - Mẹ là hoa sen giữa đời Có lẽ không có loài hoa nào vừa  bình dị, vừa cao sang, vừa gần gũi lại rất thanh khiết cao">
            <a:extLst>
              <a:ext uri="{FF2B5EF4-FFF2-40B4-BE49-F238E27FC236}">
                <a16:creationId xmlns:a16="http://schemas.microsoft.com/office/drawing/2014/main" id="{8165A1B4-EE11-411C-8CF6-60C7B8AE7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712" y="3840618"/>
            <a:ext cx="3824287" cy="3017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Line 194">
            <a:extLst>
              <a:ext uri="{FF2B5EF4-FFF2-40B4-BE49-F238E27FC236}">
                <a16:creationId xmlns:a16="http://schemas.microsoft.com/office/drawing/2014/main" id="{CCC50878-C15F-43AF-9641-5D2DBB34319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15274" y="2096127"/>
            <a:ext cx="4447526" cy="3098460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94">
            <a:extLst>
              <a:ext uri="{FF2B5EF4-FFF2-40B4-BE49-F238E27FC236}">
                <a16:creationId xmlns:a16="http://schemas.microsoft.com/office/drawing/2014/main" id="{EC256249-ED8F-4463-89A3-232123EFAF5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5825" y="4606385"/>
            <a:ext cx="4748756" cy="928176"/>
          </a:xfrm>
          <a:prstGeom prst="line">
            <a:avLst/>
          </a:prstGeom>
          <a:noFill/>
          <a:ln w="57150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3DCC145-144B-4514-9685-8799B35D22CD}"/>
              </a:ext>
            </a:extLst>
          </p:cNvPr>
          <p:cNvSpPr txBox="1"/>
          <p:nvPr/>
        </p:nvSpPr>
        <p:spPr>
          <a:xfrm>
            <a:off x="633520" y="1666955"/>
            <a:ext cx="2081754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AFB4A4C-5538-4692-8BFD-7D0D48427FD2}"/>
              </a:ext>
            </a:extLst>
          </p:cNvPr>
          <p:cNvSpPr txBox="1"/>
          <p:nvPr/>
        </p:nvSpPr>
        <p:spPr>
          <a:xfrm>
            <a:off x="734074" y="4078592"/>
            <a:ext cx="2081754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…</a:t>
            </a:r>
            <a:endParaRPr lang="en-US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118AF7-228F-4040-82E1-14C6D86255D0}"/>
              </a:ext>
            </a:extLst>
          </p:cNvPr>
          <p:cNvSpPr txBox="1"/>
          <p:nvPr/>
        </p:nvSpPr>
        <p:spPr>
          <a:xfrm>
            <a:off x="633520" y="1659594"/>
            <a:ext cx="2081754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Nhuỵ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42F0581-8A2C-423D-B895-7B3FD60E49E6}"/>
              </a:ext>
            </a:extLst>
          </p:cNvPr>
          <p:cNvSpPr txBox="1"/>
          <p:nvPr/>
        </p:nvSpPr>
        <p:spPr>
          <a:xfrm>
            <a:off x="734073" y="4068826"/>
            <a:ext cx="2081754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Nhị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Rectangle 4">
            <a:extLst>
              <a:ext uri="{FF2B5EF4-FFF2-40B4-BE49-F238E27FC236}">
                <a16:creationId xmlns:a16="http://schemas.microsoft.com/office/drawing/2014/main" id="{3B857CDF-F8AD-471E-B3EE-63F3819AB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463"/>
            <a:ext cx="9144000" cy="6858000"/>
          </a:xfrm>
          <a:prstGeom prst="rect">
            <a:avLst/>
          </a:prstGeom>
          <a:noFill/>
          <a:ln w="5715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42942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48BDBF-9D61-4B9B-8053-5C9BC84B3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8F9E5-6774-422F-9F82-3BC26A6FE3F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DFAF226-D554-46E3-8B07-7091CF1FE9C0}"/>
              </a:ext>
            </a:extLst>
          </p:cNvPr>
          <p:cNvSpPr txBox="1"/>
          <p:nvPr/>
        </p:nvSpPr>
        <p:spPr>
          <a:xfrm>
            <a:off x="0" y="68259"/>
            <a:ext cx="914400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it-IT" sz="32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2. Quan sát, đọc và trao đổi:</a:t>
            </a:r>
            <a:endParaRPr lang="en-US" sz="32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Giải Khoa học lớp 5 VNEN bài 28">
            <a:extLst>
              <a:ext uri="{FF2B5EF4-FFF2-40B4-BE49-F238E27FC236}">
                <a16:creationId xmlns:a16="http://schemas.microsoft.com/office/drawing/2014/main" id="{F480DF63-8348-4E8D-8C14-5E7C07B8BC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6254"/>
            <a:ext cx="9144000" cy="568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F238CAE-60C1-42BF-86AF-9388E7627A33}"/>
              </a:ext>
            </a:extLst>
          </p:cNvPr>
          <p:cNvSpPr txBox="1"/>
          <p:nvPr/>
        </p:nvSpPr>
        <p:spPr>
          <a:xfrm>
            <a:off x="0" y="653034"/>
            <a:ext cx="9144000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it-IT" sz="2800" b="1" dirty="0">
                <a:solidFill>
                  <a:srgbClr val="0000FF"/>
                </a:solidFill>
                <a:latin typeface="Arial" panose="020B0604020202020204" pitchFamily="34" charset="0"/>
              </a:rPr>
              <a:t>a</a:t>
            </a:r>
            <a:r>
              <a:rPr lang="it-IT" sz="28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. Quan sát, đọc thông tin trong hình theo thứ tự: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5FE59EE1-D792-4C75-946E-C7C46E15B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463"/>
            <a:ext cx="9144000" cy="6858000"/>
          </a:xfrm>
          <a:prstGeom prst="rect">
            <a:avLst/>
          </a:prstGeom>
          <a:noFill/>
          <a:ln w="5715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0360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CB33BF-C2E6-44FD-AC09-FE6C1E403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8F9E5-6774-422F-9F82-3BC26A6FE3F6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EEAC77-6D80-4D6A-9B6C-A1215A03CC29}"/>
              </a:ext>
            </a:extLst>
          </p:cNvPr>
          <p:cNvSpPr txBox="1"/>
          <p:nvPr/>
        </p:nvSpPr>
        <p:spPr>
          <a:xfrm>
            <a:off x="124691" y="81132"/>
            <a:ext cx="8894618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3. Quan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sát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và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chỉ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trên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hình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vẽ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các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bộ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phận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của</a:t>
            </a:r>
            <a:r>
              <a:rPr lang="en-US" sz="36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hạt</a:t>
            </a:r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3074" name="Picture 2" descr="Giải Khoa học lớp 5 VNEN bài 28">
            <a:extLst>
              <a:ext uri="{FF2B5EF4-FFF2-40B4-BE49-F238E27FC236}">
                <a16:creationId xmlns:a16="http://schemas.microsoft.com/office/drawing/2014/main" id="{A0134570-0831-42FE-B2A0-0CDD0C8C02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81461"/>
            <a:ext cx="9144000" cy="4928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13097C5-FFD6-48F3-8470-0F86B637905B}"/>
              </a:ext>
            </a:extLst>
          </p:cNvPr>
          <p:cNvSpPr txBox="1"/>
          <p:nvPr/>
        </p:nvSpPr>
        <p:spPr>
          <a:xfrm>
            <a:off x="0" y="6160184"/>
            <a:ext cx="9144000" cy="64633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ác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bộ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phận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bên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trong</a:t>
            </a:r>
            <a:r>
              <a:rPr kumimoji="0" lang="en-US" sz="36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của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hạt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D1277D57-FBF1-4358-85C3-F5F057F7B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463"/>
            <a:ext cx="9144000" cy="6858000"/>
          </a:xfrm>
          <a:prstGeom prst="rect">
            <a:avLst/>
          </a:prstGeom>
          <a:noFill/>
          <a:ln w="5715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468582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AFE68CD-8D8E-4BD5-8D91-D2C95A883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A8F9E5-6774-422F-9F82-3BC26A6FE3F6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C5715A-7ECF-4D05-8D94-4B7404B70157}"/>
              </a:ext>
            </a:extLst>
          </p:cNvPr>
          <p:cNvSpPr txBox="1"/>
          <p:nvPr/>
        </p:nvSpPr>
        <p:spPr>
          <a:xfrm>
            <a:off x="0" y="3441680"/>
            <a:ext cx="9143999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· Các bộ phận của hạt bao gồm: vỏ hạt, phôi và chất dinh dưỡng dự trữ.</a:t>
            </a:r>
          </a:p>
          <a:p>
            <a:pPr algn="just"/>
            <a:r>
              <a:rPr lang="vi-VN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· Một số loài cây có thể mọc từ hạt là: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cây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bầu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cây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bí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cây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 đậu, cây lạc, cây ngô, cây quýt, cây chanh, cây mơ, cây đào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vi-VN" sz="3600" b="1" i="0" dirty="0">
                <a:solidFill>
                  <a:srgbClr val="0000FF"/>
                </a:solidFill>
                <a:effectLst/>
                <a:latin typeface="Arial" panose="020B0604020202020204" pitchFamily="34" charset="0"/>
              </a:rPr>
              <a:t>...</a:t>
            </a:r>
          </a:p>
        </p:txBody>
      </p:sp>
      <p:pic>
        <p:nvPicPr>
          <p:cNvPr id="6" name="Picture 2" descr="Giải Khoa học lớp 5 VNEN bài 28">
            <a:extLst>
              <a:ext uri="{FF2B5EF4-FFF2-40B4-BE49-F238E27FC236}">
                <a16:creationId xmlns:a16="http://schemas.microsoft.com/office/drawing/2014/main" id="{26788D84-1A69-4A06-B072-F1B55299C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09" y="0"/>
            <a:ext cx="8201892" cy="2806185"/>
          </a:xfrm>
          <a:prstGeom prst="rect">
            <a:avLst/>
          </a:prstGeom>
          <a:noFill/>
          <a:ln w="38100">
            <a:solidFill>
              <a:srgbClr val="0000FF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94366BC-9799-4513-A92C-BC40CD51420A}"/>
              </a:ext>
            </a:extLst>
          </p:cNvPr>
          <p:cNvSpPr txBox="1"/>
          <p:nvPr/>
        </p:nvSpPr>
        <p:spPr>
          <a:xfrm>
            <a:off x="484908" y="2831545"/>
            <a:ext cx="8201892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ác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bộ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phận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bên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trong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của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hạt</a:t>
            </a:r>
            <a:endParaRPr lang="en-US" sz="3200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4B947608-132D-419C-9DD6-4B5D367B00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463"/>
            <a:ext cx="9144000" cy="6858000"/>
          </a:xfrm>
          <a:prstGeom prst="rect">
            <a:avLst/>
          </a:prstGeom>
          <a:noFill/>
          <a:ln w="57150">
            <a:pattFill prst="wdUpDiag">
              <a:fgClr>
                <a:srgbClr val="00FF00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vi-V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107516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517</TotalTime>
  <Words>158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Wingdings 2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 Thi Hung GV</dc:creator>
  <cp:lastModifiedBy>User1-Office365</cp:lastModifiedBy>
  <cp:revision>13</cp:revision>
  <dcterms:created xsi:type="dcterms:W3CDTF">2022-03-17T13:26:52Z</dcterms:created>
  <dcterms:modified xsi:type="dcterms:W3CDTF">2024-04-24T08:01:30Z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2024-04-24T08:01:22Z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f97df2be-88bc-4402-b5ce-1dbb4df9133b</vt:lpwstr>
  </property>
  <property fmtid="{D5CDD505-2E9C-101B-9397-08002B2CF9AE}" pid="7" name="MSIP_Label_defa4170-0d19-0005-0004-bc88714345d2_ActionId">
    <vt:lpwstr>957172b9-f262-4001-a7dd-d65967a8559b</vt:lpwstr>
  </property>
  <property fmtid="{D5CDD505-2E9C-101B-9397-08002B2CF9AE}" pid="8" name="MSIP_Label_defa4170-0d19-0005-0004-bc88714345d2_ContentBits">
    <vt:lpwstr>0</vt:lpwstr>
  </property>
</Properties>
</file>