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</p:sldMasterIdLst>
  <p:notesMasterIdLst>
    <p:notesMasterId r:id="rId8"/>
  </p:notesMasterIdLst>
  <p:sldIdLst>
    <p:sldId id="369" r:id="rId7"/>
    <p:sldId id="376" r:id="rId9"/>
    <p:sldId id="379" r:id="rId10"/>
    <p:sldId id="426" r:id="rId11"/>
    <p:sldId id="382" r:id="rId12"/>
    <p:sldId id="381" r:id="rId13"/>
    <p:sldId id="423" r:id="rId14"/>
    <p:sldId id="438" r:id="rId15"/>
    <p:sldId id="422" r:id="rId16"/>
    <p:sldId id="432" r:id="rId17"/>
    <p:sldId id="439" r:id="rId18"/>
    <p:sldId id="392" r:id="rId19"/>
    <p:sldId id="393" r:id="rId20"/>
    <p:sldId id="394" r:id="rId21"/>
    <p:sldId id="395" r:id="rId22"/>
  </p:sldIdLst>
  <p:sldSz cx="12192000" cy="6858000"/>
  <p:notesSz cx="6735445" cy="986917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3300"/>
    <a:srgbClr val="006600"/>
    <a:srgbClr val="333300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76" autoAdjust="0"/>
    <p:restoredTop sz="77706" autoAdjust="0"/>
  </p:normalViewPr>
  <p:slideViewPr>
    <p:cSldViewPr showGuides="1">
      <p:cViewPr varScale="1">
        <p:scale>
          <a:sx n="48" d="100"/>
          <a:sy n="48" d="100"/>
        </p:scale>
        <p:origin x="12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6" Type="http://schemas.openxmlformats.org/officeDocument/2006/relationships/tags" Target="tags/tag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B5B6CC-6C57-4AB2-9286-B600392F66D1}" type="doc">
      <dgm:prSet loTypeId="urn:diagrams.loki3.com/Bracke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SG"/>
        </a:p>
      </dgm:t>
    </dgm:pt>
    <dgm:pt modelId="{D902E03F-8D08-427E-BE1C-0DBB8240F8CB}">
      <dgm:prSet phldrT="[Text]" custT="1"/>
      <dgm:spPr/>
      <dgm:t>
        <a:bodyPr/>
        <a:lstStyle/>
        <a:p>
          <a:r>
            <a:rPr lang="en-US" sz="2400" b="1" dirty="0">
              <a:solidFill>
                <a:schemeClr val="accent2"/>
              </a:solidFill>
            </a:rPr>
            <a:t>NỘI DUNG 1</a:t>
          </a:r>
          <a:endParaRPr lang="en-SG" sz="2400" b="1" dirty="0">
            <a:solidFill>
              <a:schemeClr val="accent2"/>
            </a:solidFill>
          </a:endParaRPr>
        </a:p>
      </dgm:t>
    </dgm:pt>
    <dgm:pt modelId="{9F4D0314-4894-4AEC-8195-FC4FD47634EF}" cxnId="{72FE444C-06B4-4866-A7A6-1C47BF528CF2}" type="parTrans">
      <dgm:prSet/>
      <dgm:spPr/>
      <dgm:t>
        <a:bodyPr/>
        <a:lstStyle/>
        <a:p>
          <a:endParaRPr lang="en-SG"/>
        </a:p>
      </dgm:t>
    </dgm:pt>
    <dgm:pt modelId="{185E822E-0634-4DF8-A893-E874ECDBF73C}" cxnId="{72FE444C-06B4-4866-A7A6-1C47BF528CF2}" type="sibTrans">
      <dgm:prSet/>
      <dgm:spPr/>
      <dgm:t>
        <a:bodyPr/>
        <a:lstStyle/>
        <a:p>
          <a:endParaRPr lang="en-SG"/>
        </a:p>
      </dgm:t>
    </dgm:pt>
    <dgm:pt modelId="{58936034-BB76-4856-A078-8ADFD4FBEA34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pt-BR" sz="3600" dirty="0" smtClean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rPr>
            <a:t>Học đứng ném bóng vào rổ bằng một tay (trên vai).</a:t>
          </a:r>
          <a:endParaRPr lang="en-SG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90219F-F530-4CA8-85B9-6AC55673FB0F}" cxnId="{0FE38F62-A383-4DB5-A41D-79A098C56AEE}" type="parTrans">
      <dgm:prSet/>
      <dgm:spPr/>
      <dgm:t>
        <a:bodyPr/>
        <a:lstStyle/>
        <a:p>
          <a:endParaRPr lang="en-SG"/>
        </a:p>
      </dgm:t>
    </dgm:pt>
    <dgm:pt modelId="{0AA5EE5A-2219-4B50-9A35-6504A85E39B6}" cxnId="{0FE38F62-A383-4DB5-A41D-79A098C56AEE}" type="sibTrans">
      <dgm:prSet/>
      <dgm:spPr/>
      <dgm:t>
        <a:bodyPr/>
        <a:lstStyle/>
        <a:p>
          <a:endParaRPr lang="en-SG"/>
        </a:p>
      </dgm:t>
    </dgm:pt>
    <dgm:pt modelId="{11509FF5-C0DC-4B4E-9FCC-B7DE4D57C383}">
      <dgm:prSet phldrT="[Text]" custT="1"/>
      <dgm:spPr/>
      <dgm:t>
        <a:bodyPr/>
        <a:lstStyle/>
        <a:p>
          <a:r>
            <a:rPr lang="en-US" sz="2400" b="1" dirty="0">
              <a:solidFill>
                <a:schemeClr val="accent2"/>
              </a:solidFill>
            </a:rPr>
            <a:t>NỘI DUNG 2</a:t>
          </a:r>
          <a:endParaRPr lang="en-SG" sz="2400" b="1" dirty="0">
            <a:solidFill>
              <a:schemeClr val="accent2"/>
            </a:solidFill>
          </a:endParaRPr>
        </a:p>
      </dgm:t>
    </dgm:pt>
    <dgm:pt modelId="{9C22689F-4BD4-4B44-AE4C-98D1642E7FE4}" cxnId="{94E48D17-BF69-4D30-A282-C3A75579C5BA}" type="parTrans">
      <dgm:prSet/>
      <dgm:spPr/>
      <dgm:t>
        <a:bodyPr/>
        <a:lstStyle/>
        <a:p>
          <a:endParaRPr lang="en-SG"/>
        </a:p>
      </dgm:t>
    </dgm:pt>
    <dgm:pt modelId="{5BDC1C80-43A9-4F01-95BE-F0823AF96179}" cxnId="{94E48D17-BF69-4D30-A282-C3A75579C5BA}" type="sibTrans">
      <dgm:prSet/>
      <dgm:spPr/>
      <dgm:t>
        <a:bodyPr/>
        <a:lstStyle/>
        <a:p>
          <a:endParaRPr lang="en-SG"/>
        </a:p>
      </dgm:t>
    </dgm:pt>
    <dgm:pt modelId="{05B8FBB4-E142-4530-816E-47327AF355C3}">
      <dgm:prSet phldrT="[Text]" custT="1"/>
      <dgm:spPr/>
      <dgm:t>
        <a:bodyPr/>
        <a:lstStyle/>
        <a:p>
          <a:r>
            <a:rPr lang="vi-VN" sz="3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Biết chơi và tham gia trò chơi </a:t>
          </a:r>
          <a:r>
            <a:rPr lang="en-US" sz="3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“</a:t>
          </a:r>
          <a:r>
            <a:rPr lang="en-US" sz="36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Lò</a:t>
          </a:r>
          <a:r>
            <a:rPr lang="en-US" sz="3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cò</a:t>
          </a:r>
          <a:r>
            <a:rPr lang="en-US" sz="3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3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sức</a:t>
          </a:r>
          <a:r>
            <a:rPr lang="en-US" sz="3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  <a:endParaRPr lang="en-SG" sz="3600" dirty="0"/>
        </a:p>
      </dgm:t>
    </dgm:pt>
    <dgm:pt modelId="{9D4FF77B-1846-428E-A49B-E5066A524CC5}" cxnId="{5129C1D1-892C-40D6-8610-C5180B086CC9}" type="parTrans">
      <dgm:prSet/>
      <dgm:spPr/>
      <dgm:t>
        <a:bodyPr/>
        <a:lstStyle/>
        <a:p>
          <a:endParaRPr lang="en-SG"/>
        </a:p>
      </dgm:t>
    </dgm:pt>
    <dgm:pt modelId="{684F98E4-DD71-4B85-9485-146B0489F18F}" cxnId="{5129C1D1-892C-40D6-8610-C5180B086CC9}" type="sibTrans">
      <dgm:prSet/>
      <dgm:spPr/>
      <dgm:t>
        <a:bodyPr/>
        <a:lstStyle/>
        <a:p>
          <a:endParaRPr lang="en-SG"/>
        </a:p>
      </dgm:t>
    </dgm:pt>
    <dgm:pt modelId="{9A975806-51A9-4E5C-9EC8-80BE24AEF3AC}" type="pres">
      <dgm:prSet presAssocID="{CBB5B6CC-6C57-4AB2-9286-B600392F66D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7E4CD23-8702-44DA-83BB-C68273DE85EA}" type="pres">
      <dgm:prSet presAssocID="{D902E03F-8D08-427E-BE1C-0DBB8240F8CB}" presName="linNode" presStyleCnt="0"/>
      <dgm:spPr/>
    </dgm:pt>
    <dgm:pt modelId="{D51664F5-A192-4A2F-9CFE-C4F1D7DA7924}" type="pres">
      <dgm:prSet presAssocID="{D902E03F-8D08-427E-BE1C-0DBB8240F8CB}" presName="parTx" presStyleLbl="revTx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DB6559-55F3-4B08-BB4A-31873C4E2FCF}" type="pres">
      <dgm:prSet presAssocID="{D902E03F-8D08-427E-BE1C-0DBB8240F8CB}" presName="bracket" presStyleLbl="parChTrans1D1" presStyleIdx="0" presStyleCnt="2"/>
      <dgm:spPr/>
    </dgm:pt>
    <dgm:pt modelId="{F023BEAB-B92B-4EA2-B99D-90610BFC879A}" type="pres">
      <dgm:prSet presAssocID="{D902E03F-8D08-427E-BE1C-0DBB8240F8CB}" presName="spH" presStyleCnt="0"/>
      <dgm:spPr/>
    </dgm:pt>
    <dgm:pt modelId="{2A809E7D-3E8B-4505-AEE9-084280575B7A}" type="pres">
      <dgm:prSet presAssocID="{D902E03F-8D08-427E-BE1C-0DBB8240F8CB}" presName="desTx" presStyleLbl="node1" presStyleIdx="0" presStyleCnt="2" custLinFactNeighborX="64551" custLinFactNeighborY="-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20E787-DCF2-4C6F-A8D4-C9C5C187707D}" type="pres">
      <dgm:prSet presAssocID="{185E822E-0634-4DF8-A893-E874ECDBF73C}" presName="spV" presStyleCnt="0"/>
      <dgm:spPr/>
    </dgm:pt>
    <dgm:pt modelId="{747123DB-1156-476D-ABEC-E823167D4AD7}" type="pres">
      <dgm:prSet presAssocID="{11509FF5-C0DC-4B4E-9FCC-B7DE4D57C383}" presName="linNode" presStyleCnt="0"/>
      <dgm:spPr/>
    </dgm:pt>
    <dgm:pt modelId="{24FCB35C-0D23-45C2-9569-9BB84BC7E72C}" type="pres">
      <dgm:prSet presAssocID="{11509FF5-C0DC-4B4E-9FCC-B7DE4D57C383}" presName="parTx" presStyleLbl="revTx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38EE8A-0FE1-4126-A243-ECEA96DDB89E}" type="pres">
      <dgm:prSet presAssocID="{11509FF5-C0DC-4B4E-9FCC-B7DE4D57C383}" presName="bracket" presStyleLbl="parChTrans1D1" presStyleIdx="1" presStyleCnt="2"/>
      <dgm:spPr/>
    </dgm:pt>
    <dgm:pt modelId="{F5070B1E-16A3-4928-B0BF-5FDE33314B19}" type="pres">
      <dgm:prSet presAssocID="{11509FF5-C0DC-4B4E-9FCC-B7DE4D57C383}" presName="spH" presStyleCnt="0"/>
      <dgm:spPr/>
    </dgm:pt>
    <dgm:pt modelId="{80DAC6D8-B14F-4C21-9B67-6170D5D45678}" type="pres">
      <dgm:prSet presAssocID="{11509FF5-C0DC-4B4E-9FCC-B7DE4D57C383}" presName="des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3D62C3-BEA9-410A-BBAF-CC3C20FD3C96}" type="presOf" srcId="{05B8FBB4-E142-4530-816E-47327AF355C3}" destId="{80DAC6D8-B14F-4C21-9B67-6170D5D45678}" srcOrd="0" destOrd="0" presId="urn:diagrams.loki3.com/BracketList"/>
    <dgm:cxn modelId="{72FE444C-06B4-4866-A7A6-1C47BF528CF2}" srcId="{CBB5B6CC-6C57-4AB2-9286-B600392F66D1}" destId="{D902E03F-8D08-427E-BE1C-0DBB8240F8CB}" srcOrd="0" destOrd="0" parTransId="{9F4D0314-4894-4AEC-8195-FC4FD47634EF}" sibTransId="{185E822E-0634-4DF8-A893-E874ECDBF73C}"/>
    <dgm:cxn modelId="{0FE38F62-A383-4DB5-A41D-79A098C56AEE}" srcId="{D902E03F-8D08-427E-BE1C-0DBB8240F8CB}" destId="{58936034-BB76-4856-A078-8ADFD4FBEA34}" srcOrd="0" destOrd="0" parTransId="{A290219F-F530-4CA8-85B9-6AC55673FB0F}" sibTransId="{0AA5EE5A-2219-4B50-9A35-6504A85E39B6}"/>
    <dgm:cxn modelId="{94E48D17-BF69-4D30-A282-C3A75579C5BA}" srcId="{CBB5B6CC-6C57-4AB2-9286-B600392F66D1}" destId="{11509FF5-C0DC-4B4E-9FCC-B7DE4D57C383}" srcOrd="1" destOrd="0" parTransId="{9C22689F-4BD4-4B44-AE4C-98D1642E7FE4}" sibTransId="{5BDC1C80-43A9-4F01-95BE-F0823AF96179}"/>
    <dgm:cxn modelId="{3C3AD549-271B-48A3-856E-88E84A46B7BA}" type="presOf" srcId="{CBB5B6CC-6C57-4AB2-9286-B600392F66D1}" destId="{9A975806-51A9-4E5C-9EC8-80BE24AEF3AC}" srcOrd="0" destOrd="0" presId="urn:diagrams.loki3.com/BracketList"/>
    <dgm:cxn modelId="{A5681CD4-7296-41F2-9CB2-1104A4220240}" type="presOf" srcId="{D902E03F-8D08-427E-BE1C-0DBB8240F8CB}" destId="{D51664F5-A192-4A2F-9CFE-C4F1D7DA7924}" srcOrd="0" destOrd="0" presId="urn:diagrams.loki3.com/BracketList"/>
    <dgm:cxn modelId="{5129C1D1-892C-40D6-8610-C5180B086CC9}" srcId="{11509FF5-C0DC-4B4E-9FCC-B7DE4D57C383}" destId="{05B8FBB4-E142-4530-816E-47327AF355C3}" srcOrd="0" destOrd="0" parTransId="{9D4FF77B-1846-428E-A49B-E5066A524CC5}" sibTransId="{684F98E4-DD71-4B85-9485-146B0489F18F}"/>
    <dgm:cxn modelId="{52B43F78-F44F-4F23-896D-1AD9817B20F0}" type="presOf" srcId="{58936034-BB76-4856-A078-8ADFD4FBEA34}" destId="{2A809E7D-3E8B-4505-AEE9-084280575B7A}" srcOrd="0" destOrd="0" presId="urn:diagrams.loki3.com/BracketList"/>
    <dgm:cxn modelId="{F3AA05AB-E4C7-400F-9DCC-0CC4E6592F55}" type="presOf" srcId="{11509FF5-C0DC-4B4E-9FCC-B7DE4D57C383}" destId="{24FCB35C-0D23-45C2-9569-9BB84BC7E72C}" srcOrd="0" destOrd="0" presId="urn:diagrams.loki3.com/BracketList"/>
    <dgm:cxn modelId="{335992F0-D906-480B-957D-84933A4BF149}" type="presParOf" srcId="{9A975806-51A9-4E5C-9EC8-80BE24AEF3AC}" destId="{C7E4CD23-8702-44DA-83BB-C68273DE85EA}" srcOrd="0" destOrd="0" presId="urn:diagrams.loki3.com/BracketList"/>
    <dgm:cxn modelId="{6F68C54F-D958-4A7B-9875-5F3D4D4BB69D}" type="presParOf" srcId="{C7E4CD23-8702-44DA-83BB-C68273DE85EA}" destId="{D51664F5-A192-4A2F-9CFE-C4F1D7DA7924}" srcOrd="0" destOrd="0" presId="urn:diagrams.loki3.com/BracketList"/>
    <dgm:cxn modelId="{3A7DC86F-6CAD-4FEE-B022-6CA6BA156875}" type="presParOf" srcId="{C7E4CD23-8702-44DA-83BB-C68273DE85EA}" destId="{2FDB6559-55F3-4B08-BB4A-31873C4E2FCF}" srcOrd="1" destOrd="0" presId="urn:diagrams.loki3.com/BracketList"/>
    <dgm:cxn modelId="{630DFB89-5CA6-4AC9-A818-A3084CC476B8}" type="presParOf" srcId="{C7E4CD23-8702-44DA-83BB-C68273DE85EA}" destId="{F023BEAB-B92B-4EA2-B99D-90610BFC879A}" srcOrd="2" destOrd="0" presId="urn:diagrams.loki3.com/BracketList"/>
    <dgm:cxn modelId="{FC9622B4-2B28-4F1B-885B-7585A5B02840}" type="presParOf" srcId="{C7E4CD23-8702-44DA-83BB-C68273DE85EA}" destId="{2A809E7D-3E8B-4505-AEE9-084280575B7A}" srcOrd="3" destOrd="0" presId="urn:diagrams.loki3.com/BracketList"/>
    <dgm:cxn modelId="{E78FBEC6-93BB-4006-8D3D-00D8204893D9}" type="presParOf" srcId="{9A975806-51A9-4E5C-9EC8-80BE24AEF3AC}" destId="{8720E787-DCF2-4C6F-A8D4-C9C5C187707D}" srcOrd="1" destOrd="0" presId="urn:diagrams.loki3.com/BracketList"/>
    <dgm:cxn modelId="{834DC3FF-B43D-4C50-96DF-9185C7653348}" type="presParOf" srcId="{9A975806-51A9-4E5C-9EC8-80BE24AEF3AC}" destId="{747123DB-1156-476D-ABEC-E823167D4AD7}" srcOrd="2" destOrd="0" presId="urn:diagrams.loki3.com/BracketList"/>
    <dgm:cxn modelId="{E92E26ED-5DFA-4004-A251-85DB0009F9AD}" type="presParOf" srcId="{747123DB-1156-476D-ABEC-E823167D4AD7}" destId="{24FCB35C-0D23-45C2-9569-9BB84BC7E72C}" srcOrd="0" destOrd="0" presId="urn:diagrams.loki3.com/BracketList"/>
    <dgm:cxn modelId="{2F1F769C-12F0-489D-89F8-42991EB2234B}" type="presParOf" srcId="{747123DB-1156-476D-ABEC-E823167D4AD7}" destId="{6E38EE8A-0FE1-4126-A243-ECEA96DDB89E}" srcOrd="1" destOrd="0" presId="urn:diagrams.loki3.com/BracketList"/>
    <dgm:cxn modelId="{1F58CEC2-7FB4-447A-989D-B96F0A827C25}" type="presParOf" srcId="{747123DB-1156-476D-ABEC-E823167D4AD7}" destId="{F5070B1E-16A3-4928-B0BF-5FDE33314B19}" srcOrd="2" destOrd="0" presId="urn:diagrams.loki3.com/BracketList"/>
    <dgm:cxn modelId="{6DF25ED7-0E0C-433E-B0A4-EF3C0F496AC3}" type="presParOf" srcId="{747123DB-1156-476D-ABEC-E823167D4AD7}" destId="{80DAC6D8-B14F-4C21-9B67-6170D5D45678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8122024" cy="5410004"/>
        <a:chOff x="0" y="0"/>
        <a:chExt cx="8122024" cy="5410004"/>
      </a:xfrm>
    </dsp:grpSpPr>
    <dsp:sp modelId="{D51664F5-A192-4A2F-9CFE-C4F1D7DA7924}">
      <dsp:nvSpPr>
        <dsp:cNvPr id="3" name="Rectangles 2"/>
        <dsp:cNvSpPr/>
      </dsp:nvSpPr>
      <dsp:spPr bwMode="white">
        <a:xfrm>
          <a:off x="0" y="680370"/>
          <a:ext cx="2030506" cy="1287000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70688" tIns="60960" rIns="170688" bIns="60960" anchor="ctr"/>
        <a:lstStyle>
          <a:lvl1pPr algn="r">
            <a:defRPr sz="6500"/>
          </a:lvl1pPr>
          <a:lvl2pPr marL="285750" indent="-285750" algn="r">
            <a:defRPr sz="5000"/>
          </a:lvl2pPr>
          <a:lvl3pPr marL="571500" indent="-285750" algn="r">
            <a:defRPr sz="5000"/>
          </a:lvl3pPr>
          <a:lvl4pPr marL="857250" indent="-285750" algn="r">
            <a:defRPr sz="5000"/>
          </a:lvl4pPr>
          <a:lvl5pPr marL="1143000" indent="-285750" algn="r">
            <a:defRPr sz="5000"/>
          </a:lvl5pPr>
          <a:lvl6pPr marL="1428750" indent="-285750" algn="r">
            <a:defRPr sz="5000"/>
          </a:lvl6pPr>
          <a:lvl7pPr marL="1714500" indent="-285750" algn="r">
            <a:defRPr sz="5000"/>
          </a:lvl7pPr>
          <a:lvl8pPr marL="2000250" indent="-285750" algn="r">
            <a:defRPr sz="5000"/>
          </a:lvl8pPr>
          <a:lvl9pPr marL="2286000" indent="-285750" algn="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dirty="0">
              <a:solidFill>
                <a:schemeClr val="accent2"/>
              </a:solidFill>
            </a:rPr>
            <a:t>NỘI DUNG 1</a:t>
          </a:r>
          <a:endParaRPr lang="en-SG" sz="2400" b="1" dirty="0">
            <a:solidFill>
              <a:schemeClr val="accent2"/>
            </a:solidFill>
          </a:endParaRPr>
        </a:p>
      </dsp:txBody>
      <dsp:txXfrm>
        <a:off x="0" y="680370"/>
        <a:ext cx="2030506" cy="1287000"/>
      </dsp:txXfrm>
    </dsp:sp>
    <dsp:sp modelId="{2FDB6559-55F3-4B08-BB4A-31873C4E2FCF}">
      <dsp:nvSpPr>
        <dsp:cNvPr id="4" name="Left Brace 3"/>
        <dsp:cNvSpPr/>
      </dsp:nvSpPr>
      <dsp:spPr bwMode="white">
        <a:xfrm>
          <a:off x="2030506" y="680370"/>
          <a:ext cx="406101" cy="1287000"/>
        </a:xfrm>
        <a:prstGeom prst="leftBrace">
          <a:avLst>
            <a:gd name="adj1" fmla="val 35000"/>
            <a:gd name="adj2" fmla="val 50000"/>
          </a:avLst>
        </a:pr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2030506" y="680370"/>
        <a:ext cx="406101" cy="1287000"/>
      </dsp:txXfrm>
    </dsp:sp>
    <dsp:sp modelId="{2A809E7D-3E8B-4505-AEE9-084280575B7A}">
      <dsp:nvSpPr>
        <dsp:cNvPr id="5" name="Rectangles 4"/>
        <dsp:cNvSpPr/>
      </dsp:nvSpPr>
      <dsp:spPr bwMode="white">
        <a:xfrm>
          <a:off x="2599048" y="679945"/>
          <a:ext cx="5522976" cy="1287000"/>
        </a:xfrm>
        <a:prstGeom prst="rect">
          <a:avLst/>
        </a:prstGeom>
        <a:blipFill rotWithShape="0">
          <a:blip r:embed="rId1"/>
          <a:stretch>
            <a:fillRect/>
          </a:stretch>
        </a:blip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137160" tIns="137160" rIns="137160" bIns="137160" anchor="ctr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 marL="285750" lvl="1" indent="-2857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3600" dirty="0" smtClean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rPr>
            <a:t>Học đứng ném bóng vào rổ bằng một tay (trên vai).</a:t>
          </a:r>
          <a:endParaRPr lang="en-SG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99048" y="679945"/>
        <a:ext cx="5522976" cy="1287000"/>
      </dsp:txXfrm>
    </dsp:sp>
    <dsp:sp modelId="{24FCB35C-0D23-45C2-9569-9BB84BC7E72C}">
      <dsp:nvSpPr>
        <dsp:cNvPr id="6" name="Rectangles 5"/>
        <dsp:cNvSpPr/>
      </dsp:nvSpPr>
      <dsp:spPr bwMode="white">
        <a:xfrm>
          <a:off x="0" y="3442634"/>
          <a:ext cx="2030506" cy="1287000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70688" tIns="60960" rIns="170688" bIns="60960" anchor="ctr"/>
        <a:lstStyle>
          <a:lvl1pPr algn="r">
            <a:defRPr sz="6500"/>
          </a:lvl1pPr>
          <a:lvl2pPr marL="285750" indent="-285750" algn="r">
            <a:defRPr sz="5000"/>
          </a:lvl2pPr>
          <a:lvl3pPr marL="571500" indent="-285750" algn="r">
            <a:defRPr sz="5000"/>
          </a:lvl3pPr>
          <a:lvl4pPr marL="857250" indent="-285750" algn="r">
            <a:defRPr sz="5000"/>
          </a:lvl4pPr>
          <a:lvl5pPr marL="1143000" indent="-285750" algn="r">
            <a:defRPr sz="5000"/>
          </a:lvl5pPr>
          <a:lvl6pPr marL="1428750" indent="-285750" algn="r">
            <a:defRPr sz="5000"/>
          </a:lvl6pPr>
          <a:lvl7pPr marL="1714500" indent="-285750" algn="r">
            <a:defRPr sz="5000"/>
          </a:lvl7pPr>
          <a:lvl8pPr marL="2000250" indent="-285750" algn="r">
            <a:defRPr sz="5000"/>
          </a:lvl8pPr>
          <a:lvl9pPr marL="2286000" indent="-285750" algn="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dirty="0">
              <a:solidFill>
                <a:schemeClr val="accent2"/>
              </a:solidFill>
            </a:rPr>
            <a:t>NỘI DUNG 2</a:t>
          </a:r>
          <a:endParaRPr lang="en-SG" sz="2400" b="1" dirty="0">
            <a:solidFill>
              <a:schemeClr val="accent2"/>
            </a:solidFill>
          </a:endParaRPr>
        </a:p>
      </dsp:txBody>
      <dsp:txXfrm>
        <a:off x="0" y="3442634"/>
        <a:ext cx="2030506" cy="1287000"/>
      </dsp:txXfrm>
    </dsp:sp>
    <dsp:sp modelId="{6E38EE8A-0FE1-4126-A243-ECEA96DDB89E}">
      <dsp:nvSpPr>
        <dsp:cNvPr id="7" name="Left Brace 6"/>
        <dsp:cNvSpPr/>
      </dsp:nvSpPr>
      <dsp:spPr bwMode="white">
        <a:xfrm>
          <a:off x="2030506" y="3442634"/>
          <a:ext cx="406101" cy="1287000"/>
        </a:xfrm>
        <a:prstGeom prst="leftBrace">
          <a:avLst>
            <a:gd name="adj1" fmla="val 35000"/>
            <a:gd name="adj2" fmla="val 50000"/>
          </a:avLst>
        </a:pr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2030506" y="3442634"/>
        <a:ext cx="406101" cy="1287000"/>
      </dsp:txXfrm>
    </dsp:sp>
    <dsp:sp modelId="{80DAC6D8-B14F-4C21-9B67-6170D5D45678}">
      <dsp:nvSpPr>
        <dsp:cNvPr id="8" name="Rectangles 7"/>
        <dsp:cNvSpPr/>
      </dsp:nvSpPr>
      <dsp:spPr bwMode="white">
        <a:xfrm>
          <a:off x="2599048" y="3442634"/>
          <a:ext cx="5522976" cy="1287000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137160" tIns="137160" rIns="137160" bIns="137160" anchor="ctr"/>
        <a:lstStyle>
          <a:lvl1pPr algn="l">
            <a:defRPr sz="6500"/>
          </a:lvl1pPr>
          <a:lvl2pPr marL="285750" indent="-285750" algn="l">
            <a:defRPr sz="6500"/>
          </a:lvl2pPr>
          <a:lvl3pPr marL="571500" indent="-285750" algn="l">
            <a:defRPr sz="6500"/>
          </a:lvl3pPr>
          <a:lvl4pPr marL="857250" indent="-285750" algn="l">
            <a:defRPr sz="6500"/>
          </a:lvl4pPr>
          <a:lvl5pPr marL="1143000" indent="-285750" algn="l">
            <a:defRPr sz="6500"/>
          </a:lvl5pPr>
          <a:lvl6pPr marL="1428750" indent="-285750" algn="l">
            <a:defRPr sz="6500"/>
          </a:lvl6pPr>
          <a:lvl7pPr marL="1714500" indent="-285750" algn="l">
            <a:defRPr sz="6500"/>
          </a:lvl7pPr>
          <a:lvl8pPr marL="2000250" indent="-285750" algn="l">
            <a:defRPr sz="6500"/>
          </a:lvl8pPr>
          <a:lvl9pPr marL="2286000" indent="-285750" algn="l">
            <a:defRPr sz="6500"/>
          </a:lvl9pPr>
        </a:lstStyle>
        <a:p>
          <a:pPr marL="285750" lvl="1" indent="-2857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3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Biết chơi và tham gia trò chơi </a:t>
          </a:r>
          <a:r>
            <a:rPr lang="en-US" sz="3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“</a:t>
          </a:r>
          <a:r>
            <a:rPr lang="en-US" sz="36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Lò</a:t>
          </a:r>
          <a:r>
            <a:rPr lang="en-US" sz="3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cò</a:t>
          </a:r>
          <a:r>
            <a:rPr lang="en-US" sz="3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3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sức</a:t>
          </a:r>
          <a:r>
            <a:rPr lang="en-US" sz="3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  <a:endParaRPr lang="en-SG" sz="3600" dirty="0"/>
        </a:p>
      </dsp:txBody>
      <dsp:txXfrm>
        <a:off x="2599048" y="3442634"/>
        <a:ext cx="5522976" cy="1287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type="leftBrace" r:blip="" rot="180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76D0DA-2272-4056-B082-25EE51D3FE0C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8007"/>
            <a:ext cx="5388610" cy="444127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4301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7961C4-6926-46A6-825E-4983F9C79A6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961C4-6926-46A6-825E-4983F9C79A6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961C4-6926-46A6-825E-4983F9C79A6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961C4-6926-46A6-825E-4983F9C79A6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961C4-6926-46A6-825E-4983F9C79A6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961C4-6926-46A6-825E-4983F9C79A6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961C4-6926-46A6-825E-4983F9C79A6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961C4-6926-46A6-825E-4983F9C79A6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0CFAE-F67F-4D4A-B520-5C2B54061656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B77E-F397-4061-9F31-A43FD676D25F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0CFAE-F67F-4D4A-B520-5C2B54061656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B77E-F397-4061-9F31-A43FD676D25F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0CFAE-F67F-4D4A-B520-5C2B54061656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B77E-F397-4061-9F31-A43FD676D25F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0CFAE-F67F-4D4A-B520-5C2B54061656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B77E-F397-4061-9F31-A43FD676D25F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0CFAE-F67F-4D4A-B520-5C2B54061656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B77E-F397-4061-9F31-A43FD676D25F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0CFAE-F67F-4D4A-B520-5C2B54061656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B77E-F397-4061-9F31-A43FD676D25F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0CFAE-F67F-4D4A-B520-5C2B54061656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B77E-F397-4061-9F31-A43FD676D25F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0CFAE-F67F-4D4A-B520-5C2B54061656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B77E-F397-4061-9F31-A43FD676D25F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0CFAE-F67F-4D4A-B520-5C2B54061656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B77E-F397-4061-9F31-A43FD676D25F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0CFAE-F67F-4D4A-B520-5C2B54061656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B77E-F397-4061-9F31-A43FD676D25F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0CFAE-F67F-4D4A-B520-5C2B54061656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B77E-F397-4061-9F31-A43FD676D25F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0CFAE-F67F-4D4A-B520-5C2B54061656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2B77E-F397-4061-9F31-A43FD676D25F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7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34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5.xml"/><Relationship Id="rId1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3140968"/>
            <a:ext cx="1207266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4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YÊU CẦU CẦN ĐẠT</a:t>
            </a:r>
            <a:r>
              <a:rPr lang="en-US" sz="4000" dirty="0" smtClean="0">
                <a:solidFill>
                  <a:schemeClr val="bg1"/>
                </a:solidFill>
                <a:latin typeface="Calibri Light"/>
              </a:rPr>
              <a:t> </a:t>
            </a:r>
            <a:endParaRPr lang="en-US" sz="4000" dirty="0" smtClean="0">
              <a:solidFill>
                <a:schemeClr val="bg1"/>
              </a:solidFill>
              <a:latin typeface="Calibri Ligh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pt-BR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 đứng ném bóng vào rổ bằng </a:t>
            </a:r>
            <a:r>
              <a:rPr lang="pt-BR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 </a:t>
            </a:r>
            <a:r>
              <a:rPr lang="pt-BR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tay (trên vai).</a:t>
            </a:r>
            <a:endParaRPr lang="en-US" sz="3200" dirty="0" smtClean="0"/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pt-BR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thực hiện tương đối đúng động tác.</a:t>
            </a:r>
            <a:endParaRPr lang="en-US" sz="3200" dirty="0" smtClean="0">
              <a:solidFill>
                <a:schemeClr val="bg1"/>
              </a:solidFill>
              <a:latin typeface="Calibri Light"/>
              <a:cs typeface="Times New Roman" panose="02020603050405020304" pitchFamily="18" charset="0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chơi và tham gia trò chơi 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200" dirty="0" smtClean="0">
                <a:solidFill>
                  <a:schemeClr val="bg1"/>
                </a:solidFill>
              </a:rPr>
              <a:t>tiếp </a:t>
            </a:r>
            <a:r>
              <a:rPr lang="de-DE" sz="3200" dirty="0">
                <a:solidFill>
                  <a:schemeClr val="bg1"/>
                </a:solidFill>
              </a:rPr>
              <a:t>sức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dirty="0" smtClean="0">
              <a:solidFill>
                <a:schemeClr val="bg1"/>
              </a:solidFill>
              <a:latin typeface="Calibri Ligh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Yêu cầu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biết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solidFill>
                  <a:schemeClr val="bg1"/>
                </a:solidFill>
                <a:latin typeface="Calibri Light"/>
              </a:rPr>
              <a:t>.</a:t>
            </a:r>
            <a:endParaRPr lang="en-US" sz="3200" dirty="0">
              <a:solidFill>
                <a:schemeClr val="bg1"/>
              </a:solidFill>
              <a:latin typeface="Calibri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38065" y="808228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2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12168" y="1554957"/>
            <a:ext cx="9048328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FFC000"/>
                </a:solidFill>
                <a:latin typeface="+mj-lt"/>
              </a:rPr>
              <a:t>Bài </a:t>
            </a:r>
            <a:r>
              <a:rPr lang="en-US" altLang="vi-VN" sz="3600" b="1" dirty="0">
                <a:solidFill>
                  <a:srgbClr val="FFC000"/>
                </a:solidFill>
                <a:latin typeface="+mj-lt"/>
              </a:rPr>
              <a:t>4</a:t>
            </a:r>
            <a:r>
              <a:rPr lang="vi-VN" sz="3600" b="1" dirty="0" smtClean="0">
                <a:solidFill>
                  <a:srgbClr val="FFC000"/>
                </a:solidFill>
                <a:latin typeface="+mj-lt"/>
              </a:rPr>
              <a:t>: </a:t>
            </a:r>
            <a:r>
              <a:rPr lang="en-US" altLang="vi-VN" sz="3600" b="1" dirty="0" smtClean="0">
                <a:solidFill>
                  <a:srgbClr val="FFC000"/>
                </a:solidFill>
                <a:latin typeface="+mj-lt"/>
              </a:rPr>
              <a:t>ĐỘNG TÁC </a:t>
            </a:r>
            <a:r>
              <a:rPr lang="en-US" sz="3600" b="1" dirty="0" smtClean="0">
                <a:solidFill>
                  <a:srgbClr val="FFC000"/>
                </a:solidFill>
                <a:latin typeface="+mj-lt"/>
              </a:rPr>
              <a:t>NÉM BÓNG VÀO RỔ BẰNG MỘT TAY TRÊN VAI</a:t>
            </a:r>
            <a:endParaRPr lang="vi-VN" sz="3600" b="1" dirty="0">
              <a:solidFill>
                <a:srgbClr val="FFC000"/>
              </a:solidFill>
              <a:latin typeface="+mj-lt"/>
            </a:endParaRPr>
          </a:p>
          <a:p>
            <a:pPr algn="ctr"/>
            <a:r>
              <a:rPr lang="vi-VN" sz="3600" b="1" dirty="0">
                <a:solidFill>
                  <a:srgbClr val="FFC000"/>
                </a:solidFill>
                <a:latin typeface="+mj-lt"/>
              </a:rPr>
              <a:t>TRÒ CHƠI </a:t>
            </a:r>
            <a:r>
              <a:rPr lang="vi-VN" sz="3600" b="1" dirty="0" smtClean="0">
                <a:solidFill>
                  <a:srgbClr val="FFC000"/>
                </a:solidFill>
                <a:latin typeface="+mj-lt"/>
              </a:rPr>
              <a:t>“</a:t>
            </a:r>
            <a:r>
              <a:rPr lang="en-US" sz="3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 CÒ TIẾP SỨC</a:t>
            </a:r>
            <a:r>
              <a:rPr lang="vi-VN" sz="3600" b="1" dirty="0" smtClean="0">
                <a:solidFill>
                  <a:srgbClr val="FFC000"/>
                </a:solidFill>
                <a:latin typeface="+mj-lt"/>
              </a:rPr>
              <a:t>”</a:t>
            </a:r>
            <a:endParaRPr lang="vi-VN" sz="36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47900" y="76535"/>
            <a:ext cx="921702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79376" y="1443856"/>
            <a:ext cx="10561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9376" y="712604"/>
            <a:ext cx="86725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vi-VN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s-ES" sz="36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s-ES" sz="36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S" sz="3600" b="1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s-ES" sz="36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b="1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s-ES" sz="36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b="1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s-ES" sz="36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b="1" i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s-ES" sz="36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s-ES" sz="3600" b="1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endParaRPr lang="en-US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947583" y="3444656"/>
            <a:ext cx="1134921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947583" y="5041016"/>
            <a:ext cx="1134921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2371579" y="4159586"/>
            <a:ext cx="1568937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pic>
        <p:nvPicPr>
          <p:cNvPr id="1025" name="Picture 1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3" y="2644186"/>
            <a:ext cx="11449273" cy="325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382368" y="5794941"/>
            <a:ext cx="865837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715616" y="1277255"/>
            <a:ext cx="5499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lỏng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565" y="384313"/>
            <a:ext cx="5310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noProof="0" dirty="0">
                <a:solidFill>
                  <a:srgbClr val="4472C4"/>
                </a:solidFill>
                <a:latin typeface="Calibri" panose="020F0502020204030204"/>
              </a:rPr>
              <a:t>III. </a:t>
            </a:r>
            <a:r>
              <a:rPr lang="en-US" sz="4000" dirty="0">
                <a:solidFill>
                  <a:srgbClr val="4472C4"/>
                </a:solidFill>
                <a:latin typeface="Calibri" panose="020F0502020204030204"/>
              </a:rPr>
              <a:t>PHẦN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 THÚC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húng em với an toang giao thô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586758" y="0"/>
            <a:ext cx="38544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5360" y="286437"/>
            <a:ext cx="89785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VẬN DỤNG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0114" y="1838929"/>
            <a:ext cx="644434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Nạp đủ chất đạm – Protein.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20212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 “kiêng” chất béo.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20212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Tăng lượng tinh bột cho cơ thể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20212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đủ nước.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20212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sáng trước 8h.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20212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trưa trước 12h.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20212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tối trước 19h.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20212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51071" y="2158909"/>
            <a:ext cx="5715000" cy="3219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8998" y="0"/>
            <a:ext cx="5022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noProof="0" dirty="0">
                <a:solidFill>
                  <a:srgbClr val="4472C4"/>
                </a:solidFill>
                <a:latin typeface="Calibri" panose="020F0502020204030204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0" y="908720"/>
          <a:ext cx="8122024" cy="5410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9" name="Flowchart: Terminator 8"/>
          <p:cNvSpPr/>
          <p:nvPr/>
        </p:nvSpPr>
        <p:spPr>
          <a:xfrm>
            <a:off x="8212676" y="3613722"/>
            <a:ext cx="3926540" cy="2016224"/>
          </a:xfrm>
          <a:prstGeom prst="flowChartTermina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Vận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endParaRPr kumimoji="0" lang="en-SG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lowchart: Terminator 9"/>
          <p:cNvSpPr/>
          <p:nvPr/>
        </p:nvSpPr>
        <p:spPr>
          <a:xfrm>
            <a:off x="8212676" y="1525490"/>
            <a:ext cx="4069975" cy="2088232"/>
          </a:xfrm>
          <a:prstGeom prst="flowChartTermina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/>
          <p:cNvSpPr/>
          <p:nvPr/>
        </p:nvSpPr>
        <p:spPr>
          <a:xfrm>
            <a:off x="0" y="0"/>
            <a:ext cx="11851341" cy="611392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HẸN GẶP LẠI CÁC EM Ở TIẾT HỌC SAU</a:t>
            </a:r>
            <a:endParaRPr kumimoji="0" lang="en-SG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19336" y="0"/>
            <a:ext cx="11953328" cy="6718299"/>
          </a:xfrm>
          <a:prstGeom prst="rect">
            <a:avLst/>
          </a:prstGeom>
          <a:noFill/>
          <a:ln w="76200" cmpd="tri">
            <a:solidFill>
              <a:srgbClr val="FF33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7463" name="AutoShape 119"/>
          <p:cNvSpPr>
            <a:spLocks noChangeArrowheads="1"/>
          </p:cNvSpPr>
          <p:nvPr/>
        </p:nvSpPr>
        <p:spPr bwMode="auto">
          <a:xfrm>
            <a:off x="5638800" y="3581400"/>
            <a:ext cx="609600" cy="381000"/>
          </a:xfrm>
          <a:prstGeom prst="flowChartExtract">
            <a:avLst/>
          </a:prstGeom>
          <a:solidFill>
            <a:srgbClr val="66FF33"/>
          </a:solidFill>
          <a:ln w="9525">
            <a:solidFill>
              <a:srgbClr val="FF0000"/>
            </a:solidFill>
            <a:miter lim="800000"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120"/>
          <p:cNvGrpSpPr/>
          <p:nvPr/>
        </p:nvGrpSpPr>
        <p:grpSpPr bwMode="auto">
          <a:xfrm>
            <a:off x="4429125" y="5203826"/>
            <a:ext cx="431800" cy="892175"/>
            <a:chOff x="4320" y="2702"/>
            <a:chExt cx="272" cy="562"/>
          </a:xfrm>
        </p:grpSpPr>
        <p:sp>
          <p:nvSpPr>
            <p:cNvPr id="5305" name="Line 121"/>
            <p:cNvSpPr>
              <a:spLocks noChangeShapeType="1"/>
            </p:cNvSpPr>
            <p:nvPr/>
          </p:nvSpPr>
          <p:spPr bwMode="auto">
            <a:xfrm>
              <a:off x="4430" y="2860"/>
              <a:ext cx="0" cy="144"/>
            </a:xfrm>
            <a:prstGeom prst="line">
              <a:avLst/>
            </a:prstGeom>
            <a:noFill/>
            <a:ln w="50800">
              <a:solidFill>
                <a:srgbClr val="0000CC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306" name="Group 122"/>
            <p:cNvGrpSpPr/>
            <p:nvPr/>
          </p:nvGrpSpPr>
          <p:grpSpPr bwMode="auto">
            <a:xfrm>
              <a:off x="4320" y="2702"/>
              <a:ext cx="272" cy="562"/>
              <a:chOff x="4560" y="2702"/>
              <a:chExt cx="272" cy="562"/>
            </a:xfrm>
          </p:grpSpPr>
          <p:grpSp>
            <p:nvGrpSpPr>
              <p:cNvPr id="5307" name="Group 123"/>
              <p:cNvGrpSpPr/>
              <p:nvPr/>
            </p:nvGrpSpPr>
            <p:grpSpPr bwMode="auto">
              <a:xfrm>
                <a:off x="4560" y="2702"/>
                <a:ext cx="272" cy="562"/>
                <a:chOff x="4560" y="2702"/>
                <a:chExt cx="272" cy="562"/>
              </a:xfrm>
            </p:grpSpPr>
            <p:sp>
              <p:nvSpPr>
                <p:cNvPr id="5309" name="Line 124"/>
                <p:cNvSpPr>
                  <a:spLocks noChangeShapeType="1"/>
                </p:cNvSpPr>
                <p:nvPr/>
              </p:nvSpPr>
              <p:spPr bwMode="auto">
                <a:xfrm flipH="1">
                  <a:off x="4574" y="2852"/>
                  <a:ext cx="96" cy="14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5310" name="Group 125"/>
                <p:cNvGrpSpPr/>
                <p:nvPr/>
              </p:nvGrpSpPr>
              <p:grpSpPr bwMode="auto">
                <a:xfrm>
                  <a:off x="4560" y="2702"/>
                  <a:ext cx="272" cy="562"/>
                  <a:chOff x="4560" y="2702"/>
                  <a:chExt cx="272" cy="562"/>
                </a:xfrm>
              </p:grpSpPr>
              <p:sp>
                <p:nvSpPr>
                  <p:cNvPr id="5311" name="Line 126"/>
                  <p:cNvSpPr>
                    <a:spLocks noChangeShapeType="1"/>
                  </p:cNvSpPr>
                  <p:nvPr/>
                </p:nvSpPr>
                <p:spPr bwMode="auto">
                  <a:xfrm>
                    <a:off x="4704" y="2880"/>
                    <a:ext cx="48" cy="96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5312" name="Group 127"/>
                  <p:cNvGrpSpPr/>
                  <p:nvPr/>
                </p:nvGrpSpPr>
                <p:grpSpPr bwMode="auto">
                  <a:xfrm>
                    <a:off x="4560" y="2702"/>
                    <a:ext cx="272" cy="562"/>
                    <a:chOff x="4562" y="2702"/>
                    <a:chExt cx="272" cy="562"/>
                  </a:xfrm>
                </p:grpSpPr>
                <p:sp>
                  <p:nvSpPr>
                    <p:cNvPr id="5313" name="Line 1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76" y="3010"/>
                      <a:ext cx="96" cy="24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14" name="Line 12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594" y="3024"/>
                      <a:ext cx="96" cy="24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315" name="Group 130"/>
                    <p:cNvGrpSpPr/>
                    <p:nvPr/>
                  </p:nvGrpSpPr>
                  <p:grpSpPr bwMode="auto">
                    <a:xfrm>
                      <a:off x="4562" y="2702"/>
                      <a:ext cx="272" cy="538"/>
                      <a:chOff x="4560" y="2702"/>
                      <a:chExt cx="272" cy="538"/>
                    </a:xfrm>
                  </p:grpSpPr>
                  <p:sp>
                    <p:nvSpPr>
                      <p:cNvPr id="5316" name="Oval 1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656" y="2702"/>
                        <a:ext cx="62" cy="144"/>
                      </a:xfrm>
                      <a:prstGeom prst="ellipse">
                        <a:avLst/>
                      </a:prstGeom>
                      <a:solidFill>
                        <a:srgbClr val="66FF33"/>
                      </a:solidFill>
                      <a:ln w="9525">
                        <a:solidFill>
                          <a:srgbClr val="FF0000"/>
                        </a:solidFill>
                        <a:round/>
                      </a:ln>
                    </p:spPr>
                    <p:txBody>
                      <a:bodyPr wrap="none" anchor="ctr"/>
                      <a:lstStyle>
                        <a:lvl1pPr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>
                          <a:spcBef>
                            <a:spcPct val="0"/>
                          </a:spcBef>
                        </a:pPr>
                        <a:endParaRPr lang="en-US" altLang="en-US" sz="1800" b="0">
                          <a:solidFill>
                            <a:srgbClr val="0000CC"/>
                          </a:solidFill>
                          <a:latin typeface="Arial Black" panose="020B0A04020102020204" pitchFamily="34" charset="0"/>
                        </a:endParaRPr>
                      </a:p>
                    </p:txBody>
                  </p:sp>
                  <p:sp>
                    <p:nvSpPr>
                      <p:cNvPr id="5317" name="Line 13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560" y="3010"/>
                        <a:ext cx="9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318" name="Line 13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16" y="2976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319" name="Line 13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84" y="3240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sp>
            <p:nvSpPr>
              <p:cNvPr id="5308" name="Line 135"/>
              <p:cNvSpPr>
                <a:spLocks noChangeShapeType="1"/>
              </p:cNvSpPr>
              <p:nvPr/>
            </p:nvSpPr>
            <p:spPr bwMode="auto">
              <a:xfrm>
                <a:off x="4608" y="3264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" name="Group 136"/>
          <p:cNvGrpSpPr/>
          <p:nvPr/>
        </p:nvGrpSpPr>
        <p:grpSpPr bwMode="auto">
          <a:xfrm>
            <a:off x="4946650" y="5203826"/>
            <a:ext cx="431800" cy="892175"/>
            <a:chOff x="4320" y="2702"/>
            <a:chExt cx="272" cy="562"/>
          </a:xfrm>
        </p:grpSpPr>
        <p:sp>
          <p:nvSpPr>
            <p:cNvPr id="5290" name="Line 137"/>
            <p:cNvSpPr>
              <a:spLocks noChangeShapeType="1"/>
            </p:cNvSpPr>
            <p:nvPr/>
          </p:nvSpPr>
          <p:spPr bwMode="auto">
            <a:xfrm>
              <a:off x="4430" y="2860"/>
              <a:ext cx="0" cy="144"/>
            </a:xfrm>
            <a:prstGeom prst="line">
              <a:avLst/>
            </a:prstGeom>
            <a:noFill/>
            <a:ln w="50800">
              <a:solidFill>
                <a:srgbClr val="0000CC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291" name="Group 138"/>
            <p:cNvGrpSpPr/>
            <p:nvPr/>
          </p:nvGrpSpPr>
          <p:grpSpPr bwMode="auto">
            <a:xfrm>
              <a:off x="4320" y="2702"/>
              <a:ext cx="272" cy="562"/>
              <a:chOff x="4560" y="2702"/>
              <a:chExt cx="272" cy="562"/>
            </a:xfrm>
          </p:grpSpPr>
          <p:grpSp>
            <p:nvGrpSpPr>
              <p:cNvPr id="5292" name="Group 139"/>
              <p:cNvGrpSpPr/>
              <p:nvPr/>
            </p:nvGrpSpPr>
            <p:grpSpPr bwMode="auto">
              <a:xfrm>
                <a:off x="4560" y="2702"/>
                <a:ext cx="272" cy="562"/>
                <a:chOff x="4560" y="2702"/>
                <a:chExt cx="272" cy="562"/>
              </a:xfrm>
            </p:grpSpPr>
            <p:sp>
              <p:nvSpPr>
                <p:cNvPr id="5294" name="Line 140"/>
                <p:cNvSpPr>
                  <a:spLocks noChangeShapeType="1"/>
                </p:cNvSpPr>
                <p:nvPr/>
              </p:nvSpPr>
              <p:spPr bwMode="auto">
                <a:xfrm flipH="1">
                  <a:off x="4574" y="2852"/>
                  <a:ext cx="96" cy="14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5295" name="Group 141"/>
                <p:cNvGrpSpPr/>
                <p:nvPr/>
              </p:nvGrpSpPr>
              <p:grpSpPr bwMode="auto">
                <a:xfrm>
                  <a:off x="4560" y="2702"/>
                  <a:ext cx="272" cy="562"/>
                  <a:chOff x="4560" y="2702"/>
                  <a:chExt cx="272" cy="562"/>
                </a:xfrm>
              </p:grpSpPr>
              <p:sp>
                <p:nvSpPr>
                  <p:cNvPr id="5296" name="Line 142"/>
                  <p:cNvSpPr>
                    <a:spLocks noChangeShapeType="1"/>
                  </p:cNvSpPr>
                  <p:nvPr/>
                </p:nvSpPr>
                <p:spPr bwMode="auto">
                  <a:xfrm>
                    <a:off x="4704" y="2880"/>
                    <a:ext cx="48" cy="96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5297" name="Group 143"/>
                  <p:cNvGrpSpPr/>
                  <p:nvPr/>
                </p:nvGrpSpPr>
                <p:grpSpPr bwMode="auto">
                  <a:xfrm>
                    <a:off x="4560" y="2702"/>
                    <a:ext cx="272" cy="562"/>
                    <a:chOff x="4562" y="2702"/>
                    <a:chExt cx="272" cy="562"/>
                  </a:xfrm>
                </p:grpSpPr>
                <p:sp>
                  <p:nvSpPr>
                    <p:cNvPr id="5298" name="Line 1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76" y="3010"/>
                      <a:ext cx="96" cy="24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99" name="Line 14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594" y="3024"/>
                      <a:ext cx="96" cy="24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300" name="Group 146"/>
                    <p:cNvGrpSpPr/>
                    <p:nvPr/>
                  </p:nvGrpSpPr>
                  <p:grpSpPr bwMode="auto">
                    <a:xfrm>
                      <a:off x="4562" y="2702"/>
                      <a:ext cx="272" cy="538"/>
                      <a:chOff x="4560" y="2702"/>
                      <a:chExt cx="272" cy="538"/>
                    </a:xfrm>
                  </p:grpSpPr>
                  <p:sp>
                    <p:nvSpPr>
                      <p:cNvPr id="5301" name="Oval 1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656" y="2702"/>
                        <a:ext cx="62" cy="144"/>
                      </a:xfrm>
                      <a:prstGeom prst="ellipse">
                        <a:avLst/>
                      </a:prstGeom>
                      <a:solidFill>
                        <a:srgbClr val="66FF33"/>
                      </a:solidFill>
                      <a:ln w="9525">
                        <a:solidFill>
                          <a:srgbClr val="FF0000"/>
                        </a:solidFill>
                        <a:round/>
                      </a:ln>
                    </p:spPr>
                    <p:txBody>
                      <a:bodyPr wrap="none" anchor="ctr"/>
                      <a:lstStyle>
                        <a:lvl1pPr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>
                          <a:spcBef>
                            <a:spcPct val="0"/>
                          </a:spcBef>
                        </a:pPr>
                        <a:endParaRPr lang="en-US" altLang="en-US" sz="1800" b="0">
                          <a:solidFill>
                            <a:srgbClr val="0000CC"/>
                          </a:solidFill>
                          <a:latin typeface="Arial Black" panose="020B0A04020102020204" pitchFamily="34" charset="0"/>
                        </a:endParaRPr>
                      </a:p>
                    </p:txBody>
                  </p:sp>
                  <p:sp>
                    <p:nvSpPr>
                      <p:cNvPr id="5302" name="Line 14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560" y="3010"/>
                        <a:ext cx="9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303" name="Line 14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16" y="2976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304" name="Line 15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84" y="3240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sp>
            <p:nvSpPr>
              <p:cNvPr id="5293" name="Line 151"/>
              <p:cNvSpPr>
                <a:spLocks noChangeShapeType="1"/>
              </p:cNvSpPr>
              <p:nvPr/>
            </p:nvSpPr>
            <p:spPr bwMode="auto">
              <a:xfrm>
                <a:off x="4608" y="3264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4" name="Group 152"/>
          <p:cNvGrpSpPr/>
          <p:nvPr/>
        </p:nvGrpSpPr>
        <p:grpSpPr bwMode="auto">
          <a:xfrm>
            <a:off x="5464175" y="5203826"/>
            <a:ext cx="431800" cy="892175"/>
            <a:chOff x="4320" y="2702"/>
            <a:chExt cx="272" cy="562"/>
          </a:xfrm>
        </p:grpSpPr>
        <p:sp>
          <p:nvSpPr>
            <p:cNvPr id="5275" name="Line 153"/>
            <p:cNvSpPr>
              <a:spLocks noChangeShapeType="1"/>
            </p:cNvSpPr>
            <p:nvPr/>
          </p:nvSpPr>
          <p:spPr bwMode="auto">
            <a:xfrm>
              <a:off x="4430" y="2860"/>
              <a:ext cx="0" cy="144"/>
            </a:xfrm>
            <a:prstGeom prst="line">
              <a:avLst/>
            </a:prstGeom>
            <a:noFill/>
            <a:ln w="50800">
              <a:solidFill>
                <a:srgbClr val="0000CC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276" name="Group 154"/>
            <p:cNvGrpSpPr/>
            <p:nvPr/>
          </p:nvGrpSpPr>
          <p:grpSpPr bwMode="auto">
            <a:xfrm>
              <a:off x="4320" y="2702"/>
              <a:ext cx="272" cy="562"/>
              <a:chOff x="4560" y="2702"/>
              <a:chExt cx="272" cy="562"/>
            </a:xfrm>
          </p:grpSpPr>
          <p:grpSp>
            <p:nvGrpSpPr>
              <p:cNvPr id="5277" name="Group 155"/>
              <p:cNvGrpSpPr/>
              <p:nvPr/>
            </p:nvGrpSpPr>
            <p:grpSpPr bwMode="auto">
              <a:xfrm>
                <a:off x="4560" y="2702"/>
                <a:ext cx="272" cy="562"/>
                <a:chOff x="4560" y="2702"/>
                <a:chExt cx="272" cy="562"/>
              </a:xfrm>
            </p:grpSpPr>
            <p:sp>
              <p:nvSpPr>
                <p:cNvPr id="5279" name="Line 156"/>
                <p:cNvSpPr>
                  <a:spLocks noChangeShapeType="1"/>
                </p:cNvSpPr>
                <p:nvPr/>
              </p:nvSpPr>
              <p:spPr bwMode="auto">
                <a:xfrm flipH="1">
                  <a:off x="4574" y="2852"/>
                  <a:ext cx="96" cy="14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5280" name="Group 157"/>
                <p:cNvGrpSpPr/>
                <p:nvPr/>
              </p:nvGrpSpPr>
              <p:grpSpPr bwMode="auto">
                <a:xfrm>
                  <a:off x="4560" y="2702"/>
                  <a:ext cx="272" cy="562"/>
                  <a:chOff x="4560" y="2702"/>
                  <a:chExt cx="272" cy="562"/>
                </a:xfrm>
              </p:grpSpPr>
              <p:sp>
                <p:nvSpPr>
                  <p:cNvPr id="5281" name="Line 158"/>
                  <p:cNvSpPr>
                    <a:spLocks noChangeShapeType="1"/>
                  </p:cNvSpPr>
                  <p:nvPr/>
                </p:nvSpPr>
                <p:spPr bwMode="auto">
                  <a:xfrm>
                    <a:off x="4704" y="2880"/>
                    <a:ext cx="48" cy="96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5282" name="Group 159"/>
                  <p:cNvGrpSpPr/>
                  <p:nvPr/>
                </p:nvGrpSpPr>
                <p:grpSpPr bwMode="auto">
                  <a:xfrm>
                    <a:off x="4560" y="2702"/>
                    <a:ext cx="272" cy="562"/>
                    <a:chOff x="4562" y="2702"/>
                    <a:chExt cx="272" cy="562"/>
                  </a:xfrm>
                </p:grpSpPr>
                <p:sp>
                  <p:nvSpPr>
                    <p:cNvPr id="5283" name="Line 1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76" y="3010"/>
                      <a:ext cx="96" cy="24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84" name="Line 16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594" y="3024"/>
                      <a:ext cx="96" cy="24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285" name="Group 162"/>
                    <p:cNvGrpSpPr/>
                    <p:nvPr/>
                  </p:nvGrpSpPr>
                  <p:grpSpPr bwMode="auto">
                    <a:xfrm>
                      <a:off x="4562" y="2702"/>
                      <a:ext cx="272" cy="538"/>
                      <a:chOff x="4560" y="2702"/>
                      <a:chExt cx="272" cy="538"/>
                    </a:xfrm>
                  </p:grpSpPr>
                  <p:sp>
                    <p:nvSpPr>
                      <p:cNvPr id="5286" name="Oval 16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656" y="2702"/>
                        <a:ext cx="62" cy="144"/>
                      </a:xfrm>
                      <a:prstGeom prst="ellipse">
                        <a:avLst/>
                      </a:prstGeom>
                      <a:solidFill>
                        <a:srgbClr val="66FF33"/>
                      </a:solidFill>
                      <a:ln w="9525">
                        <a:solidFill>
                          <a:srgbClr val="FF0000"/>
                        </a:solidFill>
                        <a:round/>
                      </a:ln>
                    </p:spPr>
                    <p:txBody>
                      <a:bodyPr wrap="none" anchor="ctr"/>
                      <a:lstStyle>
                        <a:lvl1pPr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>
                          <a:spcBef>
                            <a:spcPct val="0"/>
                          </a:spcBef>
                        </a:pPr>
                        <a:endParaRPr lang="en-US" altLang="en-US" sz="1800" b="0">
                          <a:solidFill>
                            <a:srgbClr val="0000CC"/>
                          </a:solidFill>
                          <a:latin typeface="Arial Black" panose="020B0A04020102020204" pitchFamily="34" charset="0"/>
                        </a:endParaRPr>
                      </a:p>
                    </p:txBody>
                  </p:sp>
                  <p:sp>
                    <p:nvSpPr>
                      <p:cNvPr id="5287" name="Line 16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560" y="3010"/>
                        <a:ext cx="9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88" name="Line 16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16" y="2976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89" name="Line 16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84" y="3240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sp>
            <p:nvSpPr>
              <p:cNvPr id="5278" name="Line 167"/>
              <p:cNvSpPr>
                <a:spLocks noChangeShapeType="1"/>
              </p:cNvSpPr>
              <p:nvPr/>
            </p:nvSpPr>
            <p:spPr bwMode="auto">
              <a:xfrm>
                <a:off x="4608" y="3264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0" name="Group 168"/>
          <p:cNvGrpSpPr/>
          <p:nvPr/>
        </p:nvGrpSpPr>
        <p:grpSpPr bwMode="auto">
          <a:xfrm>
            <a:off x="5983288" y="5203826"/>
            <a:ext cx="431800" cy="892175"/>
            <a:chOff x="4320" y="2702"/>
            <a:chExt cx="272" cy="562"/>
          </a:xfrm>
        </p:grpSpPr>
        <p:sp>
          <p:nvSpPr>
            <p:cNvPr id="5260" name="Line 169"/>
            <p:cNvSpPr>
              <a:spLocks noChangeShapeType="1"/>
            </p:cNvSpPr>
            <p:nvPr/>
          </p:nvSpPr>
          <p:spPr bwMode="auto">
            <a:xfrm>
              <a:off x="4430" y="2860"/>
              <a:ext cx="0" cy="144"/>
            </a:xfrm>
            <a:prstGeom prst="line">
              <a:avLst/>
            </a:prstGeom>
            <a:noFill/>
            <a:ln w="50800">
              <a:solidFill>
                <a:srgbClr val="0000CC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261" name="Group 170"/>
            <p:cNvGrpSpPr/>
            <p:nvPr/>
          </p:nvGrpSpPr>
          <p:grpSpPr bwMode="auto">
            <a:xfrm>
              <a:off x="4320" y="2702"/>
              <a:ext cx="272" cy="562"/>
              <a:chOff x="4560" y="2702"/>
              <a:chExt cx="272" cy="562"/>
            </a:xfrm>
          </p:grpSpPr>
          <p:grpSp>
            <p:nvGrpSpPr>
              <p:cNvPr id="5262" name="Group 171"/>
              <p:cNvGrpSpPr/>
              <p:nvPr/>
            </p:nvGrpSpPr>
            <p:grpSpPr bwMode="auto">
              <a:xfrm>
                <a:off x="4560" y="2702"/>
                <a:ext cx="272" cy="562"/>
                <a:chOff x="4560" y="2702"/>
                <a:chExt cx="272" cy="562"/>
              </a:xfrm>
            </p:grpSpPr>
            <p:sp>
              <p:nvSpPr>
                <p:cNvPr id="5264" name="Line 172"/>
                <p:cNvSpPr>
                  <a:spLocks noChangeShapeType="1"/>
                </p:cNvSpPr>
                <p:nvPr/>
              </p:nvSpPr>
              <p:spPr bwMode="auto">
                <a:xfrm flipH="1">
                  <a:off x="4574" y="2852"/>
                  <a:ext cx="96" cy="14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5265" name="Group 173"/>
                <p:cNvGrpSpPr/>
                <p:nvPr/>
              </p:nvGrpSpPr>
              <p:grpSpPr bwMode="auto">
                <a:xfrm>
                  <a:off x="4560" y="2702"/>
                  <a:ext cx="272" cy="562"/>
                  <a:chOff x="4560" y="2702"/>
                  <a:chExt cx="272" cy="562"/>
                </a:xfrm>
              </p:grpSpPr>
              <p:sp>
                <p:nvSpPr>
                  <p:cNvPr id="5266" name="Line 174"/>
                  <p:cNvSpPr>
                    <a:spLocks noChangeShapeType="1"/>
                  </p:cNvSpPr>
                  <p:nvPr/>
                </p:nvSpPr>
                <p:spPr bwMode="auto">
                  <a:xfrm>
                    <a:off x="4704" y="2880"/>
                    <a:ext cx="48" cy="96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5267" name="Group 175"/>
                  <p:cNvGrpSpPr/>
                  <p:nvPr/>
                </p:nvGrpSpPr>
                <p:grpSpPr bwMode="auto">
                  <a:xfrm>
                    <a:off x="4560" y="2702"/>
                    <a:ext cx="272" cy="562"/>
                    <a:chOff x="4562" y="2702"/>
                    <a:chExt cx="272" cy="562"/>
                  </a:xfrm>
                </p:grpSpPr>
                <p:sp>
                  <p:nvSpPr>
                    <p:cNvPr id="5268" name="Line 1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76" y="3010"/>
                      <a:ext cx="96" cy="24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69" name="Line 17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594" y="3024"/>
                      <a:ext cx="96" cy="24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270" name="Group 178"/>
                    <p:cNvGrpSpPr/>
                    <p:nvPr/>
                  </p:nvGrpSpPr>
                  <p:grpSpPr bwMode="auto">
                    <a:xfrm>
                      <a:off x="4562" y="2702"/>
                      <a:ext cx="272" cy="538"/>
                      <a:chOff x="4560" y="2702"/>
                      <a:chExt cx="272" cy="538"/>
                    </a:xfrm>
                  </p:grpSpPr>
                  <p:sp>
                    <p:nvSpPr>
                      <p:cNvPr id="5271" name="Oval 1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656" y="2702"/>
                        <a:ext cx="62" cy="144"/>
                      </a:xfrm>
                      <a:prstGeom prst="ellipse">
                        <a:avLst/>
                      </a:prstGeom>
                      <a:solidFill>
                        <a:srgbClr val="66FF33"/>
                      </a:solidFill>
                      <a:ln w="9525">
                        <a:solidFill>
                          <a:srgbClr val="FF0000"/>
                        </a:solidFill>
                        <a:round/>
                      </a:ln>
                    </p:spPr>
                    <p:txBody>
                      <a:bodyPr wrap="none" anchor="ctr"/>
                      <a:lstStyle>
                        <a:lvl1pPr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>
                          <a:spcBef>
                            <a:spcPct val="0"/>
                          </a:spcBef>
                        </a:pPr>
                        <a:endParaRPr lang="en-US" altLang="en-US" sz="1800" b="0">
                          <a:solidFill>
                            <a:srgbClr val="0000CC"/>
                          </a:solidFill>
                          <a:latin typeface="Arial Black" panose="020B0A04020102020204" pitchFamily="34" charset="0"/>
                        </a:endParaRPr>
                      </a:p>
                    </p:txBody>
                  </p:sp>
                  <p:sp>
                    <p:nvSpPr>
                      <p:cNvPr id="5272" name="Line 18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560" y="3010"/>
                        <a:ext cx="9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73" name="Line 18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16" y="2976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74" name="Line 18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84" y="3240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sp>
            <p:nvSpPr>
              <p:cNvPr id="5263" name="Line 183"/>
              <p:cNvSpPr>
                <a:spLocks noChangeShapeType="1"/>
              </p:cNvSpPr>
              <p:nvPr/>
            </p:nvSpPr>
            <p:spPr bwMode="auto">
              <a:xfrm>
                <a:off x="4608" y="3264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6" name="Group 184"/>
          <p:cNvGrpSpPr/>
          <p:nvPr/>
        </p:nvGrpSpPr>
        <p:grpSpPr bwMode="auto">
          <a:xfrm>
            <a:off x="6500813" y="5203826"/>
            <a:ext cx="431800" cy="892175"/>
            <a:chOff x="4320" y="2702"/>
            <a:chExt cx="272" cy="562"/>
          </a:xfrm>
        </p:grpSpPr>
        <p:sp>
          <p:nvSpPr>
            <p:cNvPr id="5245" name="Line 185"/>
            <p:cNvSpPr>
              <a:spLocks noChangeShapeType="1"/>
            </p:cNvSpPr>
            <p:nvPr/>
          </p:nvSpPr>
          <p:spPr bwMode="auto">
            <a:xfrm>
              <a:off x="4430" y="2860"/>
              <a:ext cx="0" cy="144"/>
            </a:xfrm>
            <a:prstGeom prst="line">
              <a:avLst/>
            </a:prstGeom>
            <a:noFill/>
            <a:ln w="50800">
              <a:solidFill>
                <a:srgbClr val="0000CC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246" name="Group 186"/>
            <p:cNvGrpSpPr/>
            <p:nvPr/>
          </p:nvGrpSpPr>
          <p:grpSpPr bwMode="auto">
            <a:xfrm>
              <a:off x="4320" y="2702"/>
              <a:ext cx="272" cy="562"/>
              <a:chOff x="4560" y="2702"/>
              <a:chExt cx="272" cy="562"/>
            </a:xfrm>
          </p:grpSpPr>
          <p:grpSp>
            <p:nvGrpSpPr>
              <p:cNvPr id="5247" name="Group 187"/>
              <p:cNvGrpSpPr/>
              <p:nvPr/>
            </p:nvGrpSpPr>
            <p:grpSpPr bwMode="auto">
              <a:xfrm>
                <a:off x="4560" y="2702"/>
                <a:ext cx="272" cy="562"/>
                <a:chOff x="4560" y="2702"/>
                <a:chExt cx="272" cy="562"/>
              </a:xfrm>
            </p:grpSpPr>
            <p:sp>
              <p:nvSpPr>
                <p:cNvPr id="5249" name="Line 188"/>
                <p:cNvSpPr>
                  <a:spLocks noChangeShapeType="1"/>
                </p:cNvSpPr>
                <p:nvPr/>
              </p:nvSpPr>
              <p:spPr bwMode="auto">
                <a:xfrm flipH="1">
                  <a:off x="4574" y="2852"/>
                  <a:ext cx="96" cy="14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5250" name="Group 189"/>
                <p:cNvGrpSpPr/>
                <p:nvPr/>
              </p:nvGrpSpPr>
              <p:grpSpPr bwMode="auto">
                <a:xfrm>
                  <a:off x="4560" y="2702"/>
                  <a:ext cx="272" cy="562"/>
                  <a:chOff x="4560" y="2702"/>
                  <a:chExt cx="272" cy="562"/>
                </a:xfrm>
              </p:grpSpPr>
              <p:sp>
                <p:nvSpPr>
                  <p:cNvPr id="5251" name="Line 190"/>
                  <p:cNvSpPr>
                    <a:spLocks noChangeShapeType="1"/>
                  </p:cNvSpPr>
                  <p:nvPr/>
                </p:nvSpPr>
                <p:spPr bwMode="auto">
                  <a:xfrm>
                    <a:off x="4704" y="2880"/>
                    <a:ext cx="48" cy="96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5252" name="Group 191"/>
                  <p:cNvGrpSpPr/>
                  <p:nvPr/>
                </p:nvGrpSpPr>
                <p:grpSpPr bwMode="auto">
                  <a:xfrm>
                    <a:off x="4560" y="2702"/>
                    <a:ext cx="272" cy="562"/>
                    <a:chOff x="4562" y="2702"/>
                    <a:chExt cx="272" cy="562"/>
                  </a:xfrm>
                </p:grpSpPr>
                <p:sp>
                  <p:nvSpPr>
                    <p:cNvPr id="5253" name="Line 1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76" y="3010"/>
                      <a:ext cx="96" cy="24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54" name="Line 19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594" y="3024"/>
                      <a:ext cx="96" cy="24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255" name="Group 194"/>
                    <p:cNvGrpSpPr/>
                    <p:nvPr/>
                  </p:nvGrpSpPr>
                  <p:grpSpPr bwMode="auto">
                    <a:xfrm>
                      <a:off x="4562" y="2702"/>
                      <a:ext cx="272" cy="538"/>
                      <a:chOff x="4560" y="2702"/>
                      <a:chExt cx="272" cy="538"/>
                    </a:xfrm>
                  </p:grpSpPr>
                  <p:sp>
                    <p:nvSpPr>
                      <p:cNvPr id="5256" name="Oval 1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656" y="2702"/>
                        <a:ext cx="62" cy="144"/>
                      </a:xfrm>
                      <a:prstGeom prst="ellipse">
                        <a:avLst/>
                      </a:prstGeom>
                      <a:solidFill>
                        <a:srgbClr val="66FF33"/>
                      </a:solidFill>
                      <a:ln w="9525">
                        <a:solidFill>
                          <a:srgbClr val="FF0000"/>
                        </a:solidFill>
                        <a:round/>
                      </a:ln>
                    </p:spPr>
                    <p:txBody>
                      <a:bodyPr wrap="none" anchor="ctr"/>
                      <a:lstStyle>
                        <a:lvl1pPr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>
                          <a:spcBef>
                            <a:spcPct val="0"/>
                          </a:spcBef>
                        </a:pPr>
                        <a:endParaRPr lang="en-US" altLang="en-US" sz="1800" b="0">
                          <a:solidFill>
                            <a:srgbClr val="0000CC"/>
                          </a:solidFill>
                          <a:latin typeface="Arial Black" panose="020B0A04020102020204" pitchFamily="34" charset="0"/>
                        </a:endParaRPr>
                      </a:p>
                    </p:txBody>
                  </p:sp>
                  <p:sp>
                    <p:nvSpPr>
                      <p:cNvPr id="5257" name="Line 19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560" y="3010"/>
                        <a:ext cx="9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58" name="Line 19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16" y="2976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59" name="Line 19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84" y="3240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sp>
            <p:nvSpPr>
              <p:cNvPr id="5248" name="Line 199"/>
              <p:cNvSpPr>
                <a:spLocks noChangeShapeType="1"/>
              </p:cNvSpPr>
              <p:nvPr/>
            </p:nvSpPr>
            <p:spPr bwMode="auto">
              <a:xfrm>
                <a:off x="4608" y="3264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156" name="Group 200"/>
          <p:cNvGrpSpPr/>
          <p:nvPr/>
        </p:nvGrpSpPr>
        <p:grpSpPr bwMode="auto">
          <a:xfrm>
            <a:off x="7019925" y="5203826"/>
            <a:ext cx="431800" cy="892175"/>
            <a:chOff x="4320" y="2702"/>
            <a:chExt cx="272" cy="562"/>
          </a:xfrm>
        </p:grpSpPr>
        <p:sp>
          <p:nvSpPr>
            <p:cNvPr id="5230" name="Line 201"/>
            <p:cNvSpPr>
              <a:spLocks noChangeShapeType="1"/>
            </p:cNvSpPr>
            <p:nvPr/>
          </p:nvSpPr>
          <p:spPr bwMode="auto">
            <a:xfrm>
              <a:off x="4430" y="2860"/>
              <a:ext cx="0" cy="144"/>
            </a:xfrm>
            <a:prstGeom prst="line">
              <a:avLst/>
            </a:prstGeom>
            <a:noFill/>
            <a:ln w="50800">
              <a:solidFill>
                <a:srgbClr val="0000CC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231" name="Group 202"/>
            <p:cNvGrpSpPr/>
            <p:nvPr/>
          </p:nvGrpSpPr>
          <p:grpSpPr bwMode="auto">
            <a:xfrm>
              <a:off x="4320" y="2702"/>
              <a:ext cx="272" cy="562"/>
              <a:chOff x="4560" y="2702"/>
              <a:chExt cx="272" cy="562"/>
            </a:xfrm>
          </p:grpSpPr>
          <p:grpSp>
            <p:nvGrpSpPr>
              <p:cNvPr id="5232" name="Group 203"/>
              <p:cNvGrpSpPr/>
              <p:nvPr/>
            </p:nvGrpSpPr>
            <p:grpSpPr bwMode="auto">
              <a:xfrm>
                <a:off x="4560" y="2702"/>
                <a:ext cx="272" cy="562"/>
                <a:chOff x="4560" y="2702"/>
                <a:chExt cx="272" cy="562"/>
              </a:xfrm>
            </p:grpSpPr>
            <p:sp>
              <p:nvSpPr>
                <p:cNvPr id="5234" name="Line 204"/>
                <p:cNvSpPr>
                  <a:spLocks noChangeShapeType="1"/>
                </p:cNvSpPr>
                <p:nvPr/>
              </p:nvSpPr>
              <p:spPr bwMode="auto">
                <a:xfrm flipH="1">
                  <a:off x="4574" y="2852"/>
                  <a:ext cx="96" cy="14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5235" name="Group 205"/>
                <p:cNvGrpSpPr/>
                <p:nvPr/>
              </p:nvGrpSpPr>
              <p:grpSpPr bwMode="auto">
                <a:xfrm>
                  <a:off x="4560" y="2702"/>
                  <a:ext cx="272" cy="562"/>
                  <a:chOff x="4560" y="2702"/>
                  <a:chExt cx="272" cy="562"/>
                </a:xfrm>
              </p:grpSpPr>
              <p:sp>
                <p:nvSpPr>
                  <p:cNvPr id="5236" name="Line 206"/>
                  <p:cNvSpPr>
                    <a:spLocks noChangeShapeType="1"/>
                  </p:cNvSpPr>
                  <p:nvPr/>
                </p:nvSpPr>
                <p:spPr bwMode="auto">
                  <a:xfrm>
                    <a:off x="4704" y="2880"/>
                    <a:ext cx="48" cy="96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5237" name="Group 207"/>
                  <p:cNvGrpSpPr/>
                  <p:nvPr/>
                </p:nvGrpSpPr>
                <p:grpSpPr bwMode="auto">
                  <a:xfrm>
                    <a:off x="4560" y="2702"/>
                    <a:ext cx="272" cy="562"/>
                    <a:chOff x="4562" y="2702"/>
                    <a:chExt cx="272" cy="562"/>
                  </a:xfrm>
                </p:grpSpPr>
                <p:sp>
                  <p:nvSpPr>
                    <p:cNvPr id="5238" name="Line 2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76" y="3010"/>
                      <a:ext cx="96" cy="24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39" name="Line 20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594" y="3024"/>
                      <a:ext cx="96" cy="24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240" name="Group 210"/>
                    <p:cNvGrpSpPr/>
                    <p:nvPr/>
                  </p:nvGrpSpPr>
                  <p:grpSpPr bwMode="auto">
                    <a:xfrm>
                      <a:off x="4562" y="2702"/>
                      <a:ext cx="272" cy="538"/>
                      <a:chOff x="4560" y="2702"/>
                      <a:chExt cx="272" cy="538"/>
                    </a:xfrm>
                  </p:grpSpPr>
                  <p:sp>
                    <p:nvSpPr>
                      <p:cNvPr id="5241" name="Oval 2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656" y="2702"/>
                        <a:ext cx="62" cy="144"/>
                      </a:xfrm>
                      <a:prstGeom prst="ellipse">
                        <a:avLst/>
                      </a:prstGeom>
                      <a:solidFill>
                        <a:srgbClr val="66FF33"/>
                      </a:solidFill>
                      <a:ln w="9525">
                        <a:solidFill>
                          <a:srgbClr val="FF0000"/>
                        </a:solidFill>
                        <a:round/>
                      </a:ln>
                    </p:spPr>
                    <p:txBody>
                      <a:bodyPr wrap="none" anchor="ctr"/>
                      <a:lstStyle>
                        <a:lvl1pPr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>
                          <a:spcBef>
                            <a:spcPct val="0"/>
                          </a:spcBef>
                        </a:pPr>
                        <a:endParaRPr lang="en-US" altLang="en-US" sz="1800" b="0">
                          <a:solidFill>
                            <a:srgbClr val="0000CC"/>
                          </a:solidFill>
                          <a:latin typeface="Arial Black" panose="020B0A04020102020204" pitchFamily="34" charset="0"/>
                        </a:endParaRPr>
                      </a:p>
                    </p:txBody>
                  </p:sp>
                  <p:sp>
                    <p:nvSpPr>
                      <p:cNvPr id="5242" name="Line 2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560" y="3010"/>
                        <a:ext cx="9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43" name="Line 21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16" y="2976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44" name="Line 21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84" y="3240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sp>
            <p:nvSpPr>
              <p:cNvPr id="5233" name="Line 215"/>
              <p:cNvSpPr>
                <a:spLocks noChangeShapeType="1"/>
              </p:cNvSpPr>
              <p:nvPr/>
            </p:nvSpPr>
            <p:spPr bwMode="auto">
              <a:xfrm>
                <a:off x="4608" y="3264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172" name="Group 216"/>
          <p:cNvGrpSpPr/>
          <p:nvPr/>
        </p:nvGrpSpPr>
        <p:grpSpPr bwMode="auto">
          <a:xfrm>
            <a:off x="4419600" y="4213226"/>
            <a:ext cx="431800" cy="892175"/>
            <a:chOff x="4320" y="2702"/>
            <a:chExt cx="272" cy="562"/>
          </a:xfrm>
        </p:grpSpPr>
        <p:sp>
          <p:nvSpPr>
            <p:cNvPr id="5215" name="Line 217"/>
            <p:cNvSpPr>
              <a:spLocks noChangeShapeType="1"/>
            </p:cNvSpPr>
            <p:nvPr/>
          </p:nvSpPr>
          <p:spPr bwMode="auto">
            <a:xfrm>
              <a:off x="4430" y="2860"/>
              <a:ext cx="0" cy="144"/>
            </a:xfrm>
            <a:prstGeom prst="line">
              <a:avLst/>
            </a:prstGeom>
            <a:noFill/>
            <a:ln w="50800">
              <a:solidFill>
                <a:srgbClr val="0000CC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216" name="Group 218"/>
            <p:cNvGrpSpPr/>
            <p:nvPr/>
          </p:nvGrpSpPr>
          <p:grpSpPr bwMode="auto">
            <a:xfrm>
              <a:off x="4320" y="2702"/>
              <a:ext cx="272" cy="562"/>
              <a:chOff x="4560" y="2702"/>
              <a:chExt cx="272" cy="562"/>
            </a:xfrm>
          </p:grpSpPr>
          <p:grpSp>
            <p:nvGrpSpPr>
              <p:cNvPr id="5217" name="Group 219"/>
              <p:cNvGrpSpPr/>
              <p:nvPr/>
            </p:nvGrpSpPr>
            <p:grpSpPr bwMode="auto">
              <a:xfrm>
                <a:off x="4560" y="2702"/>
                <a:ext cx="272" cy="562"/>
                <a:chOff x="4560" y="2702"/>
                <a:chExt cx="272" cy="562"/>
              </a:xfrm>
            </p:grpSpPr>
            <p:sp>
              <p:nvSpPr>
                <p:cNvPr id="5219" name="Line 220"/>
                <p:cNvSpPr>
                  <a:spLocks noChangeShapeType="1"/>
                </p:cNvSpPr>
                <p:nvPr/>
              </p:nvSpPr>
              <p:spPr bwMode="auto">
                <a:xfrm flipH="1">
                  <a:off x="4574" y="2852"/>
                  <a:ext cx="96" cy="14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5220" name="Group 221"/>
                <p:cNvGrpSpPr/>
                <p:nvPr/>
              </p:nvGrpSpPr>
              <p:grpSpPr bwMode="auto">
                <a:xfrm>
                  <a:off x="4560" y="2702"/>
                  <a:ext cx="272" cy="562"/>
                  <a:chOff x="4560" y="2702"/>
                  <a:chExt cx="272" cy="562"/>
                </a:xfrm>
              </p:grpSpPr>
              <p:sp>
                <p:nvSpPr>
                  <p:cNvPr id="5221" name="Line 222"/>
                  <p:cNvSpPr>
                    <a:spLocks noChangeShapeType="1"/>
                  </p:cNvSpPr>
                  <p:nvPr/>
                </p:nvSpPr>
                <p:spPr bwMode="auto">
                  <a:xfrm>
                    <a:off x="4704" y="2880"/>
                    <a:ext cx="48" cy="96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5222" name="Group 223"/>
                  <p:cNvGrpSpPr/>
                  <p:nvPr/>
                </p:nvGrpSpPr>
                <p:grpSpPr bwMode="auto">
                  <a:xfrm>
                    <a:off x="4560" y="2702"/>
                    <a:ext cx="272" cy="562"/>
                    <a:chOff x="4562" y="2702"/>
                    <a:chExt cx="272" cy="562"/>
                  </a:xfrm>
                </p:grpSpPr>
                <p:sp>
                  <p:nvSpPr>
                    <p:cNvPr id="5223" name="Line 2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76" y="3010"/>
                      <a:ext cx="96" cy="24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24" name="Line 22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594" y="3024"/>
                      <a:ext cx="96" cy="24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225" name="Group 226"/>
                    <p:cNvGrpSpPr/>
                    <p:nvPr/>
                  </p:nvGrpSpPr>
                  <p:grpSpPr bwMode="auto">
                    <a:xfrm>
                      <a:off x="4562" y="2702"/>
                      <a:ext cx="272" cy="538"/>
                      <a:chOff x="4560" y="2702"/>
                      <a:chExt cx="272" cy="538"/>
                    </a:xfrm>
                  </p:grpSpPr>
                  <p:sp>
                    <p:nvSpPr>
                      <p:cNvPr id="5226" name="Oval 2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656" y="2702"/>
                        <a:ext cx="62" cy="144"/>
                      </a:xfrm>
                      <a:prstGeom prst="ellipse">
                        <a:avLst/>
                      </a:prstGeom>
                      <a:solidFill>
                        <a:srgbClr val="66FF33"/>
                      </a:solidFill>
                      <a:ln w="9525">
                        <a:solidFill>
                          <a:srgbClr val="FF0000"/>
                        </a:solidFill>
                        <a:round/>
                      </a:ln>
                    </p:spPr>
                    <p:txBody>
                      <a:bodyPr wrap="none" anchor="ctr"/>
                      <a:lstStyle>
                        <a:lvl1pPr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>
                          <a:spcBef>
                            <a:spcPct val="0"/>
                          </a:spcBef>
                        </a:pPr>
                        <a:endParaRPr lang="en-US" altLang="en-US" sz="1800" b="0">
                          <a:solidFill>
                            <a:srgbClr val="0000CC"/>
                          </a:solidFill>
                          <a:latin typeface="Arial Black" panose="020B0A04020102020204" pitchFamily="34" charset="0"/>
                        </a:endParaRPr>
                      </a:p>
                    </p:txBody>
                  </p:sp>
                  <p:sp>
                    <p:nvSpPr>
                      <p:cNvPr id="5227" name="Line 22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560" y="3010"/>
                        <a:ext cx="9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28" name="Line 22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16" y="2976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29" name="Line 23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84" y="3240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sp>
            <p:nvSpPr>
              <p:cNvPr id="5218" name="Line 231"/>
              <p:cNvSpPr>
                <a:spLocks noChangeShapeType="1"/>
              </p:cNvSpPr>
              <p:nvPr/>
            </p:nvSpPr>
            <p:spPr bwMode="auto">
              <a:xfrm>
                <a:off x="4608" y="3264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190" name="Group 232"/>
          <p:cNvGrpSpPr/>
          <p:nvPr/>
        </p:nvGrpSpPr>
        <p:grpSpPr bwMode="auto">
          <a:xfrm>
            <a:off x="4937125" y="4213226"/>
            <a:ext cx="431800" cy="892175"/>
            <a:chOff x="4320" y="2702"/>
            <a:chExt cx="272" cy="562"/>
          </a:xfrm>
        </p:grpSpPr>
        <p:sp>
          <p:nvSpPr>
            <p:cNvPr id="5200" name="Line 233"/>
            <p:cNvSpPr>
              <a:spLocks noChangeShapeType="1"/>
            </p:cNvSpPr>
            <p:nvPr/>
          </p:nvSpPr>
          <p:spPr bwMode="auto">
            <a:xfrm>
              <a:off x="4430" y="2860"/>
              <a:ext cx="0" cy="144"/>
            </a:xfrm>
            <a:prstGeom prst="line">
              <a:avLst/>
            </a:prstGeom>
            <a:noFill/>
            <a:ln w="50800">
              <a:solidFill>
                <a:srgbClr val="0000CC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201" name="Group 234"/>
            <p:cNvGrpSpPr/>
            <p:nvPr/>
          </p:nvGrpSpPr>
          <p:grpSpPr bwMode="auto">
            <a:xfrm>
              <a:off x="4320" y="2702"/>
              <a:ext cx="272" cy="562"/>
              <a:chOff x="4560" y="2702"/>
              <a:chExt cx="272" cy="562"/>
            </a:xfrm>
          </p:grpSpPr>
          <p:grpSp>
            <p:nvGrpSpPr>
              <p:cNvPr id="5202" name="Group 235"/>
              <p:cNvGrpSpPr/>
              <p:nvPr/>
            </p:nvGrpSpPr>
            <p:grpSpPr bwMode="auto">
              <a:xfrm>
                <a:off x="4560" y="2702"/>
                <a:ext cx="272" cy="562"/>
                <a:chOff x="4560" y="2702"/>
                <a:chExt cx="272" cy="562"/>
              </a:xfrm>
            </p:grpSpPr>
            <p:sp>
              <p:nvSpPr>
                <p:cNvPr id="5204" name="Line 236"/>
                <p:cNvSpPr>
                  <a:spLocks noChangeShapeType="1"/>
                </p:cNvSpPr>
                <p:nvPr/>
              </p:nvSpPr>
              <p:spPr bwMode="auto">
                <a:xfrm flipH="1">
                  <a:off x="4574" y="2852"/>
                  <a:ext cx="96" cy="14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5205" name="Group 237"/>
                <p:cNvGrpSpPr/>
                <p:nvPr/>
              </p:nvGrpSpPr>
              <p:grpSpPr bwMode="auto">
                <a:xfrm>
                  <a:off x="4560" y="2702"/>
                  <a:ext cx="272" cy="562"/>
                  <a:chOff x="4560" y="2702"/>
                  <a:chExt cx="272" cy="562"/>
                </a:xfrm>
              </p:grpSpPr>
              <p:sp>
                <p:nvSpPr>
                  <p:cNvPr id="5206" name="Line 238"/>
                  <p:cNvSpPr>
                    <a:spLocks noChangeShapeType="1"/>
                  </p:cNvSpPr>
                  <p:nvPr/>
                </p:nvSpPr>
                <p:spPr bwMode="auto">
                  <a:xfrm>
                    <a:off x="4704" y="2880"/>
                    <a:ext cx="48" cy="96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3" name="Group 239"/>
                  <p:cNvGrpSpPr/>
                  <p:nvPr/>
                </p:nvGrpSpPr>
                <p:grpSpPr bwMode="auto">
                  <a:xfrm>
                    <a:off x="4560" y="2702"/>
                    <a:ext cx="272" cy="562"/>
                    <a:chOff x="4562" y="2702"/>
                    <a:chExt cx="272" cy="562"/>
                  </a:xfrm>
                </p:grpSpPr>
                <p:sp>
                  <p:nvSpPr>
                    <p:cNvPr id="5208" name="Line 2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76" y="3010"/>
                      <a:ext cx="96" cy="24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09" name="Line 24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594" y="3024"/>
                      <a:ext cx="96" cy="24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210" name="Group 242"/>
                    <p:cNvGrpSpPr/>
                    <p:nvPr/>
                  </p:nvGrpSpPr>
                  <p:grpSpPr bwMode="auto">
                    <a:xfrm>
                      <a:off x="4562" y="2702"/>
                      <a:ext cx="272" cy="538"/>
                      <a:chOff x="4560" y="2702"/>
                      <a:chExt cx="272" cy="538"/>
                    </a:xfrm>
                  </p:grpSpPr>
                  <p:sp>
                    <p:nvSpPr>
                      <p:cNvPr id="5211" name="Oval 2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656" y="2702"/>
                        <a:ext cx="62" cy="144"/>
                      </a:xfrm>
                      <a:prstGeom prst="ellipse">
                        <a:avLst/>
                      </a:prstGeom>
                      <a:solidFill>
                        <a:srgbClr val="66FF33"/>
                      </a:solidFill>
                      <a:ln w="9525">
                        <a:solidFill>
                          <a:srgbClr val="FF0000"/>
                        </a:solidFill>
                        <a:round/>
                      </a:ln>
                    </p:spPr>
                    <p:txBody>
                      <a:bodyPr wrap="none" anchor="ctr"/>
                      <a:lstStyle>
                        <a:lvl1pPr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>
                          <a:spcBef>
                            <a:spcPct val="0"/>
                          </a:spcBef>
                        </a:pPr>
                        <a:endParaRPr lang="en-US" altLang="en-US" sz="1800" b="0">
                          <a:solidFill>
                            <a:srgbClr val="0000CC"/>
                          </a:solidFill>
                          <a:latin typeface="Arial Black" panose="020B0A04020102020204" pitchFamily="34" charset="0"/>
                        </a:endParaRPr>
                      </a:p>
                    </p:txBody>
                  </p:sp>
                  <p:sp>
                    <p:nvSpPr>
                      <p:cNvPr id="5212" name="Line 24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560" y="3010"/>
                        <a:ext cx="9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13" name="Line 24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16" y="2976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14" name="Line 24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84" y="3240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sp>
            <p:nvSpPr>
              <p:cNvPr id="5203" name="Line 247"/>
              <p:cNvSpPr>
                <a:spLocks noChangeShapeType="1"/>
              </p:cNvSpPr>
              <p:nvPr/>
            </p:nvSpPr>
            <p:spPr bwMode="auto">
              <a:xfrm>
                <a:off x="4608" y="3264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207" name="Group 248"/>
          <p:cNvGrpSpPr/>
          <p:nvPr/>
        </p:nvGrpSpPr>
        <p:grpSpPr bwMode="auto">
          <a:xfrm>
            <a:off x="5454650" y="4213226"/>
            <a:ext cx="431800" cy="892175"/>
            <a:chOff x="4320" y="2702"/>
            <a:chExt cx="272" cy="562"/>
          </a:xfrm>
        </p:grpSpPr>
        <p:sp>
          <p:nvSpPr>
            <p:cNvPr id="5185" name="Line 249"/>
            <p:cNvSpPr>
              <a:spLocks noChangeShapeType="1"/>
            </p:cNvSpPr>
            <p:nvPr/>
          </p:nvSpPr>
          <p:spPr bwMode="auto">
            <a:xfrm>
              <a:off x="4430" y="2860"/>
              <a:ext cx="0" cy="144"/>
            </a:xfrm>
            <a:prstGeom prst="line">
              <a:avLst/>
            </a:prstGeom>
            <a:noFill/>
            <a:ln w="50800">
              <a:solidFill>
                <a:srgbClr val="0000CC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86" name="Group 250"/>
            <p:cNvGrpSpPr/>
            <p:nvPr/>
          </p:nvGrpSpPr>
          <p:grpSpPr bwMode="auto">
            <a:xfrm>
              <a:off x="4320" y="2702"/>
              <a:ext cx="272" cy="562"/>
              <a:chOff x="4560" y="2702"/>
              <a:chExt cx="272" cy="562"/>
            </a:xfrm>
          </p:grpSpPr>
          <p:grpSp>
            <p:nvGrpSpPr>
              <p:cNvPr id="5187" name="Group 251"/>
              <p:cNvGrpSpPr/>
              <p:nvPr/>
            </p:nvGrpSpPr>
            <p:grpSpPr bwMode="auto">
              <a:xfrm>
                <a:off x="4560" y="2702"/>
                <a:ext cx="272" cy="562"/>
                <a:chOff x="4560" y="2702"/>
                <a:chExt cx="272" cy="562"/>
              </a:xfrm>
            </p:grpSpPr>
            <p:sp>
              <p:nvSpPr>
                <p:cNvPr id="5189" name="Line 252"/>
                <p:cNvSpPr>
                  <a:spLocks noChangeShapeType="1"/>
                </p:cNvSpPr>
                <p:nvPr/>
              </p:nvSpPr>
              <p:spPr bwMode="auto">
                <a:xfrm flipH="1">
                  <a:off x="4574" y="2852"/>
                  <a:ext cx="96" cy="14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4" name="Group 253"/>
                <p:cNvGrpSpPr/>
                <p:nvPr/>
              </p:nvGrpSpPr>
              <p:grpSpPr bwMode="auto">
                <a:xfrm>
                  <a:off x="4560" y="2702"/>
                  <a:ext cx="272" cy="562"/>
                  <a:chOff x="4560" y="2702"/>
                  <a:chExt cx="272" cy="562"/>
                </a:xfrm>
              </p:grpSpPr>
              <p:sp>
                <p:nvSpPr>
                  <p:cNvPr id="5191" name="Line 254"/>
                  <p:cNvSpPr>
                    <a:spLocks noChangeShapeType="1"/>
                  </p:cNvSpPr>
                  <p:nvPr/>
                </p:nvSpPr>
                <p:spPr bwMode="auto">
                  <a:xfrm>
                    <a:off x="4704" y="2880"/>
                    <a:ext cx="48" cy="96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5192" name="Group 255"/>
                  <p:cNvGrpSpPr/>
                  <p:nvPr/>
                </p:nvGrpSpPr>
                <p:grpSpPr bwMode="auto">
                  <a:xfrm>
                    <a:off x="4560" y="2702"/>
                    <a:ext cx="272" cy="562"/>
                    <a:chOff x="4562" y="2702"/>
                    <a:chExt cx="272" cy="562"/>
                  </a:xfrm>
                </p:grpSpPr>
                <p:sp>
                  <p:nvSpPr>
                    <p:cNvPr id="5193" name="Line 2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76" y="3010"/>
                      <a:ext cx="96" cy="24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94" name="Line 25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594" y="3024"/>
                      <a:ext cx="96" cy="24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195" name="Group 258"/>
                    <p:cNvGrpSpPr/>
                    <p:nvPr/>
                  </p:nvGrpSpPr>
                  <p:grpSpPr bwMode="auto">
                    <a:xfrm>
                      <a:off x="4562" y="2702"/>
                      <a:ext cx="272" cy="538"/>
                      <a:chOff x="4560" y="2702"/>
                      <a:chExt cx="272" cy="538"/>
                    </a:xfrm>
                  </p:grpSpPr>
                  <p:sp>
                    <p:nvSpPr>
                      <p:cNvPr id="5196" name="Oval 2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656" y="2702"/>
                        <a:ext cx="62" cy="144"/>
                      </a:xfrm>
                      <a:prstGeom prst="ellipse">
                        <a:avLst/>
                      </a:prstGeom>
                      <a:solidFill>
                        <a:srgbClr val="66FF33"/>
                      </a:solidFill>
                      <a:ln w="9525">
                        <a:solidFill>
                          <a:srgbClr val="FF0000"/>
                        </a:solidFill>
                        <a:round/>
                      </a:ln>
                    </p:spPr>
                    <p:txBody>
                      <a:bodyPr wrap="none" anchor="ctr"/>
                      <a:lstStyle>
                        <a:lvl1pPr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>
                          <a:spcBef>
                            <a:spcPct val="0"/>
                          </a:spcBef>
                        </a:pPr>
                        <a:endParaRPr lang="en-US" altLang="en-US" sz="1800" b="0">
                          <a:solidFill>
                            <a:srgbClr val="0000CC"/>
                          </a:solidFill>
                          <a:latin typeface="Arial Black" panose="020B0A04020102020204" pitchFamily="34" charset="0"/>
                        </a:endParaRPr>
                      </a:p>
                    </p:txBody>
                  </p:sp>
                  <p:sp>
                    <p:nvSpPr>
                      <p:cNvPr id="5197" name="Line 26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560" y="3010"/>
                        <a:ext cx="9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98" name="Line 26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16" y="2976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99" name="Line 26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84" y="3240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sp>
            <p:nvSpPr>
              <p:cNvPr id="5188" name="Line 263"/>
              <p:cNvSpPr>
                <a:spLocks noChangeShapeType="1"/>
              </p:cNvSpPr>
              <p:nvPr/>
            </p:nvSpPr>
            <p:spPr bwMode="auto">
              <a:xfrm>
                <a:off x="4608" y="3264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7444" name="Group 264"/>
          <p:cNvGrpSpPr/>
          <p:nvPr/>
        </p:nvGrpSpPr>
        <p:grpSpPr bwMode="auto">
          <a:xfrm>
            <a:off x="5973763" y="4213226"/>
            <a:ext cx="431800" cy="892175"/>
            <a:chOff x="4320" y="2702"/>
            <a:chExt cx="272" cy="562"/>
          </a:xfrm>
        </p:grpSpPr>
        <p:sp>
          <p:nvSpPr>
            <p:cNvPr id="5170" name="Line 265"/>
            <p:cNvSpPr>
              <a:spLocks noChangeShapeType="1"/>
            </p:cNvSpPr>
            <p:nvPr/>
          </p:nvSpPr>
          <p:spPr bwMode="auto">
            <a:xfrm>
              <a:off x="4430" y="2860"/>
              <a:ext cx="0" cy="144"/>
            </a:xfrm>
            <a:prstGeom prst="line">
              <a:avLst/>
            </a:prstGeom>
            <a:noFill/>
            <a:ln w="50800">
              <a:solidFill>
                <a:srgbClr val="0000CC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71" name="Group 266"/>
            <p:cNvGrpSpPr/>
            <p:nvPr/>
          </p:nvGrpSpPr>
          <p:grpSpPr bwMode="auto">
            <a:xfrm>
              <a:off x="4320" y="2702"/>
              <a:ext cx="272" cy="562"/>
              <a:chOff x="4560" y="2702"/>
              <a:chExt cx="272" cy="562"/>
            </a:xfrm>
          </p:grpSpPr>
          <p:grpSp>
            <p:nvGrpSpPr>
              <p:cNvPr id="5" name="Group 267"/>
              <p:cNvGrpSpPr/>
              <p:nvPr/>
            </p:nvGrpSpPr>
            <p:grpSpPr bwMode="auto">
              <a:xfrm>
                <a:off x="4560" y="2702"/>
                <a:ext cx="272" cy="562"/>
                <a:chOff x="4560" y="2702"/>
                <a:chExt cx="272" cy="562"/>
              </a:xfrm>
            </p:grpSpPr>
            <p:sp>
              <p:nvSpPr>
                <p:cNvPr id="5174" name="Line 268"/>
                <p:cNvSpPr>
                  <a:spLocks noChangeShapeType="1"/>
                </p:cNvSpPr>
                <p:nvPr/>
              </p:nvSpPr>
              <p:spPr bwMode="auto">
                <a:xfrm flipH="1">
                  <a:off x="4574" y="2852"/>
                  <a:ext cx="96" cy="14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5175" name="Group 269"/>
                <p:cNvGrpSpPr/>
                <p:nvPr/>
              </p:nvGrpSpPr>
              <p:grpSpPr bwMode="auto">
                <a:xfrm>
                  <a:off x="4560" y="2702"/>
                  <a:ext cx="272" cy="562"/>
                  <a:chOff x="4560" y="2702"/>
                  <a:chExt cx="272" cy="562"/>
                </a:xfrm>
              </p:grpSpPr>
              <p:sp>
                <p:nvSpPr>
                  <p:cNvPr id="5176" name="Line 270"/>
                  <p:cNvSpPr>
                    <a:spLocks noChangeShapeType="1"/>
                  </p:cNvSpPr>
                  <p:nvPr/>
                </p:nvSpPr>
                <p:spPr bwMode="auto">
                  <a:xfrm>
                    <a:off x="4704" y="2880"/>
                    <a:ext cx="48" cy="96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5177" name="Group 271"/>
                  <p:cNvGrpSpPr/>
                  <p:nvPr/>
                </p:nvGrpSpPr>
                <p:grpSpPr bwMode="auto">
                  <a:xfrm>
                    <a:off x="4560" y="2702"/>
                    <a:ext cx="272" cy="562"/>
                    <a:chOff x="4562" y="2702"/>
                    <a:chExt cx="272" cy="562"/>
                  </a:xfrm>
                </p:grpSpPr>
                <p:sp>
                  <p:nvSpPr>
                    <p:cNvPr id="5178" name="Line 2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76" y="3010"/>
                      <a:ext cx="96" cy="24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79" name="Line 27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594" y="3024"/>
                      <a:ext cx="96" cy="24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180" name="Group 274"/>
                    <p:cNvGrpSpPr/>
                    <p:nvPr/>
                  </p:nvGrpSpPr>
                  <p:grpSpPr bwMode="auto">
                    <a:xfrm>
                      <a:off x="4562" y="2702"/>
                      <a:ext cx="272" cy="538"/>
                      <a:chOff x="4560" y="2702"/>
                      <a:chExt cx="272" cy="538"/>
                    </a:xfrm>
                  </p:grpSpPr>
                  <p:sp>
                    <p:nvSpPr>
                      <p:cNvPr id="5181" name="Oval 27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656" y="2702"/>
                        <a:ext cx="62" cy="144"/>
                      </a:xfrm>
                      <a:prstGeom prst="ellipse">
                        <a:avLst/>
                      </a:prstGeom>
                      <a:solidFill>
                        <a:srgbClr val="66FF33"/>
                      </a:solidFill>
                      <a:ln w="9525">
                        <a:solidFill>
                          <a:srgbClr val="FF0000"/>
                        </a:solidFill>
                        <a:round/>
                      </a:ln>
                    </p:spPr>
                    <p:txBody>
                      <a:bodyPr wrap="none" anchor="ctr"/>
                      <a:lstStyle>
                        <a:lvl1pPr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>
                          <a:spcBef>
                            <a:spcPct val="0"/>
                          </a:spcBef>
                        </a:pPr>
                        <a:endParaRPr lang="en-US" altLang="en-US" sz="1800" b="0">
                          <a:solidFill>
                            <a:srgbClr val="0000CC"/>
                          </a:solidFill>
                          <a:latin typeface="Arial Black" panose="020B0A04020102020204" pitchFamily="34" charset="0"/>
                        </a:endParaRPr>
                      </a:p>
                    </p:txBody>
                  </p:sp>
                  <p:sp>
                    <p:nvSpPr>
                      <p:cNvPr id="5182" name="Line 27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560" y="3010"/>
                        <a:ext cx="9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83" name="Line 27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16" y="2976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84" name="Line 27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84" y="3240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sp>
            <p:nvSpPr>
              <p:cNvPr id="5173" name="Line 279"/>
              <p:cNvSpPr>
                <a:spLocks noChangeShapeType="1"/>
              </p:cNvSpPr>
              <p:nvPr/>
            </p:nvSpPr>
            <p:spPr bwMode="auto">
              <a:xfrm>
                <a:off x="4608" y="3264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7450" name="Group 280"/>
          <p:cNvGrpSpPr/>
          <p:nvPr/>
        </p:nvGrpSpPr>
        <p:grpSpPr bwMode="auto">
          <a:xfrm>
            <a:off x="6491288" y="4213226"/>
            <a:ext cx="431800" cy="892175"/>
            <a:chOff x="4320" y="2702"/>
            <a:chExt cx="272" cy="562"/>
          </a:xfrm>
        </p:grpSpPr>
        <p:sp>
          <p:nvSpPr>
            <p:cNvPr id="5155" name="Line 281"/>
            <p:cNvSpPr>
              <a:spLocks noChangeShapeType="1"/>
            </p:cNvSpPr>
            <p:nvPr/>
          </p:nvSpPr>
          <p:spPr bwMode="auto">
            <a:xfrm>
              <a:off x="4430" y="2860"/>
              <a:ext cx="0" cy="144"/>
            </a:xfrm>
            <a:prstGeom prst="line">
              <a:avLst/>
            </a:prstGeom>
            <a:noFill/>
            <a:ln w="50800">
              <a:solidFill>
                <a:srgbClr val="0000CC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282"/>
            <p:cNvGrpSpPr/>
            <p:nvPr/>
          </p:nvGrpSpPr>
          <p:grpSpPr bwMode="auto">
            <a:xfrm>
              <a:off x="4320" y="2702"/>
              <a:ext cx="272" cy="562"/>
              <a:chOff x="4560" y="2702"/>
              <a:chExt cx="272" cy="562"/>
            </a:xfrm>
          </p:grpSpPr>
          <p:grpSp>
            <p:nvGrpSpPr>
              <p:cNvPr id="5157" name="Group 283"/>
              <p:cNvGrpSpPr/>
              <p:nvPr/>
            </p:nvGrpSpPr>
            <p:grpSpPr bwMode="auto">
              <a:xfrm>
                <a:off x="4560" y="2702"/>
                <a:ext cx="272" cy="562"/>
                <a:chOff x="4560" y="2702"/>
                <a:chExt cx="272" cy="562"/>
              </a:xfrm>
            </p:grpSpPr>
            <p:sp>
              <p:nvSpPr>
                <p:cNvPr id="5159" name="Line 284"/>
                <p:cNvSpPr>
                  <a:spLocks noChangeShapeType="1"/>
                </p:cNvSpPr>
                <p:nvPr/>
              </p:nvSpPr>
              <p:spPr bwMode="auto">
                <a:xfrm flipH="1">
                  <a:off x="4574" y="2852"/>
                  <a:ext cx="96" cy="14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5160" name="Group 285"/>
                <p:cNvGrpSpPr/>
                <p:nvPr/>
              </p:nvGrpSpPr>
              <p:grpSpPr bwMode="auto">
                <a:xfrm>
                  <a:off x="4560" y="2702"/>
                  <a:ext cx="272" cy="562"/>
                  <a:chOff x="4560" y="2702"/>
                  <a:chExt cx="272" cy="562"/>
                </a:xfrm>
              </p:grpSpPr>
              <p:sp>
                <p:nvSpPr>
                  <p:cNvPr id="5161" name="Line 286"/>
                  <p:cNvSpPr>
                    <a:spLocks noChangeShapeType="1"/>
                  </p:cNvSpPr>
                  <p:nvPr/>
                </p:nvSpPr>
                <p:spPr bwMode="auto">
                  <a:xfrm>
                    <a:off x="4704" y="2880"/>
                    <a:ext cx="48" cy="96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5162" name="Group 287"/>
                  <p:cNvGrpSpPr/>
                  <p:nvPr/>
                </p:nvGrpSpPr>
                <p:grpSpPr bwMode="auto">
                  <a:xfrm>
                    <a:off x="4560" y="2702"/>
                    <a:ext cx="272" cy="562"/>
                    <a:chOff x="4562" y="2702"/>
                    <a:chExt cx="272" cy="562"/>
                  </a:xfrm>
                </p:grpSpPr>
                <p:sp>
                  <p:nvSpPr>
                    <p:cNvPr id="5163" name="Line 2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76" y="3010"/>
                      <a:ext cx="96" cy="24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64" name="Line 28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594" y="3024"/>
                      <a:ext cx="96" cy="24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165" name="Group 290"/>
                    <p:cNvGrpSpPr/>
                    <p:nvPr/>
                  </p:nvGrpSpPr>
                  <p:grpSpPr bwMode="auto">
                    <a:xfrm>
                      <a:off x="4562" y="2702"/>
                      <a:ext cx="272" cy="538"/>
                      <a:chOff x="4560" y="2702"/>
                      <a:chExt cx="272" cy="538"/>
                    </a:xfrm>
                  </p:grpSpPr>
                  <p:sp>
                    <p:nvSpPr>
                      <p:cNvPr id="5166" name="Oval 29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656" y="2702"/>
                        <a:ext cx="62" cy="144"/>
                      </a:xfrm>
                      <a:prstGeom prst="ellipse">
                        <a:avLst/>
                      </a:prstGeom>
                      <a:solidFill>
                        <a:srgbClr val="66FF33"/>
                      </a:solidFill>
                      <a:ln w="9525">
                        <a:solidFill>
                          <a:srgbClr val="FF0000"/>
                        </a:solidFill>
                        <a:round/>
                      </a:ln>
                    </p:spPr>
                    <p:txBody>
                      <a:bodyPr wrap="none" anchor="ctr"/>
                      <a:lstStyle>
                        <a:lvl1pPr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>
                          <a:spcBef>
                            <a:spcPct val="0"/>
                          </a:spcBef>
                        </a:pPr>
                        <a:endParaRPr lang="en-US" altLang="en-US" sz="1800" b="0">
                          <a:solidFill>
                            <a:srgbClr val="0000CC"/>
                          </a:solidFill>
                          <a:latin typeface="Arial Black" panose="020B0A04020102020204" pitchFamily="34" charset="0"/>
                        </a:endParaRPr>
                      </a:p>
                    </p:txBody>
                  </p:sp>
                  <p:sp>
                    <p:nvSpPr>
                      <p:cNvPr id="5167" name="Line 29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560" y="3010"/>
                        <a:ext cx="9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68" name="Line 29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16" y="2976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69" name="Line 29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84" y="3240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sp>
            <p:nvSpPr>
              <p:cNvPr id="5158" name="Line 295"/>
              <p:cNvSpPr>
                <a:spLocks noChangeShapeType="1"/>
              </p:cNvSpPr>
              <p:nvPr/>
            </p:nvSpPr>
            <p:spPr bwMode="auto">
              <a:xfrm>
                <a:off x="4608" y="3264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7456" name="Group 296"/>
          <p:cNvGrpSpPr/>
          <p:nvPr/>
        </p:nvGrpSpPr>
        <p:grpSpPr bwMode="auto">
          <a:xfrm>
            <a:off x="7010400" y="4213226"/>
            <a:ext cx="431800" cy="892175"/>
            <a:chOff x="4320" y="2702"/>
            <a:chExt cx="272" cy="562"/>
          </a:xfrm>
        </p:grpSpPr>
        <p:sp>
          <p:nvSpPr>
            <p:cNvPr id="5140" name="Line 297"/>
            <p:cNvSpPr>
              <a:spLocks noChangeShapeType="1"/>
            </p:cNvSpPr>
            <p:nvPr/>
          </p:nvSpPr>
          <p:spPr bwMode="auto">
            <a:xfrm>
              <a:off x="4430" y="2860"/>
              <a:ext cx="0" cy="144"/>
            </a:xfrm>
            <a:prstGeom prst="line">
              <a:avLst/>
            </a:prstGeom>
            <a:noFill/>
            <a:ln w="50800">
              <a:solidFill>
                <a:srgbClr val="0000CC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41" name="Group 298"/>
            <p:cNvGrpSpPr/>
            <p:nvPr/>
          </p:nvGrpSpPr>
          <p:grpSpPr bwMode="auto">
            <a:xfrm>
              <a:off x="4320" y="2702"/>
              <a:ext cx="272" cy="562"/>
              <a:chOff x="4560" y="2702"/>
              <a:chExt cx="272" cy="562"/>
            </a:xfrm>
          </p:grpSpPr>
          <p:grpSp>
            <p:nvGrpSpPr>
              <p:cNvPr id="5142" name="Group 299"/>
              <p:cNvGrpSpPr/>
              <p:nvPr/>
            </p:nvGrpSpPr>
            <p:grpSpPr bwMode="auto">
              <a:xfrm>
                <a:off x="4560" y="2702"/>
                <a:ext cx="272" cy="562"/>
                <a:chOff x="4560" y="2702"/>
                <a:chExt cx="272" cy="562"/>
              </a:xfrm>
            </p:grpSpPr>
            <p:sp>
              <p:nvSpPr>
                <p:cNvPr id="5144" name="Line 300"/>
                <p:cNvSpPr>
                  <a:spLocks noChangeShapeType="1"/>
                </p:cNvSpPr>
                <p:nvPr/>
              </p:nvSpPr>
              <p:spPr bwMode="auto">
                <a:xfrm flipH="1">
                  <a:off x="4574" y="2852"/>
                  <a:ext cx="96" cy="14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5145" name="Group 301"/>
                <p:cNvGrpSpPr/>
                <p:nvPr/>
              </p:nvGrpSpPr>
              <p:grpSpPr bwMode="auto">
                <a:xfrm>
                  <a:off x="4560" y="2702"/>
                  <a:ext cx="272" cy="562"/>
                  <a:chOff x="4560" y="2702"/>
                  <a:chExt cx="272" cy="562"/>
                </a:xfrm>
              </p:grpSpPr>
              <p:sp>
                <p:nvSpPr>
                  <p:cNvPr id="5146" name="Line 302"/>
                  <p:cNvSpPr>
                    <a:spLocks noChangeShapeType="1"/>
                  </p:cNvSpPr>
                  <p:nvPr/>
                </p:nvSpPr>
                <p:spPr bwMode="auto">
                  <a:xfrm>
                    <a:off x="4704" y="2880"/>
                    <a:ext cx="48" cy="96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5147" name="Group 303"/>
                  <p:cNvGrpSpPr/>
                  <p:nvPr/>
                </p:nvGrpSpPr>
                <p:grpSpPr bwMode="auto">
                  <a:xfrm>
                    <a:off x="4560" y="2702"/>
                    <a:ext cx="272" cy="562"/>
                    <a:chOff x="4562" y="2702"/>
                    <a:chExt cx="272" cy="562"/>
                  </a:xfrm>
                </p:grpSpPr>
                <p:sp>
                  <p:nvSpPr>
                    <p:cNvPr id="5148" name="Line 3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76" y="3010"/>
                      <a:ext cx="96" cy="24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49" name="Line 30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594" y="3024"/>
                      <a:ext cx="96" cy="24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150" name="Group 306"/>
                    <p:cNvGrpSpPr/>
                    <p:nvPr/>
                  </p:nvGrpSpPr>
                  <p:grpSpPr bwMode="auto">
                    <a:xfrm>
                      <a:off x="4562" y="2702"/>
                      <a:ext cx="272" cy="538"/>
                      <a:chOff x="4560" y="2702"/>
                      <a:chExt cx="272" cy="538"/>
                    </a:xfrm>
                  </p:grpSpPr>
                  <p:sp>
                    <p:nvSpPr>
                      <p:cNvPr id="5151" name="Oval 30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656" y="2702"/>
                        <a:ext cx="62" cy="144"/>
                      </a:xfrm>
                      <a:prstGeom prst="ellipse">
                        <a:avLst/>
                      </a:prstGeom>
                      <a:solidFill>
                        <a:srgbClr val="66FF33"/>
                      </a:solidFill>
                      <a:ln w="9525">
                        <a:solidFill>
                          <a:srgbClr val="FF0000"/>
                        </a:solidFill>
                        <a:round/>
                      </a:ln>
                    </p:spPr>
                    <p:txBody>
                      <a:bodyPr wrap="none" anchor="ctr"/>
                      <a:lstStyle>
                        <a:lvl1pPr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>
                          <a:spcBef>
                            <a:spcPct val="0"/>
                          </a:spcBef>
                        </a:pPr>
                        <a:endParaRPr lang="en-US" altLang="en-US" sz="1800" b="0">
                          <a:solidFill>
                            <a:srgbClr val="0000CC"/>
                          </a:solidFill>
                          <a:latin typeface="Arial Black" panose="020B0A04020102020204" pitchFamily="34" charset="0"/>
                        </a:endParaRPr>
                      </a:p>
                    </p:txBody>
                  </p:sp>
                  <p:sp>
                    <p:nvSpPr>
                      <p:cNvPr id="5152" name="Line 30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560" y="3010"/>
                        <a:ext cx="9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53" name="Line 30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16" y="2976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54" name="Line 31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84" y="3240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sp>
            <p:nvSpPr>
              <p:cNvPr id="5143" name="Line 311"/>
              <p:cNvSpPr>
                <a:spLocks noChangeShapeType="1"/>
              </p:cNvSpPr>
              <p:nvPr/>
            </p:nvSpPr>
            <p:spPr bwMode="auto">
              <a:xfrm>
                <a:off x="4608" y="3264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7672" name="Text Box 328" descr="White marble"/>
          <p:cNvSpPr txBox="1">
            <a:spLocks noChangeArrowheads="1"/>
          </p:cNvSpPr>
          <p:nvPr/>
        </p:nvSpPr>
        <p:spPr bwMode="auto">
          <a:xfrm>
            <a:off x="1041400" y="891811"/>
            <a:ext cx="75438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000" dirty="0">
                <a:solidFill>
                  <a:schemeClr val="bg1"/>
                </a:solidFill>
              </a:rPr>
              <a:t>I. PHẦN MỞ ĐẦU</a:t>
            </a:r>
            <a:endParaRPr lang="en-US" altLang="en-US" sz="4000" dirty="0">
              <a:solidFill>
                <a:schemeClr val="bg1"/>
              </a:solidFill>
            </a:endParaRPr>
          </a:p>
          <a:p>
            <a:pPr lvl="0"/>
            <a:r>
              <a:rPr lang="en-US" sz="3200" kern="0" dirty="0">
                <a:solidFill>
                  <a:schemeClr val="bg1"/>
                </a:solidFill>
                <a:cs typeface="Times New Roman" panose="02020603050405020304" pitchFamily="18" charset="0"/>
              </a:rPr>
              <a:t>1. </a:t>
            </a:r>
            <a:r>
              <a:rPr lang="en-US" sz="3200" kern="0" dirty="0" err="1">
                <a:solidFill>
                  <a:schemeClr val="bg1"/>
                </a:solidFill>
                <a:cs typeface="Times New Roman" panose="02020603050405020304" pitchFamily="18" charset="0"/>
              </a:rPr>
              <a:t>Hoạt</a:t>
            </a:r>
            <a:r>
              <a:rPr lang="en-US" sz="3200" kern="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cs typeface="Times New Roman" panose="02020603050405020304" pitchFamily="18" charset="0"/>
              </a:rPr>
              <a:t>động</a:t>
            </a:r>
            <a:r>
              <a:rPr lang="en-US" sz="3200" kern="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cs typeface="Times New Roman" panose="02020603050405020304" pitchFamily="18" charset="0"/>
              </a:rPr>
              <a:t>khởi</a:t>
            </a:r>
            <a:r>
              <a:rPr lang="en-US" sz="3200" kern="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cs typeface="Times New Roman" panose="02020603050405020304" pitchFamily="18" charset="0"/>
              </a:rPr>
              <a:t>động</a:t>
            </a:r>
            <a:endParaRPr lang="en-US" sz="3200" b="0" kern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endParaRPr lang="en-US" altLang="en-US" sz="4000" dirty="0">
              <a:solidFill>
                <a:srgbClr val="00B0F0"/>
              </a:solidFill>
            </a:endParaRPr>
          </a:p>
        </p:txBody>
      </p:sp>
      <p:sp>
        <p:nvSpPr>
          <p:cNvPr id="57673" name="Text Box 329" descr="White marble"/>
          <p:cNvSpPr txBox="1">
            <a:spLocks noChangeArrowheads="1"/>
          </p:cNvSpPr>
          <p:nvPr/>
        </p:nvSpPr>
        <p:spPr bwMode="auto">
          <a:xfrm>
            <a:off x="335932" y="1972474"/>
            <a:ext cx="113772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3200" dirty="0">
                <a:solidFill>
                  <a:schemeClr val="bg1"/>
                </a:solidFill>
              </a:rPr>
              <a:t>   * </a:t>
            </a:r>
            <a:r>
              <a:rPr lang="en-US" altLang="en-US" sz="3200" u="sng" dirty="0" err="1">
                <a:solidFill>
                  <a:schemeClr val="bg1"/>
                </a:solidFill>
              </a:rPr>
              <a:t>Giáo</a:t>
            </a:r>
            <a:r>
              <a:rPr lang="en-US" altLang="en-US" sz="3200" u="sng" dirty="0">
                <a:solidFill>
                  <a:schemeClr val="bg1"/>
                </a:solidFill>
              </a:rPr>
              <a:t> </a:t>
            </a:r>
            <a:r>
              <a:rPr lang="en-US" altLang="en-US" sz="3200" u="sng" dirty="0" err="1">
                <a:solidFill>
                  <a:schemeClr val="bg1"/>
                </a:solidFill>
              </a:rPr>
              <a:t>viên</a:t>
            </a:r>
            <a:r>
              <a:rPr lang="en-US" altLang="en-US" sz="3200" u="sng" dirty="0">
                <a:solidFill>
                  <a:schemeClr val="bg1"/>
                </a:solidFill>
              </a:rPr>
              <a:t>:</a:t>
            </a:r>
            <a:r>
              <a:rPr lang="en-US" altLang="en-US" sz="3200" b="0" dirty="0">
                <a:solidFill>
                  <a:schemeClr val="bg1"/>
                </a:solidFill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</a:rPr>
              <a:t>Nhận</a:t>
            </a:r>
            <a:r>
              <a:rPr lang="en-US" altLang="en-US" sz="3200" i="1" dirty="0">
                <a:solidFill>
                  <a:schemeClr val="bg1"/>
                </a:solidFill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</a:rPr>
              <a:t>lớp</a:t>
            </a:r>
            <a:r>
              <a:rPr lang="en-US" altLang="en-US" sz="3200" i="1" dirty="0">
                <a:solidFill>
                  <a:schemeClr val="bg1"/>
                </a:solidFill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</a:rPr>
              <a:t>phổ</a:t>
            </a:r>
            <a:r>
              <a:rPr lang="en-US" altLang="en-US" sz="3200" i="1" dirty="0">
                <a:solidFill>
                  <a:schemeClr val="bg1"/>
                </a:solidFill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</a:rPr>
              <a:t>biến</a:t>
            </a:r>
            <a:r>
              <a:rPr lang="en-US" altLang="en-US" sz="3200" i="1" dirty="0">
                <a:solidFill>
                  <a:schemeClr val="bg1"/>
                </a:solidFill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</a:rPr>
              <a:t>nội</a:t>
            </a:r>
            <a:r>
              <a:rPr lang="en-US" altLang="en-US" sz="3200" i="1" dirty="0">
                <a:solidFill>
                  <a:schemeClr val="bg1"/>
                </a:solidFill>
              </a:rPr>
              <a:t> dung </a:t>
            </a:r>
            <a:r>
              <a:rPr lang="en-US" altLang="en-US" sz="3200" i="1" dirty="0" err="1">
                <a:solidFill>
                  <a:schemeClr val="bg1"/>
                </a:solidFill>
              </a:rPr>
              <a:t>yêu</a:t>
            </a:r>
            <a:r>
              <a:rPr lang="en-US" altLang="en-US" sz="3200" i="1" dirty="0">
                <a:solidFill>
                  <a:schemeClr val="bg1"/>
                </a:solidFill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</a:rPr>
              <a:t>cầu</a:t>
            </a:r>
            <a:r>
              <a:rPr lang="en-US" altLang="en-US" sz="3200" i="1" dirty="0">
                <a:solidFill>
                  <a:schemeClr val="bg1"/>
                </a:solidFill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</a:rPr>
              <a:t>tiết</a:t>
            </a:r>
            <a:r>
              <a:rPr lang="en-US" altLang="en-US" sz="3200" i="1" dirty="0">
                <a:solidFill>
                  <a:schemeClr val="bg1"/>
                </a:solidFill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</a:rPr>
              <a:t>học</a:t>
            </a:r>
            <a:r>
              <a:rPr lang="en-US" altLang="en-US" sz="3200" i="1" dirty="0">
                <a:solidFill>
                  <a:schemeClr val="bg1"/>
                </a:solidFill>
              </a:rPr>
              <a:t>.</a:t>
            </a:r>
            <a:endParaRPr lang="en-US" altLang="en-US" sz="3200" i="1" dirty="0">
              <a:solidFill>
                <a:schemeClr val="bg1"/>
              </a:solidFill>
            </a:endParaRPr>
          </a:p>
          <a:p>
            <a:endParaRPr lang="en-US" altLang="en-US" sz="3200" dirty="0"/>
          </a:p>
        </p:txBody>
      </p:sp>
      <p:sp>
        <p:nvSpPr>
          <p:cNvPr id="57674" name="Text Box 330" descr="White marble"/>
          <p:cNvSpPr txBox="1">
            <a:spLocks noChangeArrowheads="1"/>
          </p:cNvSpPr>
          <p:nvPr/>
        </p:nvSpPr>
        <p:spPr bwMode="auto">
          <a:xfrm>
            <a:off x="637704" y="2542833"/>
            <a:ext cx="93290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3200" dirty="0">
                <a:solidFill>
                  <a:schemeClr val="bg1"/>
                </a:solidFill>
              </a:rPr>
              <a:t>* </a:t>
            </a:r>
            <a:r>
              <a:rPr lang="en-US" altLang="en-US" sz="3200" u="sng" dirty="0" err="1">
                <a:solidFill>
                  <a:schemeClr val="bg1"/>
                </a:solidFill>
              </a:rPr>
              <a:t>Lớp</a:t>
            </a:r>
            <a:r>
              <a:rPr lang="en-US" altLang="en-US" sz="3200" u="sng" dirty="0">
                <a:solidFill>
                  <a:schemeClr val="bg1"/>
                </a:solidFill>
              </a:rPr>
              <a:t> </a:t>
            </a:r>
            <a:r>
              <a:rPr lang="en-US" altLang="en-US" sz="3200" u="sng" dirty="0" err="1">
                <a:solidFill>
                  <a:schemeClr val="bg1"/>
                </a:solidFill>
              </a:rPr>
              <a:t>trưởng</a:t>
            </a:r>
            <a:r>
              <a:rPr lang="en-US" altLang="en-US" sz="3200" u="sng" dirty="0">
                <a:solidFill>
                  <a:schemeClr val="bg1"/>
                </a:solidFill>
              </a:rPr>
              <a:t>:</a:t>
            </a:r>
            <a:r>
              <a:rPr lang="en-US" altLang="en-US" sz="3200" b="0" i="1" dirty="0">
                <a:solidFill>
                  <a:schemeClr val="bg1"/>
                </a:solidFill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</a:rPr>
              <a:t>Tập</a:t>
            </a:r>
            <a:r>
              <a:rPr lang="en-US" altLang="en-US" sz="3200" i="1" dirty="0">
                <a:solidFill>
                  <a:schemeClr val="bg1"/>
                </a:solidFill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</a:rPr>
              <a:t>trung</a:t>
            </a:r>
            <a:r>
              <a:rPr lang="en-US" altLang="en-US" sz="3200" i="1" dirty="0">
                <a:solidFill>
                  <a:schemeClr val="bg1"/>
                </a:solidFill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</a:rPr>
              <a:t>lớp</a:t>
            </a:r>
            <a:r>
              <a:rPr lang="en-US" altLang="en-US" sz="3200" i="1" dirty="0">
                <a:solidFill>
                  <a:schemeClr val="bg1"/>
                </a:solidFill>
              </a:rPr>
              <a:t>, </a:t>
            </a:r>
            <a:r>
              <a:rPr lang="en-US" altLang="en-US" sz="3200" i="1" dirty="0" err="1">
                <a:solidFill>
                  <a:schemeClr val="bg1"/>
                </a:solidFill>
              </a:rPr>
              <a:t>điểm</a:t>
            </a:r>
            <a:r>
              <a:rPr lang="en-US" altLang="en-US" sz="3200" i="1" dirty="0">
                <a:solidFill>
                  <a:schemeClr val="bg1"/>
                </a:solidFill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</a:rPr>
              <a:t>danh</a:t>
            </a:r>
            <a:r>
              <a:rPr lang="en-US" altLang="en-US" sz="3200" i="1" dirty="0">
                <a:solidFill>
                  <a:schemeClr val="bg1"/>
                </a:solidFill>
              </a:rPr>
              <a:t>, </a:t>
            </a:r>
            <a:r>
              <a:rPr lang="en-US" altLang="en-US" sz="3200" i="1" dirty="0" err="1">
                <a:solidFill>
                  <a:schemeClr val="bg1"/>
                </a:solidFill>
              </a:rPr>
              <a:t>báo</a:t>
            </a:r>
            <a:r>
              <a:rPr lang="en-US" altLang="en-US" sz="3200" i="1" dirty="0">
                <a:solidFill>
                  <a:schemeClr val="bg1"/>
                </a:solidFill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</a:rPr>
              <a:t>cáo</a:t>
            </a:r>
            <a:r>
              <a:rPr lang="en-US" altLang="en-US" sz="3200" i="1" dirty="0">
                <a:solidFill>
                  <a:schemeClr val="bg1"/>
                </a:solidFill>
              </a:rPr>
              <a:t>.</a:t>
            </a:r>
            <a:endParaRPr lang="en-US" altLang="en-US" sz="3200" dirty="0">
              <a:solidFill>
                <a:schemeClr val="bg1"/>
              </a:solidFill>
            </a:endParaRPr>
          </a:p>
        </p:txBody>
      </p:sp>
      <p:sp>
        <p:nvSpPr>
          <p:cNvPr id="57676" name="Text Box 332" descr="White marble"/>
          <p:cNvSpPr txBox="1">
            <a:spLocks noChangeArrowheads="1"/>
          </p:cNvSpPr>
          <p:nvPr/>
        </p:nvSpPr>
        <p:spPr bwMode="auto">
          <a:xfrm>
            <a:off x="637704" y="3031618"/>
            <a:ext cx="7010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3200" b="0" i="1" dirty="0">
                <a:solidFill>
                  <a:schemeClr val="bg1"/>
                </a:solidFill>
              </a:rPr>
              <a:t>* </a:t>
            </a:r>
            <a:r>
              <a:rPr lang="en-US" altLang="en-US" sz="3200" u="sng" dirty="0" err="1">
                <a:solidFill>
                  <a:schemeClr val="bg1"/>
                </a:solidFill>
              </a:rPr>
              <a:t>Đội</a:t>
            </a:r>
            <a:r>
              <a:rPr lang="en-US" altLang="en-US" sz="3200" u="sng" dirty="0">
                <a:solidFill>
                  <a:schemeClr val="bg1"/>
                </a:solidFill>
              </a:rPr>
              <a:t> </a:t>
            </a:r>
            <a:r>
              <a:rPr lang="en-US" altLang="en-US" sz="3200" u="sng" dirty="0" err="1">
                <a:solidFill>
                  <a:schemeClr val="bg1"/>
                </a:solidFill>
              </a:rPr>
              <a:t>hình</a:t>
            </a:r>
            <a:r>
              <a:rPr lang="en-US" altLang="en-US" sz="3200" u="sng" dirty="0">
                <a:solidFill>
                  <a:schemeClr val="bg1"/>
                </a:solidFill>
              </a:rPr>
              <a:t> </a:t>
            </a:r>
            <a:r>
              <a:rPr lang="en-US" altLang="en-US" sz="3200" u="sng" dirty="0" err="1">
                <a:solidFill>
                  <a:schemeClr val="bg1"/>
                </a:solidFill>
              </a:rPr>
              <a:t>nhận</a:t>
            </a:r>
            <a:r>
              <a:rPr lang="en-US" altLang="en-US" sz="3200" u="sng" dirty="0">
                <a:solidFill>
                  <a:schemeClr val="bg1"/>
                </a:solidFill>
              </a:rPr>
              <a:t> </a:t>
            </a:r>
            <a:r>
              <a:rPr lang="en-US" altLang="en-US" sz="3200" u="sng" dirty="0" err="1">
                <a:solidFill>
                  <a:schemeClr val="bg1"/>
                </a:solidFill>
              </a:rPr>
              <a:t>lớp</a:t>
            </a:r>
            <a:r>
              <a:rPr lang="en-US" altLang="en-US" sz="3200" u="sng" dirty="0">
                <a:solidFill>
                  <a:schemeClr val="bg1"/>
                </a:solidFill>
              </a:rPr>
              <a:t>:</a:t>
            </a:r>
            <a:endParaRPr lang="en-US" alt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7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576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576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576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576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576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576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576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576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576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7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57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5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5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5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7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7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57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7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7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57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7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7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57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0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463" grpId="0" animBg="1"/>
      <p:bldP spid="57672" grpId="0"/>
      <p:bldP spid="57673" grpId="0"/>
      <p:bldP spid="57674" grpId="0"/>
      <p:bldP spid="5767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8155" y="2276872"/>
            <a:ext cx="3413760" cy="1014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1.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KHỞI ĐỘNG</a:t>
            </a:r>
            <a:endParaRPr kumimoji="0" lang="en-SG" sz="4000" b="0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757" y="2142870"/>
            <a:ext cx="7407965" cy="45675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14932" y="188640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2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31504" y="886578"/>
            <a:ext cx="9048328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FFC000"/>
                </a:solidFill>
                <a:latin typeface="+mj-lt"/>
              </a:rPr>
              <a:t>Bài </a:t>
            </a:r>
            <a:r>
              <a:rPr lang="en-US" altLang="vi-VN" sz="3600" b="1" dirty="0">
                <a:solidFill>
                  <a:srgbClr val="FFC000"/>
                </a:solidFill>
                <a:latin typeface="+mj-lt"/>
              </a:rPr>
              <a:t>4</a:t>
            </a:r>
            <a:r>
              <a:rPr lang="vi-VN" sz="3600" b="1" dirty="0" smtClean="0">
                <a:solidFill>
                  <a:srgbClr val="FFC000"/>
                </a:solidFill>
                <a:latin typeface="+mj-lt"/>
              </a:rPr>
              <a:t>: </a:t>
            </a:r>
            <a:r>
              <a:rPr lang="en-US" altLang="vi-VN" sz="3600" b="1" dirty="0" smtClean="0">
                <a:solidFill>
                  <a:srgbClr val="FFC000"/>
                </a:solidFill>
                <a:latin typeface="+mj-lt"/>
              </a:rPr>
              <a:t>ĐỘNG TÁC </a:t>
            </a:r>
            <a:r>
              <a:rPr lang="en-US" sz="3600" b="1" dirty="0" smtClean="0">
                <a:solidFill>
                  <a:srgbClr val="FFC000"/>
                </a:solidFill>
                <a:latin typeface="+mj-lt"/>
              </a:rPr>
              <a:t>NÉM BÓNG VÀO RỔ BẰNG MỘT TAY TRÊN VAI</a:t>
            </a:r>
            <a:endParaRPr lang="vi-VN" sz="3600" b="1" dirty="0">
              <a:solidFill>
                <a:srgbClr val="FFC000"/>
              </a:solidFill>
              <a:latin typeface="+mj-lt"/>
            </a:endParaRPr>
          </a:p>
          <a:p>
            <a:pPr algn="ctr"/>
            <a:r>
              <a:rPr lang="vi-VN" sz="3600" b="1" dirty="0">
                <a:solidFill>
                  <a:srgbClr val="FFC000"/>
                </a:solidFill>
                <a:latin typeface="+mj-lt"/>
              </a:rPr>
              <a:t>TRÒ CHƠI </a:t>
            </a:r>
            <a:r>
              <a:rPr lang="vi-VN" sz="3600" b="1" dirty="0" smtClean="0">
                <a:solidFill>
                  <a:srgbClr val="FFC000"/>
                </a:solidFill>
                <a:latin typeface="+mj-lt"/>
              </a:rPr>
              <a:t>“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 CÒ TIẾP SỨC</a:t>
            </a:r>
            <a:r>
              <a:rPr lang="vi-VN" sz="3600" b="1" dirty="0" smtClean="0">
                <a:solidFill>
                  <a:srgbClr val="FFC000"/>
                </a:solidFill>
                <a:latin typeface="+mj-lt"/>
              </a:rPr>
              <a:t>”</a:t>
            </a:r>
            <a:endParaRPr lang="vi-VN" sz="3600" b="1" dirty="0">
              <a:solidFill>
                <a:srgbClr val="FFC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783" y="543339"/>
            <a:ext cx="4498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Video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khởi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7 động tác khởi động môn thể dụ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275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550280" y="250304"/>
            <a:ext cx="3888432" cy="63573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1384" y="2348880"/>
            <a:ext cx="1086997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 MỞ ĐẦU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TRÒ CHƠI KHỞI ĐỘNG </a:t>
            </a:r>
            <a:endParaRPr lang="en-US" sz="3600" kern="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6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sz="36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600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TC </a:t>
            </a:r>
            <a:r>
              <a:rPr lang="en-US" sz="36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</a:t>
            </a:r>
            <a:r>
              <a:rPr lang="en-US" sz="3600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(GV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70784" y="372633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2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62206" y="957408"/>
            <a:ext cx="9048328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FFC000"/>
                </a:solidFill>
                <a:latin typeface="+mj-lt"/>
              </a:rPr>
              <a:t>Bài </a:t>
            </a:r>
            <a:r>
              <a:rPr lang="en-US" altLang="vi-VN" sz="3600" b="1" dirty="0">
                <a:solidFill>
                  <a:srgbClr val="FFC000"/>
                </a:solidFill>
                <a:latin typeface="+mj-lt"/>
              </a:rPr>
              <a:t>4</a:t>
            </a:r>
            <a:r>
              <a:rPr lang="vi-VN" sz="3600" b="1" dirty="0" smtClean="0">
                <a:solidFill>
                  <a:srgbClr val="FFC000"/>
                </a:solidFill>
                <a:latin typeface="+mj-lt"/>
              </a:rPr>
              <a:t>: </a:t>
            </a:r>
            <a:r>
              <a:rPr lang="en-US" altLang="vi-VN" sz="3600" b="1" dirty="0" smtClean="0">
                <a:solidFill>
                  <a:srgbClr val="FFC000"/>
                </a:solidFill>
                <a:latin typeface="+mj-lt"/>
              </a:rPr>
              <a:t>ĐỘNG TÁC </a:t>
            </a:r>
            <a:r>
              <a:rPr lang="en-US" sz="3600" b="1" dirty="0" smtClean="0">
                <a:solidFill>
                  <a:srgbClr val="FFC000"/>
                </a:solidFill>
                <a:latin typeface="+mj-lt"/>
              </a:rPr>
              <a:t>NÉM BÓNG VÀO RỔ BẰNG MỘT TAY TRÊN VAI</a:t>
            </a:r>
            <a:endParaRPr lang="vi-VN" sz="3600" b="1" dirty="0">
              <a:solidFill>
                <a:srgbClr val="FFC000"/>
              </a:solidFill>
              <a:latin typeface="+mj-lt"/>
            </a:endParaRPr>
          </a:p>
          <a:p>
            <a:pPr algn="ctr"/>
            <a:r>
              <a:rPr lang="vi-VN" sz="3600" b="1" dirty="0">
                <a:solidFill>
                  <a:srgbClr val="FFC000"/>
                </a:solidFill>
                <a:latin typeface="+mj-lt"/>
              </a:rPr>
              <a:t>TRÒ CHƠI </a:t>
            </a:r>
            <a:r>
              <a:rPr lang="vi-VN" sz="3600" b="1" dirty="0" smtClean="0">
                <a:solidFill>
                  <a:srgbClr val="FFC000"/>
                </a:solidFill>
                <a:latin typeface="+mj-lt"/>
              </a:rPr>
              <a:t>“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 CÒ TIẾP SỨC</a:t>
            </a:r>
            <a:r>
              <a:rPr lang="vi-VN" sz="3600" b="1" dirty="0" smtClean="0">
                <a:solidFill>
                  <a:srgbClr val="FFC000"/>
                </a:solidFill>
                <a:latin typeface="+mj-lt"/>
              </a:rPr>
              <a:t>”</a:t>
            </a:r>
            <a:endParaRPr lang="vi-VN" sz="3600" b="1" dirty="0">
              <a:solidFill>
                <a:srgbClr val="FFC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2337" y="1899998"/>
            <a:ext cx="11737304" cy="5507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PHẦN CƠ BẢN </a:t>
            </a:r>
            <a:endParaRPr lang="en-US" sz="4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pt-BR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 cách cầm bóng </a:t>
            </a:r>
            <a:r>
              <a:rPr lang="pt-BR" sz="40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 một</a:t>
            </a:r>
            <a:r>
              <a:rPr lang="pt-BR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tay (trên vai).</a:t>
            </a:r>
            <a:endParaRPr lang="en-US" sz="4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HDHS </a:t>
            </a:r>
            <a:r>
              <a:rPr lang="pt-BR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cách </a:t>
            </a:r>
            <a:r>
              <a:rPr lang="pt-BR" sz="40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cầm bóng bằng </a:t>
            </a:r>
            <a:r>
              <a:rPr lang="pt-BR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 </a:t>
            </a:r>
            <a:r>
              <a:rPr lang="pt-BR" sz="40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tay (</a:t>
            </a:r>
            <a:r>
              <a:rPr lang="pt-BR" sz="40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 vai).</a:t>
            </a:r>
            <a:endParaRPr lang="pt-BR" sz="4000" dirty="0" smtClean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pt-BR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nêu tên động tác, làm mẫu và giải thích</a:t>
            </a:r>
            <a:endParaRPr lang="pt-BR" sz="4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pt-BR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tập đồng loạt nếu đủ bóng, hay tập theo nhóm.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en-US" sz="3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63752" y="119993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2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36825" y="699669"/>
            <a:ext cx="9048328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FFC000"/>
                </a:solidFill>
                <a:latin typeface="+mj-lt"/>
              </a:rPr>
              <a:t>Bài </a:t>
            </a:r>
            <a:r>
              <a:rPr lang="en-US" altLang="vi-VN" sz="3600" b="1" dirty="0">
                <a:solidFill>
                  <a:srgbClr val="FFC000"/>
                </a:solidFill>
                <a:latin typeface="+mj-lt"/>
              </a:rPr>
              <a:t>4</a:t>
            </a:r>
            <a:r>
              <a:rPr lang="vi-VN" sz="3600" b="1" dirty="0" smtClean="0">
                <a:solidFill>
                  <a:srgbClr val="FFC000"/>
                </a:solidFill>
                <a:latin typeface="+mj-lt"/>
              </a:rPr>
              <a:t>: </a:t>
            </a:r>
            <a:r>
              <a:rPr lang="en-US" altLang="vi-VN" sz="3600" b="1" dirty="0" smtClean="0">
                <a:solidFill>
                  <a:srgbClr val="FFC000"/>
                </a:solidFill>
                <a:latin typeface="+mj-lt"/>
              </a:rPr>
              <a:t>ĐỘNG TÁC </a:t>
            </a:r>
            <a:r>
              <a:rPr lang="en-US" sz="3600" b="1" dirty="0" smtClean="0">
                <a:solidFill>
                  <a:srgbClr val="FFC000"/>
                </a:solidFill>
                <a:latin typeface="+mj-lt"/>
              </a:rPr>
              <a:t>NÉM BÓNG VÀO RỔ BẰNG MỘT TAY TRÊN VAI</a:t>
            </a:r>
            <a:endParaRPr lang="vi-VN" sz="3600" b="1" dirty="0">
              <a:solidFill>
                <a:srgbClr val="FFC000"/>
              </a:solidFill>
              <a:latin typeface="+mj-lt"/>
            </a:endParaRPr>
          </a:p>
          <a:p>
            <a:pPr algn="ctr"/>
            <a:r>
              <a:rPr lang="vi-VN" sz="3600" b="1" dirty="0">
                <a:solidFill>
                  <a:srgbClr val="FFC000"/>
                </a:solidFill>
                <a:latin typeface="+mj-lt"/>
              </a:rPr>
              <a:t>TRÒ CHƠI </a:t>
            </a:r>
            <a:r>
              <a:rPr lang="vi-VN" sz="3600" b="1" dirty="0" smtClean="0">
                <a:solidFill>
                  <a:srgbClr val="FFC000"/>
                </a:solidFill>
                <a:latin typeface="+mj-lt"/>
              </a:rPr>
              <a:t>“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 CÒ TIẾP SỨC</a:t>
            </a:r>
            <a:r>
              <a:rPr lang="vi-VN" sz="3600" b="1" dirty="0" smtClean="0">
                <a:solidFill>
                  <a:srgbClr val="FFC000"/>
                </a:solidFill>
                <a:latin typeface="+mj-lt"/>
              </a:rPr>
              <a:t>”</a:t>
            </a:r>
            <a:endParaRPr lang="vi-VN" sz="3600" b="1" dirty="0">
              <a:solidFill>
                <a:srgbClr val="FFC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412776"/>
            <a:ext cx="12192000" cy="5200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PHẦN CƠ BẢN 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 </a:t>
            </a:r>
            <a:r>
              <a:rPr lang="pt-BR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ném </a:t>
            </a:r>
            <a:r>
              <a:rPr lang="pt-BR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bóng </a:t>
            </a:r>
            <a:r>
              <a:rPr lang="pt-BR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 rổ bằng </a:t>
            </a:r>
            <a:r>
              <a:rPr lang="pt-BR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pt-BR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t-BR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tay (</a:t>
            </a:r>
            <a:r>
              <a:rPr lang="pt-BR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 vai).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6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ném bóng vào rổ bằng một tay </a:t>
            </a:r>
            <a:r>
              <a:rPr lang="pt-BR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(trên vai).</a:t>
            </a:r>
            <a:endParaRPr lang="pt-BR" sz="3600" dirty="0" smtClean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pt-BR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HS tập đồng loạt hoặc theo nhóm. 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HD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63752" y="22385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8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36825" y="517816"/>
            <a:ext cx="9048328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C000"/>
                </a:solidFill>
                <a:latin typeface="+mj-lt"/>
              </a:rPr>
              <a:t>Bài </a:t>
            </a:r>
            <a:r>
              <a:rPr lang="en-US" altLang="vi-VN" sz="3200" b="1" dirty="0">
                <a:solidFill>
                  <a:srgbClr val="FFC000"/>
                </a:solidFill>
                <a:latin typeface="+mj-lt"/>
              </a:rPr>
              <a:t>4</a:t>
            </a:r>
            <a:r>
              <a:rPr lang="vi-VN" sz="3200" b="1" dirty="0" smtClean="0">
                <a:solidFill>
                  <a:srgbClr val="FFC000"/>
                </a:solidFill>
                <a:latin typeface="+mj-lt"/>
              </a:rPr>
              <a:t>: </a:t>
            </a:r>
            <a:r>
              <a:rPr lang="en-US" altLang="vi-VN" sz="3200" b="1" dirty="0" smtClean="0">
                <a:solidFill>
                  <a:srgbClr val="FFC000"/>
                </a:solidFill>
                <a:latin typeface="+mj-lt"/>
              </a:rPr>
              <a:t>ĐỘNG TÁC </a:t>
            </a:r>
            <a:r>
              <a:rPr lang="en-US" sz="3200" b="1" dirty="0" smtClean="0">
                <a:solidFill>
                  <a:srgbClr val="FFC000"/>
                </a:solidFill>
                <a:latin typeface="+mj-lt"/>
              </a:rPr>
              <a:t>NÉM BÓNG VÀO RỔ BẰNG MỘT TAY TRÊN VAI</a:t>
            </a:r>
            <a:endParaRPr lang="vi-VN" sz="3200" b="1" dirty="0">
              <a:solidFill>
                <a:srgbClr val="FFC000"/>
              </a:solidFill>
              <a:latin typeface="+mj-lt"/>
            </a:endParaRPr>
          </a:p>
          <a:p>
            <a:pPr algn="ctr"/>
            <a:r>
              <a:rPr lang="vi-VN" sz="3200" b="1" dirty="0">
                <a:solidFill>
                  <a:srgbClr val="FFC000"/>
                </a:solidFill>
                <a:latin typeface="+mj-lt"/>
              </a:rPr>
              <a:t>TRÒ CHƠI </a:t>
            </a:r>
            <a:r>
              <a:rPr lang="vi-VN" sz="3200" b="1" dirty="0" smtClean="0">
                <a:solidFill>
                  <a:srgbClr val="FFC000"/>
                </a:solidFill>
                <a:latin typeface="+mj-lt"/>
              </a:rPr>
              <a:t>“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 CÒ TIẾP SỨC</a:t>
            </a:r>
            <a:r>
              <a:rPr lang="vi-VN" sz="3200" b="1" dirty="0" smtClean="0">
                <a:solidFill>
                  <a:srgbClr val="FFC000"/>
                </a:solidFill>
                <a:latin typeface="+mj-lt"/>
              </a:rPr>
              <a:t>”</a:t>
            </a:r>
            <a:endParaRPr lang="vi-VN" sz="3200" b="1" dirty="0">
              <a:solidFill>
                <a:srgbClr val="FFC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905"/>
            <a:ext cx="12192000" cy="84239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4297" y="1484784"/>
            <a:ext cx="1159527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PHẦN CƠ BẢN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/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3: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E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s-E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E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s-ES" sz="4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E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lang="es-ES" sz="4000" b="1" i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s-ES" sz="4000" b="1" i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s-ES" sz="4000" b="1" i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s-ES" sz="4000" b="1" i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000" b="1" i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kumimoji="0" lang="es-ES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endParaRPr kumimoji="0" lang="es-ES" sz="4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nhắc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hướng dẫn cách chơi và HD học sinh tự chơi ở nhà với bạn nếu có thể.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91744" y="116632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37770" y="649779"/>
            <a:ext cx="90483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C000"/>
                </a:solidFill>
                <a:latin typeface="+mj-lt"/>
              </a:rPr>
              <a:t>Bài </a:t>
            </a:r>
            <a:r>
              <a:rPr lang="vi-VN" sz="3200" b="1" dirty="0" smtClean="0">
                <a:solidFill>
                  <a:srgbClr val="FFC000"/>
                </a:solidFill>
                <a:latin typeface="+mj-lt"/>
              </a:rPr>
              <a:t>5</a:t>
            </a:r>
            <a:r>
              <a:rPr lang="en-US" sz="3200" b="1" dirty="0" smtClean="0">
                <a:solidFill>
                  <a:srgbClr val="FFC000"/>
                </a:solidFill>
                <a:latin typeface="+mj-lt"/>
              </a:rPr>
              <a:t>9</a:t>
            </a:r>
            <a:r>
              <a:rPr lang="vi-VN" sz="3200" b="1" dirty="0" smtClean="0">
                <a:solidFill>
                  <a:srgbClr val="FFC000"/>
                </a:solidFill>
                <a:latin typeface="+mj-lt"/>
              </a:rPr>
              <a:t>: </a:t>
            </a:r>
            <a:r>
              <a:rPr lang="en-US" sz="3200" b="1" dirty="0" smtClean="0">
                <a:solidFill>
                  <a:srgbClr val="FFC000"/>
                </a:solidFill>
                <a:latin typeface="+mj-lt"/>
              </a:rPr>
              <a:t>NÉM BÓNG</a:t>
            </a:r>
            <a:endParaRPr lang="vi-VN" sz="3200" b="1" dirty="0">
              <a:solidFill>
                <a:srgbClr val="FFC000"/>
              </a:solidFill>
              <a:latin typeface="+mj-lt"/>
            </a:endParaRPr>
          </a:p>
          <a:p>
            <a:pPr algn="ctr"/>
            <a:r>
              <a:rPr lang="vi-VN" sz="3200" b="1" dirty="0">
                <a:solidFill>
                  <a:srgbClr val="FFC000"/>
                </a:solidFill>
                <a:latin typeface="+mj-lt"/>
              </a:rPr>
              <a:t>TRÒ CHƠI </a:t>
            </a:r>
            <a:r>
              <a:rPr lang="vi-VN" sz="3200" b="1" dirty="0" smtClean="0">
                <a:solidFill>
                  <a:srgbClr val="FFC000"/>
                </a:solidFill>
                <a:latin typeface="+mj-lt"/>
              </a:rPr>
              <a:t>“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 CÒ TIẾP SỨC</a:t>
            </a:r>
            <a:r>
              <a:rPr lang="vi-VN" sz="3200" b="1" dirty="0" smtClean="0">
                <a:solidFill>
                  <a:srgbClr val="FFC000"/>
                </a:solidFill>
                <a:latin typeface="+mj-lt"/>
              </a:rPr>
              <a:t>”</a:t>
            </a:r>
            <a:endParaRPr lang="vi-VN" sz="3200" b="1" dirty="0">
              <a:solidFill>
                <a:srgbClr val="FFC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ISPRING_UUID" val="{480F5914-EC97-457A-AB68-6A1F7393C86D}"/>
  <p:tag name="ISPRING_RESOURCE_FOLDER" val="C:\Users\Administrator\Desktop\Chuẩn \"/>
  <p:tag name="ISPRING_PRESENTATION_PATH" val="C:\Users\Administrator\Desktop\Chuẩn .pptx"/>
  <p:tag name="ISPRING_PROJECT_VERSION" val="9.3"/>
  <p:tag name="ISPRING_PROJECT_FOLDER_UPDATED" val="1"/>
  <p:tag name="ISPRING_SCREEN_RECS_UPDATED" val="C:\Users\Administrator\Desktop\Chuẩn \"/>
  <p:tag name="ISPRING_RESOURCE_PATHS_HASH_PRESENTER" val="dc9ecf73f851749d4e9e321da50827089ad79ce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2417</Words>
  <Application>WPS Presentation</Application>
  <PresentationFormat>Widescreen</PresentationFormat>
  <Paragraphs>118</Paragraphs>
  <Slides>15</Slides>
  <Notes>7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15</vt:i4>
      </vt:variant>
    </vt:vector>
  </HeadingPairs>
  <TitlesOfParts>
    <vt:vector size="30" baseType="lpstr">
      <vt:lpstr>Arial</vt:lpstr>
      <vt:lpstr>SimSun</vt:lpstr>
      <vt:lpstr>Wingdings</vt:lpstr>
      <vt:lpstr>Calibri</vt:lpstr>
      <vt:lpstr>Times New Roman</vt:lpstr>
      <vt:lpstr>Calibri Light</vt:lpstr>
      <vt:lpstr>Calibri</vt:lpstr>
      <vt:lpstr>Arial Black</vt:lpstr>
      <vt:lpstr>Microsoft YaHei</vt:lpstr>
      <vt:lpstr>Arial Unicode MS</vt:lpstr>
      <vt:lpstr>2_Office Theme</vt:lpstr>
      <vt:lpstr>1_Office Theme</vt:lpstr>
      <vt:lpstr>3_Office Theme</vt:lpstr>
      <vt:lpstr>4_Office Theme</vt:lpstr>
      <vt:lpstr>5_Office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Truong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Hậu Văn</cp:lastModifiedBy>
  <cp:revision>519</cp:revision>
  <cp:lastPrinted>2020-04-15T15:27:00Z</cp:lastPrinted>
  <dcterms:created xsi:type="dcterms:W3CDTF">2020-04-10T16:13:00Z</dcterms:created>
  <dcterms:modified xsi:type="dcterms:W3CDTF">2024-04-24T13:25:02Z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B8A58400CA774ADDAD656334B82C1669_13</vt:lpwstr>
  </property>
  <property fmtid="{D5CDD505-2E9C-101B-9397-08002B2CF9AE}" pid="3" name="KSOProductBuildVer">
    <vt:lpwstr>1033-12.2.0.16731</vt:lpwstr>
  </property>
</Properties>
</file>