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7" d="100"/>
          <a:sy n="117" d="100"/>
        </p:scale>
        <p:origin x="228" y="5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761F397-A25C-4BA9-93B8-FD30E7ABE3E7}" type="datetimeFigureOut">
              <a:rPr lang="en-GB" smtClean="0"/>
              <a:t>10/04/2024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FB8634-6E45-4E4F-B9BD-F40A033EB72C}" type="slidenum">
              <a:rPr lang="en-GB" smtClean="0"/>
              <a:t>‹#›</a:t>
            </a:fld>
            <a:endParaRPr lang="en-GB"/>
          </a:p>
        </p:txBody>
      </p:sp>
    </p:spTree>
    <p:extLst>
      <p:ext uri="{BB962C8B-B14F-4D97-AF65-F5344CB8AC3E}">
        <p14:creationId xmlns:p14="http://schemas.microsoft.com/office/powerpoint/2010/main" val="3844491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761F397-A25C-4BA9-93B8-FD30E7ABE3E7}" type="datetimeFigureOut">
              <a:rPr lang="en-GB" smtClean="0"/>
              <a:t>10/04/2024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FB8634-6E45-4E4F-B9BD-F40A033EB72C}" type="slidenum">
              <a:rPr lang="en-GB" smtClean="0"/>
              <a:t>‹#›</a:t>
            </a:fld>
            <a:endParaRPr lang="en-GB"/>
          </a:p>
        </p:txBody>
      </p:sp>
    </p:spTree>
    <p:extLst>
      <p:ext uri="{BB962C8B-B14F-4D97-AF65-F5344CB8AC3E}">
        <p14:creationId xmlns:p14="http://schemas.microsoft.com/office/powerpoint/2010/main" val="1473829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761F397-A25C-4BA9-93B8-FD30E7ABE3E7}" type="datetimeFigureOut">
              <a:rPr lang="en-GB" smtClean="0"/>
              <a:t>10/04/2024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FB8634-6E45-4E4F-B9BD-F40A033EB72C}" type="slidenum">
              <a:rPr lang="en-GB" smtClean="0"/>
              <a:t>‹#›</a:t>
            </a:fld>
            <a:endParaRPr lang="en-GB"/>
          </a:p>
        </p:txBody>
      </p:sp>
    </p:spTree>
    <p:extLst>
      <p:ext uri="{BB962C8B-B14F-4D97-AF65-F5344CB8AC3E}">
        <p14:creationId xmlns:p14="http://schemas.microsoft.com/office/powerpoint/2010/main" val="3121345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761F397-A25C-4BA9-93B8-FD30E7ABE3E7}" type="datetimeFigureOut">
              <a:rPr lang="en-GB" smtClean="0"/>
              <a:t>10/04/2024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FB8634-6E45-4E4F-B9BD-F40A033EB72C}" type="slidenum">
              <a:rPr lang="en-GB" smtClean="0"/>
              <a:t>‹#›</a:t>
            </a:fld>
            <a:endParaRPr lang="en-GB"/>
          </a:p>
        </p:txBody>
      </p:sp>
    </p:spTree>
    <p:extLst>
      <p:ext uri="{BB962C8B-B14F-4D97-AF65-F5344CB8AC3E}">
        <p14:creationId xmlns:p14="http://schemas.microsoft.com/office/powerpoint/2010/main" val="1016040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1F397-A25C-4BA9-93B8-FD30E7ABE3E7}" type="datetimeFigureOut">
              <a:rPr lang="en-GB" smtClean="0"/>
              <a:t>10/04/2024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FB8634-6E45-4E4F-B9BD-F40A033EB72C}" type="slidenum">
              <a:rPr lang="en-GB" smtClean="0"/>
              <a:t>‹#›</a:t>
            </a:fld>
            <a:endParaRPr lang="en-GB"/>
          </a:p>
        </p:txBody>
      </p:sp>
    </p:spTree>
    <p:extLst>
      <p:ext uri="{BB962C8B-B14F-4D97-AF65-F5344CB8AC3E}">
        <p14:creationId xmlns:p14="http://schemas.microsoft.com/office/powerpoint/2010/main" val="465290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761F397-A25C-4BA9-93B8-FD30E7ABE3E7}" type="datetimeFigureOut">
              <a:rPr lang="en-GB" smtClean="0"/>
              <a:t>10/04/2024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FB8634-6E45-4E4F-B9BD-F40A033EB72C}" type="slidenum">
              <a:rPr lang="en-GB" smtClean="0"/>
              <a:t>‹#›</a:t>
            </a:fld>
            <a:endParaRPr lang="en-GB"/>
          </a:p>
        </p:txBody>
      </p:sp>
    </p:spTree>
    <p:extLst>
      <p:ext uri="{BB962C8B-B14F-4D97-AF65-F5344CB8AC3E}">
        <p14:creationId xmlns:p14="http://schemas.microsoft.com/office/powerpoint/2010/main" val="1094332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761F397-A25C-4BA9-93B8-FD30E7ABE3E7}" type="datetimeFigureOut">
              <a:rPr lang="en-GB" smtClean="0"/>
              <a:t>10/04/2024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6FB8634-6E45-4E4F-B9BD-F40A033EB72C}" type="slidenum">
              <a:rPr lang="en-GB" smtClean="0"/>
              <a:t>‹#›</a:t>
            </a:fld>
            <a:endParaRPr lang="en-GB"/>
          </a:p>
        </p:txBody>
      </p:sp>
    </p:spTree>
    <p:extLst>
      <p:ext uri="{BB962C8B-B14F-4D97-AF65-F5344CB8AC3E}">
        <p14:creationId xmlns:p14="http://schemas.microsoft.com/office/powerpoint/2010/main" val="1808217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761F397-A25C-4BA9-93B8-FD30E7ABE3E7}" type="datetimeFigureOut">
              <a:rPr lang="en-GB" smtClean="0"/>
              <a:t>10/04/2024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6FB8634-6E45-4E4F-B9BD-F40A033EB72C}" type="slidenum">
              <a:rPr lang="en-GB" smtClean="0"/>
              <a:t>‹#›</a:t>
            </a:fld>
            <a:endParaRPr lang="en-GB"/>
          </a:p>
        </p:txBody>
      </p:sp>
    </p:spTree>
    <p:extLst>
      <p:ext uri="{BB962C8B-B14F-4D97-AF65-F5344CB8AC3E}">
        <p14:creationId xmlns:p14="http://schemas.microsoft.com/office/powerpoint/2010/main" val="150289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61F397-A25C-4BA9-93B8-FD30E7ABE3E7}" type="datetimeFigureOut">
              <a:rPr lang="en-GB" smtClean="0"/>
              <a:t>10/04/2024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6FB8634-6E45-4E4F-B9BD-F40A033EB72C}" type="slidenum">
              <a:rPr lang="en-GB" smtClean="0"/>
              <a:t>‹#›</a:t>
            </a:fld>
            <a:endParaRPr lang="en-GB"/>
          </a:p>
        </p:txBody>
      </p:sp>
    </p:spTree>
    <p:extLst>
      <p:ext uri="{BB962C8B-B14F-4D97-AF65-F5344CB8AC3E}">
        <p14:creationId xmlns:p14="http://schemas.microsoft.com/office/powerpoint/2010/main" val="3020198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61F397-A25C-4BA9-93B8-FD30E7ABE3E7}" type="datetimeFigureOut">
              <a:rPr lang="en-GB" smtClean="0"/>
              <a:t>10/04/2024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FB8634-6E45-4E4F-B9BD-F40A033EB72C}" type="slidenum">
              <a:rPr lang="en-GB" smtClean="0"/>
              <a:t>‹#›</a:t>
            </a:fld>
            <a:endParaRPr lang="en-GB"/>
          </a:p>
        </p:txBody>
      </p:sp>
    </p:spTree>
    <p:extLst>
      <p:ext uri="{BB962C8B-B14F-4D97-AF65-F5344CB8AC3E}">
        <p14:creationId xmlns:p14="http://schemas.microsoft.com/office/powerpoint/2010/main" val="144091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61F397-A25C-4BA9-93B8-FD30E7ABE3E7}" type="datetimeFigureOut">
              <a:rPr lang="en-GB" smtClean="0"/>
              <a:t>10/04/2024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FB8634-6E45-4E4F-B9BD-F40A033EB72C}" type="slidenum">
              <a:rPr lang="en-GB" smtClean="0"/>
              <a:t>‹#›</a:t>
            </a:fld>
            <a:endParaRPr lang="en-GB"/>
          </a:p>
        </p:txBody>
      </p:sp>
    </p:spTree>
    <p:extLst>
      <p:ext uri="{BB962C8B-B14F-4D97-AF65-F5344CB8AC3E}">
        <p14:creationId xmlns:p14="http://schemas.microsoft.com/office/powerpoint/2010/main" val="287718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761F397-A25C-4BA9-93B8-FD30E7ABE3E7}" type="datetimeFigureOut">
              <a:rPr lang="en-GB" smtClean="0"/>
              <a:t>10/04/2024</a:t>
            </a:fld>
            <a:endParaRPr lang="en-GB"/>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6FB8634-6E45-4E4F-B9BD-F40A033EB72C}" type="slidenum">
              <a:rPr lang="en-GB" smtClean="0"/>
              <a:t>‹#›</a:t>
            </a:fld>
            <a:endParaRPr lang="en-GB"/>
          </a:p>
        </p:txBody>
      </p:sp>
    </p:spTree>
    <p:extLst>
      <p:ext uri="{BB962C8B-B14F-4D97-AF65-F5344CB8AC3E}">
        <p14:creationId xmlns:p14="http://schemas.microsoft.com/office/powerpoint/2010/main" val="1410793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i.vdoc.vn/data/image/2021/06/09/giai-tieng-viet-1-trang-128-129-130-131-bai-3-ngay-moi-bat-dau-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44" y="18306"/>
            <a:ext cx="9154244" cy="512519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195736" y="180677"/>
            <a:ext cx="6768752" cy="461665"/>
          </a:xfrm>
          <a:prstGeom prst="rect">
            <a:avLst/>
          </a:prstGeom>
        </p:spPr>
        <p:txBody>
          <a:bodyPr wrap="square">
            <a:spAutoFit/>
          </a:bodyPr>
          <a:lstStyle/>
          <a:p>
            <a:r>
              <a:rPr lang="en-US" sz="2400" b="1" dirty="0"/>
              <a:t>1. </a:t>
            </a:r>
            <a:r>
              <a:rPr lang="vi-VN" sz="2400" b="1" dirty="0"/>
              <a:t>Quan sát con người, cảnh vật trong tranh:</a:t>
            </a:r>
            <a:endParaRPr lang="en-GB" sz="2400" b="1" dirty="0"/>
          </a:p>
        </p:txBody>
      </p:sp>
      <p:sp>
        <p:nvSpPr>
          <p:cNvPr id="6" name="Rectangle 5"/>
          <p:cNvSpPr/>
          <p:nvPr/>
        </p:nvSpPr>
        <p:spPr>
          <a:xfrm>
            <a:off x="1619672" y="771550"/>
            <a:ext cx="7200800" cy="830997"/>
          </a:xfrm>
          <a:prstGeom prst="rect">
            <a:avLst/>
          </a:prstGeom>
        </p:spPr>
        <p:txBody>
          <a:bodyPr wrap="square">
            <a:spAutoFit/>
          </a:bodyPr>
          <a:lstStyle/>
          <a:p>
            <a:r>
              <a:rPr lang="vi-VN" sz="2400" dirty="0"/>
              <a:t>a. Em thấy những gì trong tranh?</a:t>
            </a:r>
          </a:p>
          <a:p>
            <a:r>
              <a:rPr lang="vi-VN" sz="2400" dirty="0"/>
              <a:t>b. Cảnh vật và con người trong tranh như thế nào?</a:t>
            </a:r>
          </a:p>
        </p:txBody>
      </p:sp>
    </p:spTree>
    <p:extLst>
      <p:ext uri="{BB962C8B-B14F-4D97-AF65-F5344CB8AC3E}">
        <p14:creationId xmlns:p14="http://schemas.microsoft.com/office/powerpoint/2010/main" val="2398293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barn(inVertical)">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dmin\Documents\100-hinh-nen-slide-dep\Hình nền Slide đẹp (4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 y="-17966"/>
            <a:ext cx="9164572" cy="5161465"/>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42958" y="555526"/>
            <a:ext cx="8496944" cy="4401205"/>
          </a:xfrm>
          <a:prstGeom prst="rect">
            <a:avLst/>
          </a:prstGeom>
        </p:spPr>
        <p:txBody>
          <a:bodyPr wrap="square">
            <a:spAutoFit/>
          </a:bodyPr>
          <a:lstStyle/>
          <a:p>
            <a:pPr algn="ctr"/>
            <a:r>
              <a:rPr lang="vi-VN" sz="2800" b="1" dirty="0"/>
              <a:t>Ngày mới bắt đầu</a:t>
            </a:r>
            <a:endParaRPr lang="vi-VN" sz="2800" dirty="0"/>
          </a:p>
          <a:p>
            <a:pPr algn="just"/>
            <a:r>
              <a:rPr lang="en-US" sz="2800" dirty="0"/>
              <a:t>        </a:t>
            </a:r>
            <a:r>
              <a:rPr lang="vi-VN" sz="2800" dirty="0"/>
              <a:t>Buổi sáng tinh mơ, mặt trời nhô lên đỏ rực. Những tia nắng tỏa khắp nơi, đánh thức mọi vật.</a:t>
            </a:r>
          </a:p>
          <a:p>
            <a:pPr algn="just"/>
            <a:r>
              <a:rPr lang="en-US" sz="2800" dirty="0"/>
              <a:t>         </a:t>
            </a:r>
            <a:r>
              <a:rPr lang="vi-VN" sz="2800" dirty="0"/>
              <a:t>Nắng chiếu vào tổ chim. Chim bay ra khỏi tổ, cất tiếng hót. Nắng chiếu vào tổ ong. Ong bay ra khỏi tổ, đi kiếm mật. Nắng chiếu vào chuồng gà. Đàn gà lục tục ra khỏi chuồng, đi kiếm mồi. Nắng chiếu vào nhà, gọi bé thức dậy, chuẩn bị đến trường.</a:t>
            </a:r>
          </a:p>
          <a:p>
            <a:r>
              <a:rPr lang="en-US" sz="2800" dirty="0"/>
              <a:t>          </a:t>
            </a:r>
            <a:r>
              <a:rPr lang="vi-VN" sz="2800" dirty="0"/>
              <a:t>Một ngày mới bắt đầu.</a:t>
            </a:r>
          </a:p>
        </p:txBody>
      </p:sp>
    </p:spTree>
    <p:extLst>
      <p:ext uri="{BB962C8B-B14F-4D97-AF65-F5344CB8AC3E}">
        <p14:creationId xmlns:p14="http://schemas.microsoft.com/office/powerpoint/2010/main" val="1669095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arn(inVertical)">
                                      <p:cBhvr>
                                        <p:cTn id="7"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i.vdoc.vn/data/image/2021/06/09/giai-tieng-viet-1-trang-128-129-130-131-bai-3-ngay-moi-bat-dau-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66"/>
            <a:ext cx="9144000" cy="50920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9095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barn(inVertical)">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s://i.vdoc.vn/data/image/2021/06/09/giai-tieng-viet-1-trang-128-129-130-131-bai-3-ngay-moi-bat-dau-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382"/>
            <a:ext cx="9116322" cy="51508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9095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wipe(down)">
                                      <p:cBhvr>
                                        <p:cTn id="7"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descr="C:\Users\Admin\Documents\100-hinh-nen-slide-dep\Hình nền Slide đẹp (4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63" y="0"/>
            <a:ext cx="9144000" cy="51435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1691680" y="195486"/>
            <a:ext cx="7056784" cy="1815882"/>
          </a:xfrm>
          <a:prstGeom prst="rect">
            <a:avLst/>
          </a:prstGeom>
        </p:spPr>
        <p:txBody>
          <a:bodyPr wrap="square">
            <a:spAutoFit/>
          </a:bodyPr>
          <a:lstStyle/>
          <a:p>
            <a:r>
              <a:rPr lang="en-GB" sz="2800" b="1" dirty="0"/>
              <a:t>4. </a:t>
            </a:r>
            <a:r>
              <a:rPr lang="en-GB" sz="2800" b="1" dirty="0" err="1"/>
              <a:t>Viết</a:t>
            </a:r>
            <a:r>
              <a:rPr lang="en-GB" sz="2800" b="1" dirty="0"/>
              <a:t> </a:t>
            </a:r>
            <a:r>
              <a:rPr lang="en-GB" sz="2800" b="1" dirty="0" err="1"/>
              <a:t>vào</a:t>
            </a:r>
            <a:r>
              <a:rPr lang="en-GB" sz="2800" b="1" dirty="0"/>
              <a:t> </a:t>
            </a:r>
            <a:r>
              <a:rPr lang="en-GB" sz="2800" b="1" dirty="0" err="1"/>
              <a:t>vở</a:t>
            </a:r>
            <a:r>
              <a:rPr lang="en-GB" sz="2800" b="1" dirty="0"/>
              <a:t> </a:t>
            </a:r>
            <a:r>
              <a:rPr lang="en-GB" sz="2800" b="1" dirty="0" err="1"/>
              <a:t>câu</a:t>
            </a:r>
            <a:r>
              <a:rPr lang="en-GB" sz="2800" b="1" dirty="0"/>
              <a:t> </a:t>
            </a:r>
            <a:r>
              <a:rPr lang="en-GB" sz="2800" b="1" dirty="0" err="1"/>
              <a:t>trả</a:t>
            </a:r>
            <a:r>
              <a:rPr lang="en-GB" sz="2800" b="1" dirty="0"/>
              <a:t> </a:t>
            </a:r>
            <a:r>
              <a:rPr lang="en-GB" sz="2800" b="1" dirty="0" err="1"/>
              <a:t>lời</a:t>
            </a:r>
            <a:r>
              <a:rPr lang="en-GB" sz="2800" b="1" dirty="0"/>
              <a:t> </a:t>
            </a:r>
            <a:r>
              <a:rPr lang="en-GB" sz="2800" b="1" dirty="0" err="1"/>
              <a:t>cho</a:t>
            </a:r>
            <a:r>
              <a:rPr lang="en-GB" sz="2800" b="1" dirty="0"/>
              <a:t> </a:t>
            </a:r>
            <a:r>
              <a:rPr lang="en-GB" sz="2800" b="1" dirty="0" err="1"/>
              <a:t>câu</a:t>
            </a:r>
            <a:r>
              <a:rPr lang="en-GB" sz="2800" b="1" dirty="0"/>
              <a:t> </a:t>
            </a:r>
            <a:r>
              <a:rPr lang="en-GB" sz="2800" b="1" dirty="0" err="1"/>
              <a:t>hỏi</a:t>
            </a:r>
            <a:r>
              <a:rPr lang="en-GB" sz="2800" b="1" dirty="0"/>
              <a:t> a </a:t>
            </a:r>
            <a:r>
              <a:rPr lang="en-GB" sz="2800" b="1" dirty="0" err="1"/>
              <a:t>và</a:t>
            </a:r>
            <a:r>
              <a:rPr lang="en-GB" sz="2800" b="1" dirty="0"/>
              <a:t> c ở </a:t>
            </a:r>
            <a:r>
              <a:rPr lang="en-GB" sz="2800" b="1" dirty="0" err="1"/>
              <a:t>mục</a:t>
            </a:r>
            <a:r>
              <a:rPr lang="en-GB" sz="2800" b="1" dirty="0"/>
              <a:t> 3:</a:t>
            </a:r>
          </a:p>
          <a:p>
            <a:r>
              <a:rPr lang="en-GB" sz="2800" dirty="0" err="1"/>
              <a:t>Buổi</a:t>
            </a:r>
            <a:r>
              <a:rPr lang="en-GB" sz="2800" dirty="0"/>
              <a:t> </a:t>
            </a:r>
            <a:r>
              <a:rPr lang="en-GB" sz="2800" dirty="0" err="1"/>
              <a:t>sáng</a:t>
            </a:r>
            <a:r>
              <a:rPr lang="en-GB" sz="2800" dirty="0"/>
              <a:t>, </a:t>
            </a:r>
            <a:r>
              <a:rPr lang="en-GB" sz="2800" dirty="0" err="1">
                <a:solidFill>
                  <a:srgbClr val="FF0000"/>
                </a:solidFill>
              </a:rPr>
              <a:t>mặt</a:t>
            </a:r>
            <a:r>
              <a:rPr lang="en-GB" sz="2800" dirty="0">
                <a:solidFill>
                  <a:srgbClr val="FF0000"/>
                </a:solidFill>
              </a:rPr>
              <a:t> </a:t>
            </a:r>
            <a:r>
              <a:rPr lang="en-GB" sz="2800" dirty="0" err="1">
                <a:solidFill>
                  <a:srgbClr val="FF0000"/>
                </a:solidFill>
              </a:rPr>
              <a:t>trời</a:t>
            </a:r>
            <a:r>
              <a:rPr lang="en-GB" sz="2800" dirty="0">
                <a:solidFill>
                  <a:srgbClr val="FF0000"/>
                </a:solidFill>
              </a:rPr>
              <a:t> </a:t>
            </a:r>
            <a:r>
              <a:rPr lang="en-GB" sz="2800" dirty="0" err="1">
                <a:solidFill>
                  <a:srgbClr val="FF0000"/>
                </a:solidFill>
              </a:rPr>
              <a:t>đánh</a:t>
            </a:r>
            <a:r>
              <a:rPr lang="en-GB" sz="2800" dirty="0">
                <a:solidFill>
                  <a:srgbClr val="FF0000"/>
                </a:solidFill>
              </a:rPr>
              <a:t> </a:t>
            </a:r>
            <a:r>
              <a:rPr lang="en-GB" sz="2800" dirty="0" err="1">
                <a:solidFill>
                  <a:srgbClr val="FF0000"/>
                </a:solidFill>
              </a:rPr>
              <a:t>thức</a:t>
            </a:r>
            <a:r>
              <a:rPr lang="en-GB" sz="2800" dirty="0">
                <a:solidFill>
                  <a:srgbClr val="FF0000"/>
                </a:solidFill>
              </a:rPr>
              <a:t> </a:t>
            </a:r>
            <a:r>
              <a:rPr lang="en-GB" sz="2800" dirty="0" err="1">
                <a:solidFill>
                  <a:srgbClr val="FF0000"/>
                </a:solidFill>
              </a:rPr>
              <a:t>mọi</a:t>
            </a:r>
            <a:r>
              <a:rPr lang="en-GB" sz="2800" dirty="0">
                <a:solidFill>
                  <a:srgbClr val="FF0000"/>
                </a:solidFill>
              </a:rPr>
              <a:t> </a:t>
            </a:r>
            <a:r>
              <a:rPr lang="en-GB" sz="2800" dirty="0" err="1">
                <a:solidFill>
                  <a:srgbClr val="FF0000"/>
                </a:solidFill>
              </a:rPr>
              <a:t>vật</a:t>
            </a:r>
            <a:r>
              <a:rPr lang="en-GB" sz="2800" dirty="0">
                <a:solidFill>
                  <a:srgbClr val="FF0000"/>
                </a:solidFill>
              </a:rPr>
              <a:t>.</a:t>
            </a:r>
          </a:p>
          <a:p>
            <a:r>
              <a:rPr lang="en-GB" sz="2800" dirty="0"/>
              <a:t>Sau </a:t>
            </a:r>
            <a:r>
              <a:rPr lang="en-GB" sz="2800" dirty="0" err="1"/>
              <a:t>khi</a:t>
            </a:r>
            <a:r>
              <a:rPr lang="en-GB" sz="2800" dirty="0"/>
              <a:t> </a:t>
            </a:r>
            <a:r>
              <a:rPr lang="en-GB" sz="2800" dirty="0" err="1"/>
              <a:t>thức</a:t>
            </a:r>
            <a:r>
              <a:rPr lang="en-GB" sz="2800" dirty="0"/>
              <a:t> </a:t>
            </a:r>
            <a:r>
              <a:rPr lang="en-GB" sz="2800" dirty="0" err="1"/>
              <a:t>dậy</a:t>
            </a:r>
            <a:r>
              <a:rPr lang="en-GB" sz="2800" dirty="0"/>
              <a:t>, </a:t>
            </a:r>
            <a:r>
              <a:rPr lang="en-GB" sz="2800" dirty="0" err="1"/>
              <a:t>bé</a:t>
            </a:r>
            <a:r>
              <a:rPr lang="en-GB" sz="2800" dirty="0">
                <a:solidFill>
                  <a:srgbClr val="FF0000"/>
                </a:solidFill>
              </a:rPr>
              <a:t> </a:t>
            </a:r>
            <a:r>
              <a:rPr lang="en-GB" sz="2800" dirty="0" err="1">
                <a:solidFill>
                  <a:srgbClr val="FF0000"/>
                </a:solidFill>
              </a:rPr>
              <a:t>chuẩn</a:t>
            </a:r>
            <a:r>
              <a:rPr lang="en-GB" sz="2800" dirty="0">
                <a:solidFill>
                  <a:srgbClr val="FF0000"/>
                </a:solidFill>
              </a:rPr>
              <a:t> </a:t>
            </a:r>
            <a:r>
              <a:rPr lang="en-GB" sz="2800" dirty="0" err="1">
                <a:solidFill>
                  <a:srgbClr val="FF0000"/>
                </a:solidFill>
              </a:rPr>
              <a:t>bị</a:t>
            </a:r>
            <a:r>
              <a:rPr lang="en-GB" sz="2800" dirty="0">
                <a:solidFill>
                  <a:srgbClr val="FF0000"/>
                </a:solidFill>
              </a:rPr>
              <a:t> </a:t>
            </a:r>
            <a:r>
              <a:rPr lang="en-GB" sz="2800" dirty="0" err="1">
                <a:solidFill>
                  <a:srgbClr val="FF0000"/>
                </a:solidFill>
              </a:rPr>
              <a:t>đến</a:t>
            </a:r>
            <a:r>
              <a:rPr lang="en-GB" sz="2800" dirty="0">
                <a:solidFill>
                  <a:srgbClr val="FF0000"/>
                </a:solidFill>
              </a:rPr>
              <a:t> </a:t>
            </a:r>
            <a:r>
              <a:rPr lang="en-GB" sz="2800" dirty="0" err="1">
                <a:solidFill>
                  <a:srgbClr val="FF0000"/>
                </a:solidFill>
              </a:rPr>
              <a:t>trường</a:t>
            </a:r>
            <a:r>
              <a:rPr lang="en-GB" sz="2800" dirty="0">
                <a:solidFill>
                  <a:srgbClr val="FF0000"/>
                </a:solidFill>
              </a:rPr>
              <a:t>.</a:t>
            </a:r>
          </a:p>
        </p:txBody>
      </p:sp>
      <p:graphicFrame>
        <p:nvGraphicFramePr>
          <p:cNvPr id="3" name="Table 2"/>
          <p:cNvGraphicFramePr>
            <a:graphicFrameLocks noGrp="1"/>
          </p:cNvGraphicFramePr>
          <p:nvPr>
            <p:extLst>
              <p:ext uri="{D42A27DB-BD31-4B8C-83A1-F6EECF244321}">
                <p14:modId xmlns:p14="http://schemas.microsoft.com/office/powerpoint/2010/main" val="1744603453"/>
              </p:ext>
            </p:extLst>
          </p:nvPr>
        </p:nvGraphicFramePr>
        <p:xfrm>
          <a:off x="1259632" y="3795886"/>
          <a:ext cx="6156789" cy="495300"/>
        </p:xfrm>
        <a:graphic>
          <a:graphicData uri="http://schemas.openxmlformats.org/drawingml/2006/table">
            <a:tbl>
              <a:tblPr/>
              <a:tblGrid>
                <a:gridCol w="1234373">
                  <a:extLst>
                    <a:ext uri="{9D8B030D-6E8A-4147-A177-3AD203B41FA5}">
                      <a16:colId xmlns:a16="http://schemas.microsoft.com/office/drawing/2014/main" val="20000"/>
                    </a:ext>
                  </a:extLst>
                </a:gridCol>
                <a:gridCol w="1217733">
                  <a:extLst>
                    <a:ext uri="{9D8B030D-6E8A-4147-A177-3AD203B41FA5}">
                      <a16:colId xmlns:a16="http://schemas.microsoft.com/office/drawing/2014/main" val="20001"/>
                    </a:ext>
                  </a:extLst>
                </a:gridCol>
                <a:gridCol w="1221115">
                  <a:extLst>
                    <a:ext uri="{9D8B030D-6E8A-4147-A177-3AD203B41FA5}">
                      <a16:colId xmlns:a16="http://schemas.microsoft.com/office/drawing/2014/main" val="20002"/>
                    </a:ext>
                  </a:extLst>
                </a:gridCol>
                <a:gridCol w="1254995">
                  <a:extLst>
                    <a:ext uri="{9D8B030D-6E8A-4147-A177-3AD203B41FA5}">
                      <a16:colId xmlns:a16="http://schemas.microsoft.com/office/drawing/2014/main" val="20003"/>
                    </a:ext>
                  </a:extLst>
                </a:gridCol>
                <a:gridCol w="1228573">
                  <a:extLst>
                    <a:ext uri="{9D8B030D-6E8A-4147-A177-3AD203B41FA5}">
                      <a16:colId xmlns:a16="http://schemas.microsoft.com/office/drawing/2014/main" val="20004"/>
                    </a:ext>
                  </a:extLst>
                </a:gridCol>
              </a:tblGrid>
              <a:tr h="495300">
                <a:tc>
                  <a:txBody>
                    <a:bodyPr/>
                    <a:lstStyle/>
                    <a:p>
                      <a:endParaRPr lang="en-GB" dirty="0"/>
                    </a:p>
                  </a:txBody>
                  <a:tcPr marL="38100" marR="38100" marT="38100" marB="38100" anchor="ctr">
                    <a:lnL>
                      <a:noFill/>
                    </a:lnL>
                    <a:lnR>
                      <a:noFill/>
                    </a:lnR>
                    <a:lnT>
                      <a:noFill/>
                    </a:lnT>
                    <a:lnB>
                      <a:noFill/>
                    </a:lnB>
                    <a:solidFill>
                      <a:srgbClr val="FFFFFF"/>
                    </a:solidFill>
                  </a:tcPr>
                </a:tc>
                <a:tc>
                  <a:txBody>
                    <a:bodyPr/>
                    <a:lstStyle/>
                    <a:p>
                      <a:endParaRPr lang="en-GB"/>
                    </a:p>
                  </a:txBody>
                  <a:tcPr marL="38100" marR="38100" marT="38100" marB="38100" anchor="ctr">
                    <a:lnL>
                      <a:noFill/>
                    </a:lnL>
                    <a:lnR>
                      <a:noFill/>
                    </a:lnR>
                    <a:lnT>
                      <a:noFill/>
                    </a:lnT>
                    <a:lnB>
                      <a:noFill/>
                    </a:lnB>
                    <a:solidFill>
                      <a:srgbClr val="FFFFFF"/>
                    </a:solidFill>
                  </a:tcPr>
                </a:tc>
                <a:tc>
                  <a:txBody>
                    <a:bodyPr/>
                    <a:lstStyle/>
                    <a:p>
                      <a:endParaRPr lang="en-GB"/>
                    </a:p>
                  </a:txBody>
                  <a:tcPr marL="38100" marR="38100" marT="38100" marB="38100" anchor="ctr">
                    <a:lnL>
                      <a:noFill/>
                    </a:lnL>
                    <a:lnR>
                      <a:noFill/>
                    </a:lnR>
                    <a:lnT>
                      <a:noFill/>
                    </a:lnT>
                    <a:lnB>
                      <a:noFill/>
                    </a:lnB>
                    <a:solidFill>
                      <a:srgbClr val="FFFFFF"/>
                    </a:solidFill>
                  </a:tcPr>
                </a:tc>
                <a:tc>
                  <a:txBody>
                    <a:bodyPr/>
                    <a:lstStyle/>
                    <a:p>
                      <a:endParaRPr lang="en-GB"/>
                    </a:p>
                  </a:txBody>
                  <a:tcPr marL="38100" marR="38100" marT="38100" marB="38100" anchor="ctr">
                    <a:lnL>
                      <a:noFill/>
                    </a:lnL>
                    <a:lnR>
                      <a:noFill/>
                    </a:lnR>
                    <a:lnT>
                      <a:noFill/>
                    </a:lnT>
                    <a:lnB>
                      <a:noFill/>
                    </a:lnB>
                    <a:solidFill>
                      <a:srgbClr val="FFFFFF"/>
                    </a:solidFill>
                  </a:tcPr>
                </a:tc>
                <a:tc>
                  <a:txBody>
                    <a:bodyPr/>
                    <a:lstStyle/>
                    <a:p>
                      <a:endParaRPr lang="en-GB" dirty="0"/>
                    </a:p>
                  </a:txBody>
                  <a:tcPr marL="38100" marR="38100" marT="38100" marB="38100" anchor="ctr">
                    <a:lnL>
                      <a:noFill/>
                    </a:lnL>
                    <a:lnR>
                      <a:noFill/>
                    </a:lnR>
                    <a:lnT>
                      <a:noFill/>
                    </a:lnT>
                    <a:lnB>
                      <a:noFill/>
                    </a:lnB>
                    <a:solidFill>
                      <a:srgbClr val="FFFFFF"/>
                    </a:solidFill>
                  </a:tcPr>
                </a:tc>
                <a:extLst>
                  <a:ext uri="{0D108BD9-81ED-4DB2-BD59-A6C34878D82A}">
                    <a16:rowId xmlns:a16="http://schemas.microsoft.com/office/drawing/2014/main" val="10000"/>
                  </a:ext>
                </a:extLst>
              </a:tr>
            </a:tbl>
          </a:graphicData>
        </a:graphic>
      </p:graphicFrame>
      <p:sp>
        <p:nvSpPr>
          <p:cNvPr id="4" name="Rectangle 4"/>
          <p:cNvSpPr>
            <a:spLocks noChangeArrowheads="1"/>
          </p:cNvSpPr>
          <p:nvPr/>
        </p:nvSpPr>
        <p:spPr bwMode="auto">
          <a:xfrm>
            <a:off x="539552" y="2067694"/>
            <a:ext cx="7932877" cy="227754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a:ln>
                  <a:noFill/>
                </a:ln>
                <a:solidFill>
                  <a:schemeClr val="tx1"/>
                </a:solidFill>
                <a:effectLst/>
                <a:latin typeface="inherit"/>
                <a:cs typeface="Arial" pitchFamily="34" charset="0"/>
              </a:rPr>
              <a:t>5. </a:t>
            </a:r>
            <a:r>
              <a:rPr kumimoji="0" lang="en-US" sz="2400" b="1" u="none" strike="noStrike" cap="none" normalizeH="0" baseline="0" dirty="0" err="1">
                <a:ln>
                  <a:noFill/>
                </a:ln>
                <a:solidFill>
                  <a:schemeClr val="tx1"/>
                </a:solidFill>
                <a:effectLst/>
                <a:latin typeface="inherit"/>
                <a:cs typeface="Arial" pitchFamily="34" charset="0"/>
              </a:rPr>
              <a:t>Chọn</a:t>
            </a:r>
            <a:r>
              <a:rPr kumimoji="0" lang="en-US" sz="2400" b="1" u="none" strike="noStrike" cap="none" normalizeH="0" baseline="0" dirty="0">
                <a:ln>
                  <a:noFill/>
                </a:ln>
                <a:solidFill>
                  <a:schemeClr val="tx1"/>
                </a:solidFill>
                <a:effectLst/>
                <a:latin typeface="inherit"/>
                <a:cs typeface="Arial" pitchFamily="34" charset="0"/>
              </a:rPr>
              <a:t> </a:t>
            </a:r>
            <a:r>
              <a:rPr kumimoji="0" lang="en-US" sz="2400" b="1" u="none" strike="noStrike" cap="none" normalizeH="0" baseline="0" dirty="0" err="1">
                <a:ln>
                  <a:noFill/>
                </a:ln>
                <a:solidFill>
                  <a:schemeClr val="tx1"/>
                </a:solidFill>
                <a:effectLst/>
                <a:latin typeface="inherit"/>
                <a:cs typeface="Arial" pitchFamily="34" charset="0"/>
              </a:rPr>
              <a:t>từ</a:t>
            </a:r>
            <a:r>
              <a:rPr kumimoji="0" lang="en-US" sz="2400" b="1" u="none" strike="noStrike" cap="none" normalizeH="0" baseline="0" dirty="0">
                <a:ln>
                  <a:noFill/>
                </a:ln>
                <a:solidFill>
                  <a:schemeClr val="tx1"/>
                </a:solidFill>
                <a:effectLst/>
                <a:latin typeface="inherit"/>
                <a:cs typeface="Arial" pitchFamily="34" charset="0"/>
              </a:rPr>
              <a:t> </a:t>
            </a:r>
            <a:r>
              <a:rPr kumimoji="0" lang="en-US" sz="2400" b="1" u="none" strike="noStrike" cap="none" normalizeH="0" baseline="0" dirty="0" err="1">
                <a:ln>
                  <a:noFill/>
                </a:ln>
                <a:solidFill>
                  <a:schemeClr val="tx1"/>
                </a:solidFill>
                <a:effectLst/>
                <a:latin typeface="inherit"/>
                <a:cs typeface="Arial" pitchFamily="34" charset="0"/>
              </a:rPr>
              <a:t>ngữ</a:t>
            </a:r>
            <a:r>
              <a:rPr kumimoji="0" lang="en-US" sz="2400" b="1" u="none" strike="noStrike" cap="none" normalizeH="0" baseline="0" dirty="0">
                <a:ln>
                  <a:noFill/>
                </a:ln>
                <a:solidFill>
                  <a:schemeClr val="tx1"/>
                </a:solidFill>
                <a:effectLst/>
                <a:latin typeface="inherit"/>
                <a:cs typeface="Arial" pitchFamily="34" charset="0"/>
              </a:rPr>
              <a:t> </a:t>
            </a:r>
            <a:r>
              <a:rPr kumimoji="0" lang="en-US" sz="2400" b="1" u="none" strike="noStrike" cap="none" normalizeH="0" baseline="0" dirty="0" err="1">
                <a:ln>
                  <a:noFill/>
                </a:ln>
                <a:solidFill>
                  <a:schemeClr val="tx1"/>
                </a:solidFill>
                <a:effectLst/>
                <a:latin typeface="inherit"/>
                <a:cs typeface="Arial" pitchFamily="34" charset="0"/>
              </a:rPr>
              <a:t>để</a:t>
            </a:r>
            <a:r>
              <a:rPr kumimoji="0" lang="en-US" sz="2400" b="1" u="none" strike="noStrike" cap="none" normalizeH="0" baseline="0" dirty="0">
                <a:ln>
                  <a:noFill/>
                </a:ln>
                <a:solidFill>
                  <a:schemeClr val="tx1"/>
                </a:solidFill>
                <a:effectLst/>
                <a:latin typeface="inherit"/>
                <a:cs typeface="Arial" pitchFamily="34" charset="0"/>
              </a:rPr>
              <a:t> </a:t>
            </a:r>
            <a:r>
              <a:rPr kumimoji="0" lang="en-US" sz="2400" b="1" u="none" strike="noStrike" cap="none" normalizeH="0" baseline="0" dirty="0" err="1">
                <a:ln>
                  <a:noFill/>
                </a:ln>
                <a:solidFill>
                  <a:schemeClr val="tx1"/>
                </a:solidFill>
                <a:effectLst/>
                <a:latin typeface="inherit"/>
                <a:cs typeface="Arial" pitchFamily="34" charset="0"/>
              </a:rPr>
              <a:t>hoàn</a:t>
            </a:r>
            <a:r>
              <a:rPr kumimoji="0" lang="en-US" sz="2400" b="1" u="none" strike="noStrike" cap="none" normalizeH="0" baseline="0" dirty="0">
                <a:ln>
                  <a:noFill/>
                </a:ln>
                <a:solidFill>
                  <a:schemeClr val="tx1"/>
                </a:solidFill>
                <a:effectLst/>
                <a:latin typeface="inherit"/>
                <a:cs typeface="Arial" pitchFamily="34" charset="0"/>
              </a:rPr>
              <a:t> </a:t>
            </a:r>
            <a:r>
              <a:rPr kumimoji="0" lang="en-US" sz="2400" b="1" u="none" strike="noStrike" cap="none" normalizeH="0" baseline="0" dirty="0" err="1">
                <a:ln>
                  <a:noFill/>
                </a:ln>
                <a:solidFill>
                  <a:schemeClr val="tx1"/>
                </a:solidFill>
                <a:effectLst/>
                <a:latin typeface="inherit"/>
                <a:cs typeface="Arial" pitchFamily="34" charset="0"/>
              </a:rPr>
              <a:t>thiện</a:t>
            </a:r>
            <a:r>
              <a:rPr kumimoji="0" lang="en-US" sz="2400" b="1" u="none" strike="noStrike" cap="none" normalizeH="0" baseline="0" dirty="0">
                <a:ln>
                  <a:noFill/>
                </a:ln>
                <a:solidFill>
                  <a:schemeClr val="tx1"/>
                </a:solidFill>
                <a:effectLst/>
                <a:latin typeface="inherit"/>
                <a:cs typeface="Arial" pitchFamily="34" charset="0"/>
              </a:rPr>
              <a:t> </a:t>
            </a:r>
            <a:r>
              <a:rPr kumimoji="0" lang="en-US" sz="2400" b="1" u="none" strike="noStrike" cap="none" normalizeH="0" baseline="0" dirty="0" err="1">
                <a:ln>
                  <a:noFill/>
                </a:ln>
                <a:solidFill>
                  <a:schemeClr val="tx1"/>
                </a:solidFill>
                <a:effectLst/>
                <a:latin typeface="inherit"/>
                <a:cs typeface="Arial" pitchFamily="34" charset="0"/>
              </a:rPr>
              <a:t>câu</a:t>
            </a:r>
            <a:r>
              <a:rPr kumimoji="0" lang="en-US" sz="2400" b="1" u="none" strike="noStrike" cap="none" normalizeH="0" baseline="0" dirty="0">
                <a:ln>
                  <a:noFill/>
                </a:ln>
                <a:solidFill>
                  <a:schemeClr val="tx1"/>
                </a:solidFill>
                <a:effectLst/>
                <a:latin typeface="inherit"/>
                <a:cs typeface="Arial" pitchFamily="34" charset="0"/>
              </a:rPr>
              <a:t> </a:t>
            </a:r>
            <a:r>
              <a:rPr kumimoji="0" lang="en-US" sz="2400" b="1" u="none" strike="noStrike" cap="none" normalizeH="0" baseline="0" dirty="0" err="1">
                <a:ln>
                  <a:noFill/>
                </a:ln>
                <a:solidFill>
                  <a:schemeClr val="tx1"/>
                </a:solidFill>
                <a:effectLst/>
                <a:latin typeface="inherit"/>
                <a:cs typeface="Arial" pitchFamily="34" charset="0"/>
              </a:rPr>
              <a:t>và</a:t>
            </a:r>
            <a:r>
              <a:rPr kumimoji="0" lang="en-US" sz="2400" b="1" u="none" strike="noStrike" cap="none" normalizeH="0" baseline="0" dirty="0">
                <a:ln>
                  <a:noFill/>
                </a:ln>
                <a:solidFill>
                  <a:schemeClr val="tx1"/>
                </a:solidFill>
                <a:effectLst/>
                <a:latin typeface="inherit"/>
                <a:cs typeface="Arial" pitchFamily="34" charset="0"/>
              </a:rPr>
              <a:t> </a:t>
            </a:r>
            <a:r>
              <a:rPr kumimoji="0" lang="en-US" sz="2400" b="1" u="none" strike="noStrike" cap="none" normalizeH="0" baseline="0" dirty="0" err="1">
                <a:ln>
                  <a:noFill/>
                </a:ln>
                <a:solidFill>
                  <a:schemeClr val="tx1"/>
                </a:solidFill>
                <a:effectLst/>
                <a:latin typeface="inherit"/>
                <a:cs typeface="Arial" pitchFamily="34" charset="0"/>
              </a:rPr>
              <a:t>viết</a:t>
            </a:r>
            <a:r>
              <a:rPr kumimoji="0" lang="en-US" sz="2400" b="1" u="none" strike="noStrike" cap="none" normalizeH="0" baseline="0" dirty="0">
                <a:ln>
                  <a:noFill/>
                </a:ln>
                <a:solidFill>
                  <a:schemeClr val="tx1"/>
                </a:solidFill>
                <a:effectLst/>
                <a:latin typeface="inherit"/>
                <a:cs typeface="Arial" pitchFamily="34" charset="0"/>
              </a:rPr>
              <a:t> </a:t>
            </a:r>
            <a:r>
              <a:rPr kumimoji="0" lang="en-US" sz="2400" b="1" u="none" strike="noStrike" cap="none" normalizeH="0" baseline="0" dirty="0" err="1">
                <a:ln>
                  <a:noFill/>
                </a:ln>
                <a:solidFill>
                  <a:schemeClr val="tx1"/>
                </a:solidFill>
                <a:effectLst/>
                <a:latin typeface="inherit"/>
                <a:cs typeface="Arial" pitchFamily="34" charset="0"/>
              </a:rPr>
              <a:t>câu</a:t>
            </a:r>
            <a:r>
              <a:rPr kumimoji="0" lang="en-US" sz="2400" b="1" u="none" strike="noStrike" cap="none" normalizeH="0" baseline="0" dirty="0">
                <a:ln>
                  <a:noFill/>
                </a:ln>
                <a:solidFill>
                  <a:schemeClr val="tx1"/>
                </a:solidFill>
                <a:effectLst/>
                <a:latin typeface="inherit"/>
                <a:cs typeface="Arial" pitchFamily="34" charset="0"/>
              </a:rPr>
              <a:t> </a:t>
            </a:r>
            <a:r>
              <a:rPr kumimoji="0" lang="en-US" sz="2400" b="1" u="none" strike="noStrike" cap="none" normalizeH="0" baseline="0" dirty="0" err="1">
                <a:ln>
                  <a:noFill/>
                </a:ln>
                <a:solidFill>
                  <a:schemeClr val="tx1"/>
                </a:solidFill>
                <a:effectLst/>
                <a:latin typeface="inherit"/>
                <a:cs typeface="Arial" pitchFamily="34" charset="0"/>
              </a:rPr>
              <a:t>vào</a:t>
            </a:r>
            <a:r>
              <a:rPr kumimoji="0" lang="en-US" sz="2400" b="1" u="none" strike="noStrike" cap="none" normalizeH="0" baseline="0" dirty="0">
                <a:ln>
                  <a:noFill/>
                </a:ln>
                <a:solidFill>
                  <a:schemeClr val="tx1"/>
                </a:solidFill>
                <a:effectLst/>
                <a:latin typeface="inherit"/>
                <a:cs typeface="Arial" pitchFamily="34" charset="0"/>
              </a:rPr>
              <a:t> </a:t>
            </a:r>
            <a:r>
              <a:rPr kumimoji="0" lang="en-US" sz="2400" b="1" u="none" strike="noStrike" cap="none" normalizeH="0" baseline="0" dirty="0" err="1">
                <a:ln>
                  <a:noFill/>
                </a:ln>
                <a:solidFill>
                  <a:schemeClr val="tx1"/>
                </a:solidFill>
                <a:effectLst/>
                <a:latin typeface="inherit"/>
                <a:cs typeface="Arial" pitchFamily="34" charset="0"/>
              </a:rPr>
              <a:t>vở</a:t>
            </a:r>
            <a:r>
              <a:rPr kumimoji="0" lang="en-US" sz="2400" b="1" u="none" strike="noStrike" cap="none" normalizeH="0" baseline="0" dirty="0">
                <a:ln>
                  <a:noFill/>
                </a:ln>
                <a:solidFill>
                  <a:schemeClr val="tx1"/>
                </a:solidFill>
                <a:effectLst/>
                <a:latin typeface="inherit"/>
                <a:cs typeface="Arial" pitchFamily="34" charset="0"/>
              </a:rPr>
              <a:t>:</a:t>
            </a:r>
          </a:p>
          <a:p>
            <a:pPr fontAlgn="ctr"/>
            <a:endParaRPr lang="en-GB" sz="2400" dirty="0"/>
          </a:p>
          <a:p>
            <a:pPr fontAlgn="ctr"/>
            <a:r>
              <a:rPr lang="en-GB" sz="2800" dirty="0" err="1"/>
              <a:t>mặt</a:t>
            </a:r>
            <a:r>
              <a:rPr lang="en-GB" sz="2800" dirty="0"/>
              <a:t> </a:t>
            </a:r>
            <a:r>
              <a:rPr lang="en-GB" sz="2800" dirty="0" err="1"/>
              <a:t>trời</a:t>
            </a:r>
            <a:r>
              <a:rPr lang="en-GB" sz="2800" dirty="0"/>
              <a:t>     </a:t>
            </a:r>
            <a:r>
              <a:rPr lang="en-GB" sz="2800" dirty="0" err="1"/>
              <a:t>lục</a:t>
            </a:r>
            <a:r>
              <a:rPr lang="en-GB" sz="2800" dirty="0"/>
              <a:t> </a:t>
            </a:r>
            <a:r>
              <a:rPr lang="en-GB" sz="2800" dirty="0" err="1"/>
              <a:t>tục</a:t>
            </a:r>
            <a:r>
              <a:rPr lang="en-GB" sz="2800" dirty="0"/>
              <a:t>      </a:t>
            </a:r>
            <a:r>
              <a:rPr lang="en-GB" sz="2800" dirty="0" err="1"/>
              <a:t>hót</a:t>
            </a:r>
            <a:r>
              <a:rPr lang="en-GB" sz="2800" dirty="0"/>
              <a:t>          </a:t>
            </a:r>
            <a:r>
              <a:rPr lang="en-GB" sz="2800" dirty="0" err="1"/>
              <a:t>tia</a:t>
            </a:r>
            <a:r>
              <a:rPr lang="en-GB" sz="2800" dirty="0"/>
              <a:t> </a:t>
            </a:r>
            <a:r>
              <a:rPr lang="en-GB" sz="2800" dirty="0" err="1"/>
              <a:t>nắng</a:t>
            </a:r>
            <a:r>
              <a:rPr lang="en-GB" sz="2800" dirty="0"/>
              <a:t>              </a:t>
            </a:r>
            <a:r>
              <a:rPr lang="en-GB" sz="2800" dirty="0" err="1"/>
              <a:t>gáy</a:t>
            </a:r>
            <a:endParaRPr lang="en-GB" sz="2800" dirty="0"/>
          </a:p>
          <a:p>
            <a:pPr marL="0" marR="0" lvl="0" indent="0" algn="just" defTabSz="914400" rtl="0" eaLnBrk="0" fontAlgn="base" latinLnBrk="0" hangingPunct="0">
              <a:lnSpc>
                <a:spcPct val="100000"/>
              </a:lnSpc>
              <a:spcBef>
                <a:spcPct val="0"/>
              </a:spcBef>
              <a:spcAft>
                <a:spcPct val="0"/>
              </a:spcAft>
              <a:buClrTx/>
              <a:buSzTx/>
              <a:buFontTx/>
              <a:buNone/>
              <a:tabLst/>
            </a:pPr>
            <a:endParaRPr lang="en-US" sz="2400" b="1" dirty="0">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pitchFamily="34" charset="0"/>
                <a:cs typeface="Arial" pitchFamily="34" charset="0"/>
              </a:rPr>
              <a:t>a. </a:t>
            </a:r>
            <a:r>
              <a:rPr kumimoji="0" lang="en-US" sz="2400" b="0" i="0" u="none" strike="noStrike" cap="none" normalizeH="0" baseline="0" dirty="0" err="1">
                <a:ln>
                  <a:noFill/>
                </a:ln>
                <a:solidFill>
                  <a:schemeClr val="tx1"/>
                </a:solidFill>
                <a:effectLst/>
                <a:latin typeface="Arial" pitchFamily="34" charset="0"/>
                <a:cs typeface="Arial" pitchFamily="34" charset="0"/>
              </a:rPr>
              <a:t>Những</a:t>
            </a:r>
            <a:r>
              <a:rPr kumimoji="0" lang="en-US" sz="2400" b="0" i="0" u="none" strike="noStrike" cap="none" normalizeH="0" baseline="0" dirty="0">
                <a:ln>
                  <a:noFill/>
                </a:ln>
                <a:solidFill>
                  <a:schemeClr val="tx1"/>
                </a:solidFill>
                <a:effectLst/>
                <a:latin typeface="Arial" pitchFamily="34" charset="0"/>
                <a:cs typeface="Arial" pitchFamily="34" charset="0"/>
              </a:rPr>
              <a:t> (…) </a:t>
            </a:r>
            <a:r>
              <a:rPr kumimoji="0" lang="en-US" sz="2400" b="0" i="0" u="none" strike="noStrike" cap="none" normalizeH="0" baseline="0" dirty="0" err="1">
                <a:ln>
                  <a:noFill/>
                </a:ln>
                <a:solidFill>
                  <a:schemeClr val="tx1"/>
                </a:solidFill>
                <a:effectLst/>
                <a:latin typeface="Arial" pitchFamily="34" charset="0"/>
                <a:cs typeface="Arial" pitchFamily="34" charset="0"/>
              </a:rPr>
              <a:t>buổi</a:t>
            </a:r>
            <a:r>
              <a:rPr kumimoji="0" lang="en-US" sz="2400" b="0" i="0" u="none" strike="noStrike" cap="none" normalizeH="0" baseline="0" dirty="0">
                <a:ln>
                  <a:noFill/>
                </a:ln>
                <a:solidFill>
                  <a:schemeClr val="tx1"/>
                </a:solidFill>
                <a:effectLst/>
                <a:latin typeface="Arial" pitchFamily="34" charset="0"/>
                <a:cs typeface="Arial" pitchFamily="34" charset="0"/>
              </a:rPr>
              <a:t> </a:t>
            </a:r>
            <a:r>
              <a:rPr kumimoji="0" lang="en-US" sz="2400" b="0" i="0" u="none" strike="noStrike" cap="none" normalizeH="0" baseline="0" dirty="0" err="1">
                <a:ln>
                  <a:noFill/>
                </a:ln>
                <a:solidFill>
                  <a:schemeClr val="tx1"/>
                </a:solidFill>
                <a:effectLst/>
                <a:latin typeface="Arial" pitchFamily="34" charset="0"/>
                <a:cs typeface="Arial" pitchFamily="34" charset="0"/>
              </a:rPr>
              <a:t>sáng</a:t>
            </a:r>
            <a:r>
              <a:rPr kumimoji="0" lang="en-US" sz="2400" b="0" i="0" u="none" strike="noStrike" cap="none" normalizeH="0" baseline="0" dirty="0">
                <a:ln>
                  <a:noFill/>
                </a:ln>
                <a:solidFill>
                  <a:schemeClr val="tx1"/>
                </a:solidFill>
                <a:effectLst/>
                <a:latin typeface="Arial" pitchFamily="34" charset="0"/>
                <a:cs typeface="Arial" pitchFamily="34" charset="0"/>
              </a:rPr>
              <a:t> </a:t>
            </a:r>
            <a:r>
              <a:rPr kumimoji="0" lang="en-US" sz="2400" b="0" i="0" u="none" strike="noStrike" cap="none" normalizeH="0" baseline="0" dirty="0" err="1">
                <a:ln>
                  <a:noFill/>
                </a:ln>
                <a:solidFill>
                  <a:schemeClr val="tx1"/>
                </a:solidFill>
                <a:effectLst/>
                <a:latin typeface="Arial" pitchFamily="34" charset="0"/>
                <a:cs typeface="Arial" pitchFamily="34" charset="0"/>
              </a:rPr>
              <a:t>mở</a:t>
            </a:r>
            <a:r>
              <a:rPr kumimoji="0" lang="en-US" sz="2400" b="0" i="0" u="none" strike="noStrike" cap="none" normalizeH="0" baseline="0" dirty="0">
                <a:ln>
                  <a:noFill/>
                </a:ln>
                <a:solidFill>
                  <a:schemeClr val="tx1"/>
                </a:solidFill>
                <a:effectLst/>
                <a:latin typeface="Arial" pitchFamily="34" charset="0"/>
                <a:cs typeface="Arial" pitchFamily="34" charset="0"/>
              </a:rPr>
              <a:t> </a:t>
            </a:r>
            <a:r>
              <a:rPr kumimoji="0" lang="en-US" sz="2400" b="0" i="0" u="none" strike="noStrike" cap="none" normalizeH="0" baseline="0" dirty="0" err="1">
                <a:ln>
                  <a:noFill/>
                </a:ln>
                <a:solidFill>
                  <a:schemeClr val="tx1"/>
                </a:solidFill>
                <a:effectLst/>
                <a:latin typeface="Arial" pitchFamily="34" charset="0"/>
                <a:cs typeface="Arial" pitchFamily="34" charset="0"/>
              </a:rPr>
              <a:t>đầu</a:t>
            </a:r>
            <a:r>
              <a:rPr kumimoji="0" lang="en-US" sz="2400" b="0" i="0" u="none" strike="noStrike" cap="none" normalizeH="0" baseline="0" dirty="0">
                <a:ln>
                  <a:noFill/>
                </a:ln>
                <a:solidFill>
                  <a:schemeClr val="tx1"/>
                </a:solidFill>
                <a:effectLst/>
                <a:latin typeface="Arial" pitchFamily="34" charset="0"/>
                <a:cs typeface="Arial" pitchFamily="34" charset="0"/>
              </a:rPr>
              <a:t> </a:t>
            </a:r>
            <a:r>
              <a:rPr kumimoji="0" lang="en-US" sz="2400" b="0" i="0" u="none" strike="noStrike" cap="none" normalizeH="0" baseline="0" dirty="0" err="1">
                <a:ln>
                  <a:noFill/>
                </a:ln>
                <a:solidFill>
                  <a:schemeClr val="tx1"/>
                </a:solidFill>
                <a:effectLst/>
                <a:latin typeface="Arial" pitchFamily="34" charset="0"/>
                <a:cs typeface="Arial" pitchFamily="34" charset="0"/>
              </a:rPr>
              <a:t>một</a:t>
            </a:r>
            <a:r>
              <a:rPr kumimoji="0" lang="en-US" sz="2400" b="0" i="0" u="none" strike="noStrike" cap="none" normalizeH="0" baseline="0" dirty="0">
                <a:ln>
                  <a:noFill/>
                </a:ln>
                <a:solidFill>
                  <a:schemeClr val="tx1"/>
                </a:solidFill>
                <a:effectLst/>
                <a:latin typeface="Arial" pitchFamily="34" charset="0"/>
                <a:cs typeface="Arial" pitchFamily="34" charset="0"/>
              </a:rPr>
              <a:t> </a:t>
            </a:r>
            <a:r>
              <a:rPr kumimoji="0" lang="en-US" sz="2400" b="0" i="0" u="none" strike="noStrike" cap="none" normalizeH="0" baseline="0" dirty="0" err="1">
                <a:ln>
                  <a:noFill/>
                </a:ln>
                <a:solidFill>
                  <a:schemeClr val="tx1"/>
                </a:solidFill>
                <a:effectLst/>
                <a:latin typeface="Arial" pitchFamily="34" charset="0"/>
                <a:cs typeface="Arial" pitchFamily="34" charset="0"/>
              </a:rPr>
              <a:t>ngày</a:t>
            </a:r>
            <a:r>
              <a:rPr kumimoji="0" lang="en-US" sz="2400" b="0" i="0" u="none" strike="noStrike" cap="none" normalizeH="0" baseline="0" dirty="0">
                <a:ln>
                  <a:noFill/>
                </a:ln>
                <a:solidFill>
                  <a:schemeClr val="tx1"/>
                </a:solidFill>
                <a:effectLst/>
                <a:latin typeface="Arial" pitchFamily="34" charset="0"/>
                <a:cs typeface="Arial" pitchFamily="34" charset="0"/>
              </a:rPr>
              <a:t> </a:t>
            </a:r>
            <a:r>
              <a:rPr kumimoji="0" lang="en-US" sz="2400" b="0" i="0" u="none" strike="noStrike" cap="none" normalizeH="0" baseline="0" dirty="0" err="1">
                <a:ln>
                  <a:noFill/>
                </a:ln>
                <a:solidFill>
                  <a:schemeClr val="tx1"/>
                </a:solidFill>
                <a:effectLst/>
                <a:latin typeface="Arial" pitchFamily="34" charset="0"/>
                <a:cs typeface="Arial" pitchFamily="34" charset="0"/>
              </a:rPr>
              <a:t>mới</a:t>
            </a:r>
            <a:r>
              <a:rPr kumimoji="0" lang="en-US" sz="2400" b="0" i="0" u="none" strike="noStrike" cap="none" normalizeH="0" baseline="0" dirty="0">
                <a:ln>
                  <a:noFill/>
                </a:ln>
                <a:solidFill>
                  <a:schemeClr val="tx1"/>
                </a:solidFill>
                <a:effectLst/>
                <a:latin typeface="Arial" pitchFamily="34" charset="0"/>
                <a:cs typeface="Arial"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pitchFamily="34" charset="0"/>
                <a:cs typeface="Arial" pitchFamily="34" charset="0"/>
              </a:rPr>
              <a:t>b. </a:t>
            </a:r>
            <a:r>
              <a:rPr kumimoji="0" lang="en-US" sz="2400" b="0" i="0" u="none" strike="noStrike" cap="none" normalizeH="0" baseline="0" dirty="0" err="1">
                <a:ln>
                  <a:noFill/>
                </a:ln>
                <a:solidFill>
                  <a:schemeClr val="tx1"/>
                </a:solidFill>
                <a:effectLst/>
                <a:latin typeface="Arial" pitchFamily="34" charset="0"/>
                <a:cs typeface="Arial" pitchFamily="34" charset="0"/>
              </a:rPr>
              <a:t>Mấy</a:t>
            </a:r>
            <a:r>
              <a:rPr kumimoji="0" lang="en-US" sz="2400" b="0" i="0" u="none" strike="noStrike" cap="none" normalizeH="0" baseline="0" dirty="0">
                <a:ln>
                  <a:noFill/>
                </a:ln>
                <a:solidFill>
                  <a:schemeClr val="tx1"/>
                </a:solidFill>
                <a:effectLst/>
                <a:latin typeface="Arial" pitchFamily="34" charset="0"/>
                <a:cs typeface="Arial" pitchFamily="34" charset="0"/>
              </a:rPr>
              <a:t> </a:t>
            </a:r>
            <a:r>
              <a:rPr kumimoji="0" lang="en-US" sz="2400" b="0" i="0" u="none" strike="noStrike" cap="none" normalizeH="0" baseline="0" dirty="0" err="1">
                <a:ln>
                  <a:noFill/>
                </a:ln>
                <a:solidFill>
                  <a:schemeClr val="tx1"/>
                </a:solidFill>
                <a:effectLst/>
                <a:latin typeface="Arial" pitchFamily="34" charset="0"/>
                <a:cs typeface="Arial" pitchFamily="34" charset="0"/>
              </a:rPr>
              <a:t>chú</a:t>
            </a:r>
            <a:r>
              <a:rPr kumimoji="0" lang="en-US" sz="2400" b="0" i="0" u="none" strike="noStrike" cap="none" normalizeH="0" baseline="0" dirty="0">
                <a:ln>
                  <a:noFill/>
                </a:ln>
                <a:solidFill>
                  <a:schemeClr val="tx1"/>
                </a:solidFill>
                <a:effectLst/>
                <a:latin typeface="Arial" pitchFamily="34" charset="0"/>
                <a:cs typeface="Arial" pitchFamily="34" charset="0"/>
              </a:rPr>
              <a:t> </a:t>
            </a:r>
            <a:r>
              <a:rPr kumimoji="0" lang="en-US" sz="2400" b="0" i="0" u="none" strike="noStrike" cap="none" normalizeH="0" baseline="0" dirty="0" err="1">
                <a:ln>
                  <a:noFill/>
                </a:ln>
                <a:solidFill>
                  <a:schemeClr val="tx1"/>
                </a:solidFill>
                <a:effectLst/>
                <a:latin typeface="Arial" pitchFamily="34" charset="0"/>
                <a:cs typeface="Arial" pitchFamily="34" charset="0"/>
              </a:rPr>
              <a:t>chim</a:t>
            </a:r>
            <a:r>
              <a:rPr kumimoji="0" lang="en-US" sz="2400" b="0" i="0" u="none" strike="noStrike" cap="none" normalizeH="0" baseline="0" dirty="0">
                <a:ln>
                  <a:noFill/>
                </a:ln>
                <a:solidFill>
                  <a:schemeClr val="tx1"/>
                </a:solidFill>
                <a:effectLst/>
                <a:latin typeface="Arial" pitchFamily="34" charset="0"/>
                <a:cs typeface="Arial" pitchFamily="34" charset="0"/>
              </a:rPr>
              <a:t> </a:t>
            </a:r>
            <a:r>
              <a:rPr kumimoji="0" lang="en-US" sz="2400" b="0" i="0" u="none" strike="noStrike" cap="none" normalizeH="0" baseline="0" dirty="0" err="1">
                <a:ln>
                  <a:noFill/>
                </a:ln>
                <a:solidFill>
                  <a:schemeClr val="tx1"/>
                </a:solidFill>
                <a:effectLst/>
                <a:latin typeface="Arial" pitchFamily="34" charset="0"/>
                <a:cs typeface="Arial" pitchFamily="34" charset="0"/>
              </a:rPr>
              <a:t>chích</a:t>
            </a:r>
            <a:r>
              <a:rPr kumimoji="0" lang="en-US" sz="2400" b="0" i="0" u="none" strike="noStrike" cap="none" normalizeH="0" baseline="0" dirty="0">
                <a:ln>
                  <a:noFill/>
                </a:ln>
                <a:solidFill>
                  <a:schemeClr val="tx1"/>
                </a:solidFill>
                <a:effectLst/>
                <a:latin typeface="Arial" pitchFamily="34" charset="0"/>
                <a:cs typeface="Arial" pitchFamily="34" charset="0"/>
              </a:rPr>
              <a:t> </a:t>
            </a:r>
            <a:r>
              <a:rPr kumimoji="0" lang="en-US" sz="2400" b="0" i="0" u="none" strike="noStrike" cap="none" normalizeH="0" baseline="0" dirty="0" err="1">
                <a:ln>
                  <a:noFill/>
                </a:ln>
                <a:solidFill>
                  <a:schemeClr val="tx1"/>
                </a:solidFill>
                <a:effectLst/>
                <a:latin typeface="Arial" pitchFamily="34" charset="0"/>
                <a:cs typeface="Arial" pitchFamily="34" charset="0"/>
              </a:rPr>
              <a:t>chòe</a:t>
            </a:r>
            <a:r>
              <a:rPr kumimoji="0" lang="en-US" sz="2400" b="0" i="0" u="none" strike="noStrike" cap="none" normalizeH="0" baseline="0" dirty="0">
                <a:ln>
                  <a:noFill/>
                </a:ln>
                <a:solidFill>
                  <a:schemeClr val="tx1"/>
                </a:solidFill>
                <a:effectLst/>
                <a:latin typeface="Arial" pitchFamily="34" charset="0"/>
                <a:cs typeface="Arial" pitchFamily="34" charset="0"/>
              </a:rPr>
              <a:t> </a:t>
            </a:r>
            <a:r>
              <a:rPr kumimoji="0" lang="en-US" sz="2400" b="0" i="0" u="none" strike="noStrike" cap="none" normalizeH="0" baseline="0" dirty="0" err="1">
                <a:ln>
                  <a:noFill/>
                </a:ln>
                <a:solidFill>
                  <a:schemeClr val="tx1"/>
                </a:solidFill>
                <a:effectLst/>
                <a:latin typeface="Arial" pitchFamily="34" charset="0"/>
                <a:cs typeface="Arial" pitchFamily="34" charset="0"/>
              </a:rPr>
              <a:t>đang</a:t>
            </a:r>
            <a:r>
              <a:rPr kumimoji="0" lang="en-US" sz="2400" b="0" i="0" u="none" strike="noStrike" cap="none" normalizeH="0" baseline="0" dirty="0">
                <a:ln>
                  <a:noFill/>
                </a:ln>
                <a:solidFill>
                  <a:schemeClr val="tx1"/>
                </a:solidFill>
                <a:effectLst/>
                <a:latin typeface="Arial" pitchFamily="34" charset="0"/>
                <a:cs typeface="Arial" pitchFamily="34" charset="0"/>
              </a:rPr>
              <a:t> (…) </a:t>
            </a:r>
            <a:r>
              <a:rPr kumimoji="0" lang="en-US" sz="2400" b="0" i="0" u="none" strike="noStrike" cap="none" normalizeH="0" baseline="0" dirty="0" err="1">
                <a:ln>
                  <a:noFill/>
                </a:ln>
                <a:solidFill>
                  <a:schemeClr val="tx1"/>
                </a:solidFill>
                <a:effectLst/>
                <a:latin typeface="Arial" pitchFamily="34" charset="0"/>
                <a:cs typeface="Arial" pitchFamily="34" charset="0"/>
              </a:rPr>
              <a:t>vang</a:t>
            </a:r>
            <a:r>
              <a:rPr kumimoji="0" lang="en-US" sz="2400" b="0" i="0" u="none" strike="noStrike" cap="none" normalizeH="0" baseline="0" dirty="0">
                <a:ln>
                  <a:noFill/>
                </a:ln>
                <a:solidFill>
                  <a:schemeClr val="tx1"/>
                </a:solidFill>
                <a:effectLst/>
                <a:latin typeface="Arial" pitchFamily="34" charset="0"/>
                <a:cs typeface="Arial" pitchFamily="34" charset="0"/>
              </a:rPr>
              <a:t> </a:t>
            </a:r>
            <a:r>
              <a:rPr kumimoji="0" lang="en-US" sz="2400" b="0" i="0" u="none" strike="noStrike" cap="none" normalizeH="0" baseline="0" dirty="0" err="1">
                <a:ln>
                  <a:noFill/>
                </a:ln>
                <a:solidFill>
                  <a:schemeClr val="tx1"/>
                </a:solidFill>
                <a:effectLst/>
                <a:latin typeface="Arial" pitchFamily="34" charset="0"/>
                <a:cs typeface="Arial" pitchFamily="34" charset="0"/>
              </a:rPr>
              <a:t>trên</a:t>
            </a:r>
            <a:r>
              <a:rPr kumimoji="0" lang="en-US" sz="2400" b="0" i="0" u="none" strike="noStrike" cap="none" normalizeH="0" baseline="0" dirty="0">
                <a:ln>
                  <a:noFill/>
                </a:ln>
                <a:solidFill>
                  <a:schemeClr val="tx1"/>
                </a:solidFill>
                <a:effectLst/>
                <a:latin typeface="Arial" pitchFamily="34" charset="0"/>
                <a:cs typeface="Arial" pitchFamily="34" charset="0"/>
              </a:rPr>
              <a:t> </a:t>
            </a:r>
            <a:r>
              <a:rPr kumimoji="0" lang="en-US" sz="2400" b="0" i="0" u="none" strike="noStrike" cap="none" normalizeH="0" baseline="0" dirty="0" err="1">
                <a:ln>
                  <a:noFill/>
                </a:ln>
                <a:solidFill>
                  <a:schemeClr val="tx1"/>
                </a:solidFill>
                <a:effectLst/>
                <a:latin typeface="Arial" pitchFamily="34" charset="0"/>
                <a:cs typeface="Arial" pitchFamily="34" charset="0"/>
              </a:rPr>
              <a:t>cành</a:t>
            </a:r>
            <a:r>
              <a:rPr kumimoji="0" lang="en-US" sz="2400" b="0" i="0" u="none" strike="noStrike" cap="none" normalizeH="0" baseline="0" dirty="0">
                <a:ln>
                  <a:noFill/>
                </a:ln>
                <a:solidFill>
                  <a:schemeClr val="tx1"/>
                </a:solidFill>
                <a:effectLst/>
                <a:latin typeface="Arial" pitchFamily="34" charset="0"/>
                <a:cs typeface="Arial" pitchFamily="34" charset="0"/>
              </a:rPr>
              <a:t> </a:t>
            </a:r>
            <a:r>
              <a:rPr kumimoji="0" lang="en-US" sz="2400" b="0" i="0" u="none" strike="noStrike" cap="none" normalizeH="0" baseline="0" dirty="0" err="1">
                <a:ln>
                  <a:noFill/>
                </a:ln>
                <a:solidFill>
                  <a:schemeClr val="tx1"/>
                </a:solidFill>
                <a:effectLst/>
                <a:latin typeface="Arial" pitchFamily="34" charset="0"/>
                <a:cs typeface="Arial" pitchFamily="34" charset="0"/>
              </a:rPr>
              <a:t>cây</a:t>
            </a:r>
            <a:r>
              <a:rPr kumimoji="0" lang="en-US" sz="2400" b="0" i="0" u="none" strike="noStrike" cap="none" normalizeH="0" baseline="0" dirty="0">
                <a:ln>
                  <a:noFill/>
                </a:ln>
                <a:solidFill>
                  <a:schemeClr val="tx1"/>
                </a:solidFill>
                <a:effectLst/>
                <a:latin typeface="Arial" pitchFamily="34" charset="0"/>
                <a:cs typeface="Arial" pitchFamily="34" charset="0"/>
              </a:rPr>
              <a:t>.</a:t>
            </a:r>
          </a:p>
        </p:txBody>
      </p:sp>
    </p:spTree>
    <p:extLst>
      <p:ext uri="{BB962C8B-B14F-4D97-AF65-F5344CB8AC3E}">
        <p14:creationId xmlns:p14="http://schemas.microsoft.com/office/powerpoint/2010/main" val="1669095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83616881"/>
              </p:ext>
            </p:extLst>
          </p:nvPr>
        </p:nvGraphicFramePr>
        <p:xfrm>
          <a:off x="467544" y="880679"/>
          <a:ext cx="7848600" cy="441960"/>
        </p:xfrm>
        <a:graphic>
          <a:graphicData uri="http://schemas.openxmlformats.org/drawingml/2006/table">
            <a:tbl>
              <a:tblPr/>
              <a:tblGrid>
                <a:gridCol w="1962150">
                  <a:extLst>
                    <a:ext uri="{9D8B030D-6E8A-4147-A177-3AD203B41FA5}">
                      <a16:colId xmlns:a16="http://schemas.microsoft.com/office/drawing/2014/main" val="20000"/>
                    </a:ext>
                  </a:extLst>
                </a:gridCol>
                <a:gridCol w="1962150">
                  <a:extLst>
                    <a:ext uri="{9D8B030D-6E8A-4147-A177-3AD203B41FA5}">
                      <a16:colId xmlns:a16="http://schemas.microsoft.com/office/drawing/2014/main" val="20001"/>
                    </a:ext>
                  </a:extLst>
                </a:gridCol>
                <a:gridCol w="1962150">
                  <a:extLst>
                    <a:ext uri="{9D8B030D-6E8A-4147-A177-3AD203B41FA5}">
                      <a16:colId xmlns:a16="http://schemas.microsoft.com/office/drawing/2014/main" val="20002"/>
                    </a:ext>
                  </a:extLst>
                </a:gridCol>
                <a:gridCol w="1962150">
                  <a:extLst>
                    <a:ext uri="{9D8B030D-6E8A-4147-A177-3AD203B41FA5}">
                      <a16:colId xmlns:a16="http://schemas.microsoft.com/office/drawing/2014/main" val="20003"/>
                    </a:ext>
                  </a:extLst>
                </a:gridCol>
              </a:tblGrid>
              <a:tr h="0">
                <a:tc>
                  <a:txBody>
                    <a:bodyPr/>
                    <a:lstStyle/>
                    <a:p>
                      <a:pPr algn="ctr"/>
                      <a:r>
                        <a:rPr lang="en-GB" sz="2400" dirty="0" err="1">
                          <a:effectLst/>
                          <a:latin typeface="inherit"/>
                        </a:rPr>
                        <a:t>buổi</a:t>
                      </a:r>
                      <a:r>
                        <a:rPr lang="en-GB" sz="2400" dirty="0">
                          <a:effectLst/>
                          <a:latin typeface="inherit"/>
                        </a:rPr>
                        <a:t> </a:t>
                      </a:r>
                      <a:r>
                        <a:rPr lang="en-GB" sz="2400" dirty="0" err="1">
                          <a:effectLst/>
                          <a:latin typeface="inherit"/>
                        </a:rPr>
                        <a:t>sáng</a:t>
                      </a:r>
                      <a:endParaRPr lang="en-GB" sz="2400" dirty="0">
                        <a:effectLst/>
                      </a:endParaRPr>
                    </a:p>
                  </a:txBody>
                  <a:tcPr marL="38100" marR="38100" marT="38100" marB="38100" anchor="ctr">
                    <a:lnL>
                      <a:noFill/>
                    </a:lnL>
                    <a:lnR>
                      <a:noFill/>
                    </a:lnR>
                    <a:lnT>
                      <a:noFill/>
                    </a:lnT>
                    <a:lnB>
                      <a:noFill/>
                    </a:lnB>
                    <a:solidFill>
                      <a:srgbClr val="FFFFFF"/>
                    </a:solidFill>
                  </a:tcPr>
                </a:tc>
                <a:tc>
                  <a:txBody>
                    <a:bodyPr/>
                    <a:lstStyle/>
                    <a:p>
                      <a:pPr algn="ctr"/>
                      <a:r>
                        <a:rPr lang="en-GB" sz="2400" dirty="0" err="1">
                          <a:effectLst/>
                          <a:latin typeface="inherit"/>
                        </a:rPr>
                        <a:t>bố</a:t>
                      </a:r>
                      <a:endParaRPr lang="en-GB" sz="2400" dirty="0">
                        <a:effectLst/>
                      </a:endParaRPr>
                    </a:p>
                  </a:txBody>
                  <a:tcPr marL="38100" marR="38100" marT="38100" marB="38100" anchor="ctr">
                    <a:lnL>
                      <a:noFill/>
                    </a:lnL>
                    <a:lnR>
                      <a:noFill/>
                    </a:lnR>
                    <a:lnT>
                      <a:noFill/>
                    </a:lnT>
                    <a:lnB>
                      <a:noFill/>
                    </a:lnB>
                    <a:solidFill>
                      <a:srgbClr val="FFFFFF"/>
                    </a:solidFill>
                  </a:tcPr>
                </a:tc>
                <a:tc>
                  <a:txBody>
                    <a:bodyPr/>
                    <a:lstStyle/>
                    <a:p>
                      <a:pPr algn="ctr"/>
                      <a:r>
                        <a:rPr lang="en-GB" sz="2400" dirty="0" err="1">
                          <a:effectLst/>
                          <a:latin typeface="inherit"/>
                        </a:rPr>
                        <a:t>mẹ</a:t>
                      </a:r>
                      <a:endParaRPr lang="en-GB" sz="2400" dirty="0">
                        <a:effectLst/>
                      </a:endParaRPr>
                    </a:p>
                  </a:txBody>
                  <a:tcPr marL="38100" marR="38100" marT="38100" marB="38100" anchor="ctr">
                    <a:lnL>
                      <a:noFill/>
                    </a:lnL>
                    <a:lnR>
                      <a:noFill/>
                    </a:lnR>
                    <a:lnT>
                      <a:noFill/>
                    </a:lnT>
                    <a:lnB>
                      <a:noFill/>
                    </a:lnB>
                    <a:solidFill>
                      <a:srgbClr val="FFFFFF"/>
                    </a:solidFill>
                  </a:tcPr>
                </a:tc>
                <a:tc>
                  <a:txBody>
                    <a:bodyPr/>
                    <a:lstStyle/>
                    <a:p>
                      <a:pPr algn="ctr"/>
                      <a:r>
                        <a:rPr lang="en-GB" sz="2400" dirty="0" err="1">
                          <a:effectLst/>
                          <a:latin typeface="inherit"/>
                        </a:rPr>
                        <a:t>em</a:t>
                      </a:r>
                      <a:endParaRPr lang="en-GB" sz="2400" dirty="0">
                        <a:effectLst/>
                      </a:endParaRPr>
                    </a:p>
                  </a:txBody>
                  <a:tcPr marL="38100" marR="38100" marT="38100" marB="38100" anchor="ctr">
                    <a:lnL>
                      <a:noFill/>
                    </a:lnL>
                    <a:lnR>
                      <a:noFill/>
                    </a:lnR>
                    <a:lnT>
                      <a:noFill/>
                    </a:lnT>
                    <a:lnB>
                      <a:noFill/>
                    </a:lnB>
                    <a:solidFill>
                      <a:srgbClr val="FFFFFF"/>
                    </a:solidFill>
                  </a:tcPr>
                </a:tc>
                <a:extLst>
                  <a:ext uri="{0D108BD9-81ED-4DB2-BD59-A6C34878D82A}">
                    <a16:rowId xmlns:a16="http://schemas.microsoft.com/office/drawing/2014/main" val="10000"/>
                  </a:ext>
                </a:extLst>
              </a:tr>
            </a:tbl>
          </a:graphicData>
        </a:graphic>
      </p:graphicFrame>
      <p:sp>
        <p:nvSpPr>
          <p:cNvPr id="3" name="Rectangle 1"/>
          <p:cNvSpPr>
            <a:spLocks noChangeArrowheads="1"/>
          </p:cNvSpPr>
          <p:nvPr/>
        </p:nvSpPr>
        <p:spPr bwMode="auto">
          <a:xfrm>
            <a:off x="395536" y="199832"/>
            <a:ext cx="8208912" cy="67710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200" b="1" u="none" strike="noStrike" cap="none" normalizeH="0" baseline="0" dirty="0">
                <a:ln>
                  <a:noFill/>
                </a:ln>
                <a:solidFill>
                  <a:schemeClr val="tx1"/>
                </a:solidFill>
                <a:effectLst/>
                <a:latin typeface="inherit"/>
                <a:cs typeface="Arial" pitchFamily="34" charset="0"/>
              </a:rPr>
              <a:t>6. </a:t>
            </a:r>
            <a:r>
              <a:rPr kumimoji="0" lang="en-US" sz="2200" b="1" u="none" strike="noStrike" cap="none" normalizeH="0" baseline="0" dirty="0" err="1">
                <a:ln>
                  <a:noFill/>
                </a:ln>
                <a:solidFill>
                  <a:schemeClr val="tx1"/>
                </a:solidFill>
                <a:effectLst/>
                <a:latin typeface="inherit"/>
                <a:cs typeface="Arial" pitchFamily="34" charset="0"/>
              </a:rPr>
              <a:t>Quan</a:t>
            </a:r>
            <a:r>
              <a:rPr kumimoji="0" lang="en-US" sz="2200" b="1" u="none" strike="noStrike" cap="none" normalizeH="0" baseline="0" dirty="0">
                <a:ln>
                  <a:noFill/>
                </a:ln>
                <a:solidFill>
                  <a:schemeClr val="tx1"/>
                </a:solidFill>
                <a:effectLst/>
                <a:latin typeface="inherit"/>
                <a:cs typeface="Arial" pitchFamily="34" charset="0"/>
              </a:rPr>
              <a:t> </a:t>
            </a:r>
            <a:r>
              <a:rPr kumimoji="0" lang="en-US" sz="2200" b="1" u="none" strike="noStrike" cap="none" normalizeH="0" baseline="0" dirty="0" err="1">
                <a:ln>
                  <a:noFill/>
                </a:ln>
                <a:solidFill>
                  <a:schemeClr val="tx1"/>
                </a:solidFill>
                <a:effectLst/>
                <a:latin typeface="inherit"/>
                <a:cs typeface="Arial" pitchFamily="34" charset="0"/>
              </a:rPr>
              <a:t>sát</a:t>
            </a:r>
            <a:r>
              <a:rPr kumimoji="0" lang="en-US" sz="2200" b="1" u="none" strike="noStrike" cap="none" normalizeH="0" baseline="0" dirty="0">
                <a:ln>
                  <a:noFill/>
                </a:ln>
                <a:solidFill>
                  <a:schemeClr val="tx1"/>
                </a:solidFill>
                <a:effectLst/>
                <a:latin typeface="inherit"/>
                <a:cs typeface="Arial" pitchFamily="34" charset="0"/>
              </a:rPr>
              <a:t> </a:t>
            </a:r>
            <a:r>
              <a:rPr kumimoji="0" lang="en-US" sz="2200" b="1" u="none" strike="noStrike" cap="none" normalizeH="0" baseline="0" dirty="0" err="1">
                <a:ln>
                  <a:noFill/>
                </a:ln>
                <a:solidFill>
                  <a:schemeClr val="tx1"/>
                </a:solidFill>
                <a:effectLst/>
                <a:latin typeface="inherit"/>
                <a:cs typeface="Arial" pitchFamily="34" charset="0"/>
              </a:rPr>
              <a:t>tranh</a:t>
            </a:r>
            <a:r>
              <a:rPr kumimoji="0" lang="en-US" sz="2200" b="1" u="none" strike="noStrike" cap="none" normalizeH="0" baseline="0" dirty="0">
                <a:ln>
                  <a:noFill/>
                </a:ln>
                <a:solidFill>
                  <a:schemeClr val="tx1"/>
                </a:solidFill>
                <a:effectLst/>
                <a:latin typeface="inherit"/>
                <a:cs typeface="Arial" pitchFamily="34" charset="0"/>
              </a:rPr>
              <a:t> </a:t>
            </a:r>
            <a:r>
              <a:rPr kumimoji="0" lang="en-US" sz="2200" b="1" u="none" strike="noStrike" cap="none" normalizeH="0" baseline="0" dirty="0" err="1">
                <a:ln>
                  <a:noFill/>
                </a:ln>
                <a:solidFill>
                  <a:schemeClr val="tx1"/>
                </a:solidFill>
                <a:effectLst/>
                <a:latin typeface="inherit"/>
                <a:cs typeface="Arial" pitchFamily="34" charset="0"/>
              </a:rPr>
              <a:t>và</a:t>
            </a:r>
            <a:r>
              <a:rPr kumimoji="0" lang="en-US" sz="2200" b="1" u="none" strike="noStrike" cap="none" normalizeH="0" baseline="0" dirty="0">
                <a:ln>
                  <a:noFill/>
                </a:ln>
                <a:solidFill>
                  <a:schemeClr val="tx1"/>
                </a:solidFill>
                <a:effectLst/>
                <a:latin typeface="inherit"/>
                <a:cs typeface="Arial" pitchFamily="34" charset="0"/>
              </a:rPr>
              <a:t> </a:t>
            </a:r>
            <a:r>
              <a:rPr kumimoji="0" lang="en-US" sz="2200" b="1" u="none" strike="noStrike" cap="none" normalizeH="0" baseline="0" dirty="0" err="1">
                <a:ln>
                  <a:noFill/>
                </a:ln>
                <a:solidFill>
                  <a:schemeClr val="tx1"/>
                </a:solidFill>
                <a:effectLst/>
                <a:latin typeface="inherit"/>
                <a:cs typeface="Arial" pitchFamily="34" charset="0"/>
              </a:rPr>
              <a:t>dùng</a:t>
            </a:r>
            <a:r>
              <a:rPr kumimoji="0" lang="en-US" sz="2200" b="1" u="none" strike="noStrike" cap="none" normalizeH="0" baseline="0" dirty="0">
                <a:ln>
                  <a:noFill/>
                </a:ln>
                <a:solidFill>
                  <a:schemeClr val="tx1"/>
                </a:solidFill>
                <a:effectLst/>
                <a:latin typeface="inherit"/>
                <a:cs typeface="Arial" pitchFamily="34" charset="0"/>
              </a:rPr>
              <a:t> </a:t>
            </a:r>
            <a:r>
              <a:rPr kumimoji="0" lang="en-US" sz="2200" b="1" u="none" strike="noStrike" cap="none" normalizeH="0" baseline="0" dirty="0" err="1">
                <a:ln>
                  <a:noFill/>
                </a:ln>
                <a:solidFill>
                  <a:schemeClr val="tx1"/>
                </a:solidFill>
                <a:effectLst/>
                <a:latin typeface="inherit"/>
                <a:cs typeface="Arial" pitchFamily="34" charset="0"/>
              </a:rPr>
              <a:t>từ</a:t>
            </a:r>
            <a:r>
              <a:rPr kumimoji="0" lang="en-US" sz="2200" b="1" u="none" strike="noStrike" cap="none" normalizeH="0" baseline="0" dirty="0">
                <a:ln>
                  <a:noFill/>
                </a:ln>
                <a:solidFill>
                  <a:schemeClr val="tx1"/>
                </a:solidFill>
                <a:effectLst/>
                <a:latin typeface="inherit"/>
                <a:cs typeface="Arial" pitchFamily="34" charset="0"/>
              </a:rPr>
              <a:t> </a:t>
            </a:r>
            <a:r>
              <a:rPr kumimoji="0" lang="en-US" sz="2200" b="1" u="none" strike="noStrike" cap="none" normalizeH="0" baseline="0" dirty="0" err="1">
                <a:ln>
                  <a:noFill/>
                </a:ln>
                <a:solidFill>
                  <a:schemeClr val="tx1"/>
                </a:solidFill>
                <a:effectLst/>
                <a:latin typeface="inherit"/>
                <a:cs typeface="Arial" pitchFamily="34" charset="0"/>
              </a:rPr>
              <a:t>ngữ</a:t>
            </a:r>
            <a:r>
              <a:rPr kumimoji="0" lang="en-US" sz="2200" b="1" u="none" strike="noStrike" cap="none" normalizeH="0" baseline="0" dirty="0">
                <a:ln>
                  <a:noFill/>
                </a:ln>
                <a:solidFill>
                  <a:schemeClr val="tx1"/>
                </a:solidFill>
                <a:effectLst/>
                <a:latin typeface="inherit"/>
                <a:cs typeface="Arial" pitchFamily="34" charset="0"/>
              </a:rPr>
              <a:t> </a:t>
            </a:r>
            <a:r>
              <a:rPr kumimoji="0" lang="en-US" sz="2200" b="1" u="none" strike="noStrike" cap="none" normalizeH="0" baseline="0" dirty="0" err="1">
                <a:ln>
                  <a:noFill/>
                </a:ln>
                <a:solidFill>
                  <a:schemeClr val="tx1"/>
                </a:solidFill>
                <a:effectLst/>
                <a:latin typeface="inherit"/>
                <a:cs typeface="Arial" pitchFamily="34" charset="0"/>
              </a:rPr>
              <a:t>trong</a:t>
            </a:r>
            <a:r>
              <a:rPr kumimoji="0" lang="en-US" sz="2200" b="1" u="none" strike="noStrike" cap="none" normalizeH="0" baseline="0" dirty="0">
                <a:ln>
                  <a:noFill/>
                </a:ln>
                <a:solidFill>
                  <a:schemeClr val="tx1"/>
                </a:solidFill>
                <a:effectLst/>
                <a:latin typeface="inherit"/>
                <a:cs typeface="Arial" pitchFamily="34" charset="0"/>
              </a:rPr>
              <a:t> </a:t>
            </a:r>
            <a:r>
              <a:rPr kumimoji="0" lang="en-US" sz="2200" b="1" u="none" strike="noStrike" cap="none" normalizeH="0" baseline="0" dirty="0" err="1">
                <a:ln>
                  <a:noFill/>
                </a:ln>
                <a:solidFill>
                  <a:schemeClr val="tx1"/>
                </a:solidFill>
                <a:effectLst/>
                <a:latin typeface="inherit"/>
                <a:cs typeface="Arial" pitchFamily="34" charset="0"/>
              </a:rPr>
              <a:t>khung</a:t>
            </a:r>
            <a:r>
              <a:rPr kumimoji="0" lang="en-US" sz="2200" b="1" u="none" strike="noStrike" cap="none" normalizeH="0" baseline="0" dirty="0">
                <a:ln>
                  <a:noFill/>
                </a:ln>
                <a:solidFill>
                  <a:schemeClr val="tx1"/>
                </a:solidFill>
                <a:effectLst/>
                <a:latin typeface="inherit"/>
                <a:cs typeface="Arial" pitchFamily="34" charset="0"/>
              </a:rPr>
              <a:t> </a:t>
            </a:r>
            <a:r>
              <a:rPr kumimoji="0" lang="en-US" sz="2200" b="1" u="none" strike="noStrike" cap="none" normalizeH="0" baseline="0" dirty="0" err="1">
                <a:ln>
                  <a:noFill/>
                </a:ln>
                <a:solidFill>
                  <a:schemeClr val="tx1"/>
                </a:solidFill>
                <a:effectLst/>
                <a:latin typeface="inherit"/>
                <a:cs typeface="Arial" pitchFamily="34" charset="0"/>
              </a:rPr>
              <a:t>để</a:t>
            </a:r>
            <a:r>
              <a:rPr kumimoji="0" lang="en-US" sz="2200" b="1" u="none" strike="noStrike" cap="none" normalizeH="0" baseline="0" dirty="0">
                <a:ln>
                  <a:noFill/>
                </a:ln>
                <a:solidFill>
                  <a:schemeClr val="tx1"/>
                </a:solidFill>
                <a:effectLst/>
                <a:latin typeface="inherit"/>
                <a:cs typeface="Arial" pitchFamily="34" charset="0"/>
              </a:rPr>
              <a:t> </a:t>
            </a:r>
            <a:r>
              <a:rPr kumimoji="0" lang="en-US" sz="2200" b="1" u="none" strike="noStrike" cap="none" normalizeH="0" baseline="0" dirty="0" err="1">
                <a:ln>
                  <a:noFill/>
                </a:ln>
                <a:solidFill>
                  <a:schemeClr val="tx1"/>
                </a:solidFill>
                <a:effectLst/>
                <a:latin typeface="inherit"/>
                <a:cs typeface="Arial" pitchFamily="34" charset="0"/>
              </a:rPr>
              <a:t>nói</a:t>
            </a:r>
            <a:r>
              <a:rPr kumimoji="0" lang="en-US" sz="2200" b="1" u="none" strike="noStrike" cap="none" normalizeH="0" baseline="0" dirty="0">
                <a:ln>
                  <a:noFill/>
                </a:ln>
                <a:solidFill>
                  <a:schemeClr val="tx1"/>
                </a:solidFill>
                <a:effectLst/>
                <a:latin typeface="inherit"/>
                <a:cs typeface="Arial" pitchFamily="34" charset="0"/>
              </a:rPr>
              <a:t> </a:t>
            </a:r>
            <a:r>
              <a:rPr kumimoji="0" lang="en-US" sz="2200" b="1" u="none" strike="noStrike" cap="none" normalizeH="0" baseline="0" dirty="0" err="1">
                <a:ln>
                  <a:noFill/>
                </a:ln>
                <a:solidFill>
                  <a:schemeClr val="tx1"/>
                </a:solidFill>
                <a:effectLst/>
                <a:latin typeface="inherit"/>
                <a:cs typeface="Arial" pitchFamily="34" charset="0"/>
              </a:rPr>
              <a:t>theo</a:t>
            </a:r>
            <a:r>
              <a:rPr kumimoji="0" lang="en-US" sz="2200" b="1" u="none" strike="noStrike" cap="none" normalizeH="0" baseline="0" dirty="0">
                <a:ln>
                  <a:noFill/>
                </a:ln>
                <a:solidFill>
                  <a:schemeClr val="tx1"/>
                </a:solidFill>
                <a:effectLst/>
                <a:latin typeface="inherit"/>
                <a:cs typeface="Arial" pitchFamily="34" charset="0"/>
              </a:rPr>
              <a:t> </a:t>
            </a:r>
            <a:r>
              <a:rPr kumimoji="0" lang="en-US" sz="2200" b="1" u="none" strike="noStrike" cap="none" normalizeH="0" baseline="0" dirty="0" err="1">
                <a:ln>
                  <a:noFill/>
                </a:ln>
                <a:solidFill>
                  <a:schemeClr val="tx1"/>
                </a:solidFill>
                <a:effectLst/>
                <a:latin typeface="inherit"/>
                <a:cs typeface="Arial" pitchFamily="34" charset="0"/>
              </a:rPr>
              <a:t>tranh</a:t>
            </a:r>
            <a:r>
              <a:rPr kumimoji="0" lang="en-US" sz="2200" b="1" u="none" strike="noStrike" cap="none" normalizeH="0" baseline="0" dirty="0">
                <a:ln>
                  <a:noFill/>
                </a:ln>
                <a:solidFill>
                  <a:schemeClr val="tx1"/>
                </a:solidFill>
                <a:effectLst/>
                <a:latin typeface="inherit"/>
                <a:cs typeface="Arial" pitchFamily="34" charset="0"/>
              </a:rPr>
              <a:t>:</a:t>
            </a:r>
            <a:endParaRPr kumimoji="0" lang="en-US" sz="2200" b="1" u="none" strike="noStrike" cap="none" normalizeH="0" baseline="0" dirty="0">
              <a:ln>
                <a:noFill/>
              </a:ln>
              <a:solidFill>
                <a:schemeClr val="tx1"/>
              </a:solidFill>
              <a:effectLst/>
              <a:latin typeface="Arial" pitchFamily="34" charset="0"/>
              <a:cs typeface="Arial" pitchFamily="34" charset="0"/>
            </a:endParaRPr>
          </a:p>
        </p:txBody>
      </p:sp>
      <p:pic>
        <p:nvPicPr>
          <p:cNvPr id="6147" name="Picture 3" descr="https://i.vdoc.vn/data/image/2021/06/09/giai-tieng-viet-1-trang-128-129-130-131-bai-3-ngay-moi-bat-dau-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347614"/>
            <a:ext cx="8208912" cy="367240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Frames PPT 015"/>
          <p:cNvPicPr>
            <a:picLocks noChangeAspect="1" noChangeArrowheads="1"/>
          </p:cNvPicPr>
          <p:nvPr/>
        </p:nvPicPr>
        <p:blipFill>
          <a:blip r:embed="rId3"/>
          <a:srcRect/>
          <a:stretch>
            <a:fillRect/>
          </a:stretch>
        </p:blipFill>
        <p:spPr bwMode="auto">
          <a:xfrm>
            <a:off x="0" y="0"/>
            <a:ext cx="9144000" cy="5143500"/>
          </a:xfrm>
          <a:prstGeom prst="rect">
            <a:avLst/>
          </a:prstGeom>
        </p:spPr>
      </p:pic>
    </p:spTree>
    <p:extLst>
      <p:ext uri="{BB962C8B-B14F-4D97-AF65-F5344CB8AC3E}">
        <p14:creationId xmlns:p14="http://schemas.microsoft.com/office/powerpoint/2010/main" val="1669095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147"/>
                                        </p:tgtEl>
                                        <p:attrNameLst>
                                          <p:attrName>style.visibility</p:attrName>
                                        </p:attrNameLst>
                                      </p:cBhvr>
                                      <p:to>
                                        <p:strVal val="visible"/>
                                      </p:to>
                                    </p:set>
                                    <p:animEffect transition="in" filter="wipe(down)">
                                      <p:cBhvr>
                                        <p:cTn id="17" dur="500"/>
                                        <p:tgtEl>
                                          <p:spTgt spid="6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267494"/>
            <a:ext cx="8136904" cy="830997"/>
          </a:xfrm>
          <a:prstGeom prst="rect">
            <a:avLst/>
          </a:prstGeom>
        </p:spPr>
        <p:txBody>
          <a:bodyPr wrap="square">
            <a:spAutoFit/>
          </a:bodyPr>
          <a:lstStyle/>
          <a:p>
            <a:r>
              <a:rPr lang="en-US" sz="2400" b="1" dirty="0"/>
              <a:t>9. </a:t>
            </a:r>
            <a:r>
              <a:rPr lang="vi-VN" sz="2400" b="1" dirty="0"/>
              <a:t>Hát một bài và cùng nhau vận động theo nhịp điệu của bài hát:</a:t>
            </a:r>
            <a:endParaRPr lang="en-GB" sz="2400" b="1" dirty="0"/>
          </a:p>
        </p:txBody>
      </p:sp>
      <p:pic>
        <p:nvPicPr>
          <p:cNvPr id="7170" name="Picture 2" descr="https://i.vdoc.vn/data/image/2021/06/09/giai-tieng-viet-1-trang-128-129-130-131-bai-3-ngay-moi-bat-dau-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987574"/>
            <a:ext cx="7632848" cy="396044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Frames PPT 014"/>
          <p:cNvPicPr>
            <a:picLocks noChangeAspect="1" noChangeArrowheads="1"/>
          </p:cNvPicPr>
          <p:nvPr/>
        </p:nvPicPr>
        <p:blipFill>
          <a:blip r:embed="rId3"/>
          <a:srcRect/>
          <a:stretch>
            <a:fillRect/>
          </a:stretch>
        </p:blipFill>
        <p:spPr bwMode="auto">
          <a:xfrm>
            <a:off x="0" y="0"/>
            <a:ext cx="9144000" cy="5143500"/>
          </a:xfrm>
          <a:prstGeom prst="rect">
            <a:avLst/>
          </a:prstGeom>
        </p:spPr>
      </p:pic>
    </p:spTree>
    <p:extLst>
      <p:ext uri="{BB962C8B-B14F-4D97-AF65-F5344CB8AC3E}">
        <p14:creationId xmlns:p14="http://schemas.microsoft.com/office/powerpoint/2010/main" val="1669095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7170"/>
                                        </p:tgtEl>
                                        <p:attrNameLst>
                                          <p:attrName>style.visibility</p:attrName>
                                        </p:attrNameLst>
                                      </p:cBhvr>
                                      <p:to>
                                        <p:strVal val="visible"/>
                                      </p:to>
                                    </p:set>
                                    <p:animEffect transition="in" filter="barn(inVertical)">
                                      <p:cBhvr>
                                        <p:cTn id="12" dur="500"/>
                                        <p:tgtEl>
                                          <p:spTgt spid="717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TotalTime>
  <Words>262</Words>
  <Application>Microsoft Office PowerPoint</Application>
  <PresentationFormat>On-screen Show (16:9)</PresentationFormat>
  <Paragraphs>22</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inherit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Yến Dương</cp:lastModifiedBy>
  <cp:revision>7</cp:revision>
  <dcterms:created xsi:type="dcterms:W3CDTF">2022-01-25T14:42:37Z</dcterms:created>
  <dcterms:modified xsi:type="dcterms:W3CDTF">2024-04-10T01:26:42Z</dcterms:modified>
</cp:coreProperties>
</file>