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3.xml" ContentType="application/vnd.openxmlformats-officedocument.them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4.xml" ContentType="application/vnd.openxmlformats-officedocument.theme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theme/theme5.xml" ContentType="application/vnd.openxmlformats-officedocument.theme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theme/theme6.xml" ContentType="application/vnd.openxmlformats-officedocument.theme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theme/theme7.xml" ContentType="application/vnd.openxmlformats-officedocument.theme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theme/theme8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43" r:id="rId1"/>
    <p:sldMasterId id="2147483759" r:id="rId2"/>
    <p:sldMasterId id="2147483771" r:id="rId3"/>
    <p:sldMasterId id="2147483808" r:id="rId4"/>
    <p:sldMasterId id="2147483845" r:id="rId5"/>
    <p:sldMasterId id="2147483882" r:id="rId6"/>
    <p:sldMasterId id="2147483919" r:id="rId7"/>
    <p:sldMasterId id="2147483956" r:id="rId8"/>
  </p:sldMasterIdLst>
  <p:sldIdLst>
    <p:sldId id="301" r:id="rId9"/>
    <p:sldId id="303" r:id="rId10"/>
    <p:sldId id="302" r:id="rId11"/>
    <p:sldId id="300" r:id="rId12"/>
    <p:sldId id="305" r:id="rId13"/>
    <p:sldId id="283" r:id="rId14"/>
    <p:sldId id="307" r:id="rId15"/>
    <p:sldId id="308" r:id="rId16"/>
    <p:sldId id="287" r:id="rId17"/>
    <p:sldId id="310" r:id="rId18"/>
    <p:sldId id="311" r:id="rId19"/>
    <p:sldId id="312" r:id="rId20"/>
    <p:sldId id="313" r:id="rId21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B91E9"/>
    <a:srgbClr val="F299D1"/>
    <a:srgbClr val="C6EAFA"/>
    <a:srgbClr val="FFDDDE"/>
    <a:srgbClr val="FFF79A"/>
    <a:srgbClr val="FF0066"/>
    <a:srgbClr val="DEF2FB"/>
    <a:srgbClr val="FFF789"/>
    <a:srgbClr val="FFFBC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3015" autoAdjust="0"/>
    <p:restoredTop sz="94660"/>
  </p:normalViewPr>
  <p:slideViewPr>
    <p:cSldViewPr snapToGrid="0">
      <p:cViewPr varScale="1">
        <p:scale>
          <a:sx n="61" d="100"/>
          <a:sy n="61" d="100"/>
        </p:scale>
        <p:origin x="68" y="2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viewProps" Target="viewProps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76155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584457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2382599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293903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8688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52106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32871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89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30309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8140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65910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43741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851062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5047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936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2788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16073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01795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0198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60880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39232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141872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23423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70520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0345823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19060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446778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27771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877300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79705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67117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30851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098487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5478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414532913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34871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6699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6705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1538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07503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63530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229523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343447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1501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99122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80674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2411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0116068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7446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5487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88363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2308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64579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5977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00459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96541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9913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186944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44209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9478207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7225899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940749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341704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824930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176777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52910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655446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582612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3312456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516776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1374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89979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6145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1886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26105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7644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77344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078127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595626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06450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99732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10324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092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5791593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69806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7965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38967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7046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2412090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1559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1746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1077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6454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433427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43954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7847756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697639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1170384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127023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302261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9515568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287225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0862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2846514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0709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18858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351551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1585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16527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3182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0354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10030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61214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73836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21446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248973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03191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07807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97186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4432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0776952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8815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09861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726667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579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31198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=""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=""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=""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=""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=""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=""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=""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=""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=""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=""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=""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=""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=""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=""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=""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=""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=""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=""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=""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=""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=""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=""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=""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=""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=""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=""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=""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=""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=""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=""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=""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=""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=""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=""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=""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=""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=""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=""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=""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=""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=""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=""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=""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=""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=""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=""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=""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=""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=""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=""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=""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=""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=""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=""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=""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=""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=""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=""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=""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=""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=""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=""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=""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=""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=""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=""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=""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=""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=""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=""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=""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=""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=""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=""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=""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=""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=""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=""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=""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=""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=""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=""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=""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=""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=""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=""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=""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=""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=""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=""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=""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=""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=""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=""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=""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=""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=""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=""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=""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=""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=""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=""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=""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=""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=""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=""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=""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=""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=""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=""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=""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=""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=""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=""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=""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=""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=""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=""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=""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=""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=""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=""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=""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=""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=""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=""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=""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=""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=""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=""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=""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=""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=""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=""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=""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=""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=""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=""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=""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=""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=""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=""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=""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=""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=""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=""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=""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=""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=""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=""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=""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=""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=""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=""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=""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=""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=""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=""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=""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=""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=""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=""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=""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=""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=""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=""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=""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=""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=""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=""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=""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=""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=""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=""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=""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=""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=""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=""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=""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=""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=""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=""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=""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=""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=""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=""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=""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=""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=""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=""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=""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=""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=""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=""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=""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=""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=""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=""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=""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=""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=""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=""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=""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=""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=""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=""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=""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=""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=""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=""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=""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=""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3576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=""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=""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=""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=""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=""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=""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=""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=""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=""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=""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=""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=""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=""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=""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=""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=""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=""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=""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=""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=""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=""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=""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=""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=""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=""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=""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=""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=""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=""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=""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=""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=""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=""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=""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=""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=""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=""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=""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=""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=""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=""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=""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=""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=""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=""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=""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=""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=""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=""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=""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=""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=""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=""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=""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=""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=""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=""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=""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=""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=""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=""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=""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=""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=""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=""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=""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=""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=""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=""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=""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=""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=""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=""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=""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=""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=""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=""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=""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=""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=""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=""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=""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=""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=""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=""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=""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=""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=""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=""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=""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=""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=""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=""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=""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=""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=""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=""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=""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=""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=""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=""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=""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=""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=""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=""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=""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=""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=""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=""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=""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=""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=""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=""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=""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=""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=""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=""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=""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=""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=""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=""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=""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=""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=""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=""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=""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=""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=""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=""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=""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=""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=""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=""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=""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=""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=""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68511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=""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=""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=""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=""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=""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=""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=""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=""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=""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=""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=""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=""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=""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=""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=""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=""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=""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=""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=""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=""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=""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=""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=""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=""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=""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=""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=""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=""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=""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=""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=""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=""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=""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=""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=""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=""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=""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=""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=""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=""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=""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=""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=""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=""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=""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=""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=""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=""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=""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=""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=""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=""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=""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=""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=""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=""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=""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=""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=""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=""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=""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=""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=""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=""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=""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51006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=""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=""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=""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=""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=""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=""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=""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=""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=""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=""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=""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=""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=""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=""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=""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=""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=""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=""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=""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=""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=""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=""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=""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=""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=""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=""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=""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=""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=""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=""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=""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=""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=""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=""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=""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=""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=""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=""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=""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=""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=""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=""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=""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=""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=""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=""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=""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=""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=""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=""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=""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=""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=""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=""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=""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=""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=""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=""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=""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=""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=""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=""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=""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=""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=""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=""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=""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=""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=""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=""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=""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=""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=""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=""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=""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=""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=""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=""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=""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=""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=""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=""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=""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=""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=""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=""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=""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=""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=""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=""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3399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=""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=""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=""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=""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=""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=""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=""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=""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=""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=""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=""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=""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=""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=""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=""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=""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=""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=""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=""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=""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=""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=""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=""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=""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=""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=""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=""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=""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=""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=""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=""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=""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=""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=""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=""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=""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=""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=""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=""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=""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=""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=""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=""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=""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=""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=""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=""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=""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=""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=""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=""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=""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=""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=""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=""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=""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=""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=""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=""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=""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=""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=""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=""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=""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=""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=""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=""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=""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201091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442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884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6327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176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7211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2654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8096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3538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B79B26D3-4B79-7111-B07E-2FCB33429F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ED002D-C0AD-429B-B756-D3B6C464158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0A0A978C-67A9-4282-54CA-A780DA97DC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90CD4EE6-D944-7DD8-F656-2770C85A14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FB946F-9331-4876-82C7-EA868D89DC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10110161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299A589E-A7F7-D988-0EF6-9CE145FE84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B4244D-2DC6-4C76-91C2-3E0F6E62D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38C5A05B-85C1-2992-028D-D1498493CB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2003C41-5125-8172-562A-FF8E37647F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8C981-443B-43A1-AED4-87017E1F71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3820394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75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417">
                <a:solidFill>
                  <a:schemeClr val="tx1">
                    <a:tint val="75000"/>
                  </a:schemeClr>
                </a:solidFill>
              </a:defRPr>
            </a:lvl1pPr>
            <a:lvl2pPr marL="544237" indent="0">
              <a:buNone/>
              <a:defRPr sz="2167">
                <a:solidFill>
                  <a:schemeClr val="tx1">
                    <a:tint val="75000"/>
                  </a:schemeClr>
                </a:solidFill>
              </a:defRPr>
            </a:lvl2pPr>
            <a:lvl3pPr marL="1088473" indent="0">
              <a:buNone/>
              <a:defRPr sz="1917">
                <a:solidFill>
                  <a:schemeClr val="tx1">
                    <a:tint val="75000"/>
                  </a:schemeClr>
                </a:solidFill>
              </a:defRPr>
            </a:lvl3pPr>
            <a:lvl4pPr marL="1632711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4pPr>
            <a:lvl5pPr marL="2176947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5pPr>
            <a:lvl6pPr marL="2721184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6pPr>
            <a:lvl7pPr marL="3265420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7pPr>
            <a:lvl8pPr marL="3809657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8pPr>
            <a:lvl9pPr marL="4353894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CBB011A-4D5E-60A6-5D8C-229BDAB586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A208A3-5523-4117-A16D-5D0A745A3A1A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87219BF1-4C6C-A353-DC81-CAE3B69A8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1CC01DC-DD43-3563-F67D-27A57A6A64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0F3D97-A1DE-4D59-8582-9736F2B2EF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816515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84800" cy="4525963"/>
          </a:xfrm>
        </p:spPr>
        <p:txBody>
          <a:bodyPr/>
          <a:lstStyle>
            <a:lvl1pPr>
              <a:defRPr sz="3333"/>
            </a:lvl1pPr>
            <a:lvl2pPr>
              <a:defRPr sz="2833"/>
            </a:lvl2pPr>
            <a:lvl3pPr>
              <a:defRPr sz="2417"/>
            </a:lvl3pPr>
            <a:lvl4pPr>
              <a:defRPr sz="2167"/>
            </a:lvl4pPr>
            <a:lvl5pPr>
              <a:defRPr sz="2167"/>
            </a:lvl5pPr>
            <a:lvl6pPr>
              <a:defRPr sz="2167"/>
            </a:lvl6pPr>
            <a:lvl7pPr>
              <a:defRPr sz="2167"/>
            </a:lvl7pPr>
            <a:lvl8pPr>
              <a:defRPr sz="2167"/>
            </a:lvl8pPr>
            <a:lvl9pPr>
              <a:defRPr sz="21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384800" cy="4525963"/>
          </a:xfrm>
        </p:spPr>
        <p:txBody>
          <a:bodyPr/>
          <a:lstStyle>
            <a:lvl1pPr>
              <a:defRPr sz="3333"/>
            </a:lvl1pPr>
            <a:lvl2pPr>
              <a:defRPr sz="2833"/>
            </a:lvl2pPr>
            <a:lvl3pPr>
              <a:defRPr sz="2417"/>
            </a:lvl3pPr>
            <a:lvl4pPr>
              <a:defRPr sz="2167"/>
            </a:lvl4pPr>
            <a:lvl5pPr>
              <a:defRPr sz="2167"/>
            </a:lvl5pPr>
            <a:lvl6pPr>
              <a:defRPr sz="2167"/>
            </a:lvl6pPr>
            <a:lvl7pPr>
              <a:defRPr sz="2167"/>
            </a:lvl7pPr>
            <a:lvl8pPr>
              <a:defRPr sz="2167"/>
            </a:lvl8pPr>
            <a:lvl9pPr>
              <a:defRPr sz="21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="" xmlns:a16="http://schemas.microsoft.com/office/drawing/2014/main" id="{C4670A9A-D8B8-FDEA-2B6B-C0EC6F8F0A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CD0471-C85F-4089-B5E3-773E1E8648E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="" xmlns:a16="http://schemas.microsoft.com/office/drawing/2014/main" id="{E6E1522B-756C-D3FA-BB3D-28BAF08AA5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="" xmlns:a16="http://schemas.microsoft.com/office/drawing/2014/main" id="{F58BBB97-F6B3-DD96-07E1-C5A79A666C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85FFB8-5583-478A-9F2B-07728CE514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2789590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8" cy="639762"/>
          </a:xfrm>
        </p:spPr>
        <p:txBody>
          <a:bodyPr anchor="b"/>
          <a:lstStyle>
            <a:lvl1pPr marL="0" indent="0">
              <a:buNone/>
              <a:defRPr sz="2833" b="1"/>
            </a:lvl1pPr>
            <a:lvl2pPr marL="544237" indent="0">
              <a:buNone/>
              <a:defRPr sz="2417" b="1"/>
            </a:lvl2pPr>
            <a:lvl3pPr marL="1088473" indent="0">
              <a:buNone/>
              <a:defRPr sz="2167" b="1"/>
            </a:lvl3pPr>
            <a:lvl4pPr marL="1632711" indent="0">
              <a:buNone/>
              <a:defRPr sz="1917" b="1"/>
            </a:lvl4pPr>
            <a:lvl5pPr marL="2176947" indent="0">
              <a:buNone/>
              <a:defRPr sz="1917" b="1"/>
            </a:lvl5pPr>
            <a:lvl6pPr marL="2721184" indent="0">
              <a:buNone/>
              <a:defRPr sz="1917" b="1"/>
            </a:lvl6pPr>
            <a:lvl7pPr marL="3265420" indent="0">
              <a:buNone/>
              <a:defRPr sz="1917" b="1"/>
            </a:lvl7pPr>
            <a:lvl8pPr marL="3809657" indent="0">
              <a:buNone/>
              <a:defRPr sz="1917" b="1"/>
            </a:lvl8pPr>
            <a:lvl9pPr marL="4353894" indent="0">
              <a:buNone/>
              <a:defRPr sz="191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8" cy="3951288"/>
          </a:xfrm>
        </p:spPr>
        <p:txBody>
          <a:bodyPr/>
          <a:lstStyle>
            <a:lvl1pPr>
              <a:defRPr sz="2833"/>
            </a:lvl1pPr>
            <a:lvl2pPr>
              <a:defRPr sz="2417"/>
            </a:lvl2pPr>
            <a:lvl3pPr>
              <a:defRPr sz="2167"/>
            </a:lvl3pPr>
            <a:lvl4pPr>
              <a:defRPr sz="1917"/>
            </a:lvl4pPr>
            <a:lvl5pPr>
              <a:defRPr sz="1917"/>
            </a:lvl5pPr>
            <a:lvl6pPr>
              <a:defRPr sz="1917"/>
            </a:lvl6pPr>
            <a:lvl7pPr>
              <a:defRPr sz="1917"/>
            </a:lvl7pPr>
            <a:lvl8pPr>
              <a:defRPr sz="1917"/>
            </a:lvl8pPr>
            <a:lvl9pPr>
              <a:defRPr sz="19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833" b="1"/>
            </a:lvl1pPr>
            <a:lvl2pPr marL="544237" indent="0">
              <a:buNone/>
              <a:defRPr sz="2417" b="1"/>
            </a:lvl2pPr>
            <a:lvl3pPr marL="1088473" indent="0">
              <a:buNone/>
              <a:defRPr sz="2167" b="1"/>
            </a:lvl3pPr>
            <a:lvl4pPr marL="1632711" indent="0">
              <a:buNone/>
              <a:defRPr sz="1917" b="1"/>
            </a:lvl4pPr>
            <a:lvl5pPr marL="2176947" indent="0">
              <a:buNone/>
              <a:defRPr sz="1917" b="1"/>
            </a:lvl5pPr>
            <a:lvl6pPr marL="2721184" indent="0">
              <a:buNone/>
              <a:defRPr sz="1917" b="1"/>
            </a:lvl6pPr>
            <a:lvl7pPr marL="3265420" indent="0">
              <a:buNone/>
              <a:defRPr sz="1917" b="1"/>
            </a:lvl7pPr>
            <a:lvl8pPr marL="3809657" indent="0">
              <a:buNone/>
              <a:defRPr sz="1917" b="1"/>
            </a:lvl8pPr>
            <a:lvl9pPr marL="4353894" indent="0">
              <a:buNone/>
              <a:defRPr sz="191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833"/>
            </a:lvl1pPr>
            <a:lvl2pPr>
              <a:defRPr sz="2417"/>
            </a:lvl2pPr>
            <a:lvl3pPr>
              <a:defRPr sz="2167"/>
            </a:lvl3pPr>
            <a:lvl4pPr>
              <a:defRPr sz="1917"/>
            </a:lvl4pPr>
            <a:lvl5pPr>
              <a:defRPr sz="1917"/>
            </a:lvl5pPr>
            <a:lvl6pPr>
              <a:defRPr sz="1917"/>
            </a:lvl6pPr>
            <a:lvl7pPr>
              <a:defRPr sz="1917"/>
            </a:lvl7pPr>
            <a:lvl8pPr>
              <a:defRPr sz="1917"/>
            </a:lvl8pPr>
            <a:lvl9pPr>
              <a:defRPr sz="19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="" xmlns:a16="http://schemas.microsoft.com/office/drawing/2014/main" id="{CF7C6B7E-B237-7EE3-ED5F-DA4A3BEBB4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0CE893-4B2D-4496-AD46-34E69D27C6D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="" xmlns:a16="http://schemas.microsoft.com/office/drawing/2014/main" id="{B2991D52-C6D2-412B-CB4C-992B7F6D51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="" xmlns:a16="http://schemas.microsoft.com/office/drawing/2014/main" id="{B8751489-F8D9-2657-0F10-C6C18C2809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C2DD14-E276-4C28-9204-8171BDF9B7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268573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7" y="1596479"/>
            <a:ext cx="475208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="" xmlns:a16="http://schemas.microsoft.com/office/drawing/2014/main" id="{FCD2FD38-AFB2-73B1-37FC-984237D9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5EA8C9-B634-44A8-B963-2959125019D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="" xmlns:a16="http://schemas.microsoft.com/office/drawing/2014/main" id="{48B6C94F-4D45-3E81-9EE2-527DA53409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="" xmlns:a16="http://schemas.microsoft.com/office/drawing/2014/main" id="{DDAE13C0-F779-BB18-2A14-3254380CD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3C4F-800B-45E5-A628-7766FB71C6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1175552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="" xmlns:a16="http://schemas.microsoft.com/office/drawing/2014/main" id="{3182749A-A530-8FDD-1B36-335B99415C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2DB3B2-D552-4C95-9404-18C6997FCAB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="" xmlns:a16="http://schemas.microsoft.com/office/drawing/2014/main" id="{6B550651-07D9-4B98-1243-46C3E08F3C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="" xmlns:a16="http://schemas.microsoft.com/office/drawing/2014/main" id="{FCCDAA37-1A04-E9B0-B73E-2BADBDF497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731AAA-AA96-4645-B998-EBE6C26BFC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8732073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41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0"/>
            <a:ext cx="6815667" cy="5853113"/>
          </a:xfrm>
        </p:spPr>
        <p:txBody>
          <a:bodyPr/>
          <a:lstStyle>
            <a:lvl1pPr>
              <a:defRPr sz="3833"/>
            </a:lvl1pPr>
            <a:lvl2pPr>
              <a:defRPr sz="3333"/>
            </a:lvl2pPr>
            <a:lvl3pPr>
              <a:defRPr sz="2833"/>
            </a:lvl3pPr>
            <a:lvl4pPr>
              <a:defRPr sz="2417"/>
            </a:lvl4pPr>
            <a:lvl5pPr>
              <a:defRPr sz="2417"/>
            </a:lvl5pPr>
            <a:lvl6pPr>
              <a:defRPr sz="2417"/>
            </a:lvl6pPr>
            <a:lvl7pPr>
              <a:defRPr sz="2417"/>
            </a:lvl7pPr>
            <a:lvl8pPr>
              <a:defRPr sz="2417"/>
            </a:lvl8pPr>
            <a:lvl9pPr>
              <a:defRPr sz="24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0"/>
            <a:ext cx="4011084" cy="4691063"/>
          </a:xfrm>
        </p:spPr>
        <p:txBody>
          <a:bodyPr/>
          <a:lstStyle>
            <a:lvl1pPr marL="0" indent="0">
              <a:buNone/>
              <a:defRPr sz="1667"/>
            </a:lvl1pPr>
            <a:lvl2pPr marL="544237" indent="0">
              <a:buNone/>
              <a:defRPr sz="1417"/>
            </a:lvl2pPr>
            <a:lvl3pPr marL="1088473" indent="0">
              <a:buNone/>
              <a:defRPr sz="1167"/>
            </a:lvl3pPr>
            <a:lvl4pPr marL="1632711" indent="0">
              <a:buNone/>
              <a:defRPr sz="1083"/>
            </a:lvl4pPr>
            <a:lvl5pPr marL="2176947" indent="0">
              <a:buNone/>
              <a:defRPr sz="1083"/>
            </a:lvl5pPr>
            <a:lvl6pPr marL="2721184" indent="0">
              <a:buNone/>
              <a:defRPr sz="1083"/>
            </a:lvl6pPr>
            <a:lvl7pPr marL="3265420" indent="0">
              <a:buNone/>
              <a:defRPr sz="1083"/>
            </a:lvl7pPr>
            <a:lvl8pPr marL="3809657" indent="0">
              <a:buNone/>
              <a:defRPr sz="1083"/>
            </a:lvl8pPr>
            <a:lvl9pPr marL="4353894" indent="0">
              <a:buNone/>
              <a:defRPr sz="108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="" xmlns:a16="http://schemas.microsoft.com/office/drawing/2014/main" id="{867E34A2-541D-9159-6B92-34E81ECA76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69920E-8C62-4383-ABD6-252EA728835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="" xmlns:a16="http://schemas.microsoft.com/office/drawing/2014/main" id="{6DA9F49F-345E-60D9-4836-C3B7C7E400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="" xmlns:a16="http://schemas.microsoft.com/office/drawing/2014/main" id="{F5351A3C-30B3-B8B5-329D-BED023CF43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379DDD-9FAE-4248-AD06-ADBE4BA4A6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556585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8" y="4800600"/>
            <a:ext cx="7315200" cy="566738"/>
          </a:xfrm>
        </p:spPr>
        <p:txBody>
          <a:bodyPr anchor="b"/>
          <a:lstStyle>
            <a:lvl1pPr algn="l">
              <a:defRPr sz="241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8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833"/>
            </a:lvl1pPr>
            <a:lvl2pPr marL="544237" indent="0">
              <a:buNone/>
              <a:defRPr sz="3333"/>
            </a:lvl2pPr>
            <a:lvl3pPr marL="1088473" indent="0">
              <a:buNone/>
              <a:defRPr sz="2833"/>
            </a:lvl3pPr>
            <a:lvl4pPr marL="1632711" indent="0">
              <a:buNone/>
              <a:defRPr sz="2417"/>
            </a:lvl4pPr>
            <a:lvl5pPr marL="2176947" indent="0">
              <a:buNone/>
              <a:defRPr sz="2417"/>
            </a:lvl5pPr>
            <a:lvl6pPr marL="2721184" indent="0">
              <a:buNone/>
              <a:defRPr sz="2417"/>
            </a:lvl6pPr>
            <a:lvl7pPr marL="3265420" indent="0">
              <a:buNone/>
              <a:defRPr sz="2417"/>
            </a:lvl7pPr>
            <a:lvl8pPr marL="3809657" indent="0">
              <a:buNone/>
              <a:defRPr sz="2417"/>
            </a:lvl8pPr>
            <a:lvl9pPr marL="4353894" indent="0">
              <a:buNone/>
              <a:defRPr sz="2417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8" y="5367338"/>
            <a:ext cx="7315200" cy="804862"/>
          </a:xfrm>
        </p:spPr>
        <p:txBody>
          <a:bodyPr/>
          <a:lstStyle>
            <a:lvl1pPr marL="0" indent="0">
              <a:buNone/>
              <a:defRPr sz="1667"/>
            </a:lvl1pPr>
            <a:lvl2pPr marL="544237" indent="0">
              <a:buNone/>
              <a:defRPr sz="1417"/>
            </a:lvl2pPr>
            <a:lvl3pPr marL="1088473" indent="0">
              <a:buNone/>
              <a:defRPr sz="1167"/>
            </a:lvl3pPr>
            <a:lvl4pPr marL="1632711" indent="0">
              <a:buNone/>
              <a:defRPr sz="1083"/>
            </a:lvl4pPr>
            <a:lvl5pPr marL="2176947" indent="0">
              <a:buNone/>
              <a:defRPr sz="1083"/>
            </a:lvl5pPr>
            <a:lvl6pPr marL="2721184" indent="0">
              <a:buNone/>
              <a:defRPr sz="1083"/>
            </a:lvl6pPr>
            <a:lvl7pPr marL="3265420" indent="0">
              <a:buNone/>
              <a:defRPr sz="1083"/>
            </a:lvl7pPr>
            <a:lvl8pPr marL="3809657" indent="0">
              <a:buNone/>
              <a:defRPr sz="1083"/>
            </a:lvl8pPr>
            <a:lvl9pPr marL="4353894" indent="0">
              <a:buNone/>
              <a:defRPr sz="108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="" xmlns:a16="http://schemas.microsoft.com/office/drawing/2014/main" id="{7C17C892-FB13-99D7-8897-10065B7606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255CBD-5A16-46DB-AD23-8D462442DCD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="" xmlns:a16="http://schemas.microsoft.com/office/drawing/2014/main" id="{69172E42-FAB1-3AE3-834F-DDE9E259DC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="" xmlns:a16="http://schemas.microsoft.com/office/drawing/2014/main" id="{2833CD98-B772-1353-93E7-64A28D3D3E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2EEF9E-2792-44E3-A2E2-44891FB1AF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1233892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C0CDE6F-AAC5-497A-6267-1BA81C3489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5F778-4B0E-493E-B43C-9D58393F68D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BBE0127D-2539-30B8-714E-0CF2432B02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9F4D327-8FD6-B7CC-21C9-AF13935ECF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B112DA-969D-465A-A042-E669939481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8547472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8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B74C40BB-E2D8-63E3-E8B0-C490061783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58380-02D3-411D-8ECF-AAC0F26662C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23579AE3-51D8-1A00-252A-1925331707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20E68472-E75F-F759-A566-A010B2B4D9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AE81C8-AAA9-4EA6-B9E2-9FDFA18E69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86375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3" y="1647225"/>
            <a:ext cx="4484883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022818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90" y="3588082"/>
            <a:ext cx="2599447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1" y="1572168"/>
            <a:ext cx="3725448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7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2" y="1522374"/>
            <a:ext cx="4518031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3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50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5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5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6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9" y="5038643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2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20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31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5" y="5541497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625">
                <a:solidFill>
                  <a:srgbClr val="002060"/>
                </a:solidFill>
                <a:latin typeface="+mj-lt"/>
              </a:rPr>
              <a:t>LUYỆN TẬP</a:t>
            </a:r>
            <a:endParaRPr lang="vi-VN" sz="8625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30590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742249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60896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68235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1449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151600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922244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098940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9417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725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812593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47479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028196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49661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12649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0859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98780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46166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395609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423355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957002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667581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05896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49997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3594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74259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9039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532803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0089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9984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27610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43250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192413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953554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8563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51414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22981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9905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223935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36098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5225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5312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12160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9333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003251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6560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51981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11519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302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401981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1408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251394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959704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405556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18573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26634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27281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555858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590804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293337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172365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47868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44251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53085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46231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29288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1960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5453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6813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36037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52844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heme" Target="../theme/theme1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21" Type="http://schemas.openxmlformats.org/officeDocument/2006/relationships/slideLayout" Target="../slideLayouts/slideLayout66.xml"/><Relationship Id="rId34" Type="http://schemas.openxmlformats.org/officeDocument/2006/relationships/slideLayout" Target="../slideLayouts/slideLayout79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33" Type="http://schemas.openxmlformats.org/officeDocument/2006/relationships/slideLayout" Target="../slideLayouts/slideLayout78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65.xml"/><Relationship Id="rId29" Type="http://schemas.openxmlformats.org/officeDocument/2006/relationships/slideLayout" Target="../slideLayouts/slideLayout74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32" Type="http://schemas.openxmlformats.org/officeDocument/2006/relationships/slideLayout" Target="../slideLayouts/slideLayout77.xml"/><Relationship Id="rId37" Type="http://schemas.openxmlformats.org/officeDocument/2006/relationships/image" Target="../media/image1.jpeg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slideLayout" Target="../slideLayouts/slideLayout73.xml"/><Relationship Id="rId36" Type="http://schemas.openxmlformats.org/officeDocument/2006/relationships/theme" Target="../theme/theme3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31" Type="http://schemas.openxmlformats.org/officeDocument/2006/relationships/slideLayout" Target="../slideLayouts/slideLayout76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Relationship Id="rId30" Type="http://schemas.openxmlformats.org/officeDocument/2006/relationships/slideLayout" Target="../slideLayouts/slideLayout75.xml"/><Relationship Id="rId35" Type="http://schemas.openxmlformats.org/officeDocument/2006/relationships/slideLayout" Target="../slideLayouts/slideLayout80.xml"/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3.xml"/><Relationship Id="rId18" Type="http://schemas.openxmlformats.org/officeDocument/2006/relationships/slideLayout" Target="../slideLayouts/slideLayout98.xml"/><Relationship Id="rId26" Type="http://schemas.openxmlformats.org/officeDocument/2006/relationships/slideLayout" Target="../slideLayouts/slideLayout106.xml"/><Relationship Id="rId21" Type="http://schemas.openxmlformats.org/officeDocument/2006/relationships/slideLayout" Target="../slideLayouts/slideLayout101.xml"/><Relationship Id="rId34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87.xml"/><Relationship Id="rId12" Type="http://schemas.openxmlformats.org/officeDocument/2006/relationships/slideLayout" Target="../slideLayouts/slideLayout92.xml"/><Relationship Id="rId17" Type="http://schemas.openxmlformats.org/officeDocument/2006/relationships/slideLayout" Target="../slideLayouts/slideLayout97.xml"/><Relationship Id="rId25" Type="http://schemas.openxmlformats.org/officeDocument/2006/relationships/slideLayout" Target="../slideLayouts/slideLayout105.xml"/><Relationship Id="rId33" Type="http://schemas.openxmlformats.org/officeDocument/2006/relationships/slideLayout" Target="../slideLayouts/slideLayout113.xml"/><Relationship Id="rId38" Type="http://schemas.openxmlformats.org/officeDocument/2006/relationships/image" Target="../media/image1.jpeg"/><Relationship Id="rId2" Type="http://schemas.openxmlformats.org/officeDocument/2006/relationships/slideLayout" Target="../slideLayouts/slideLayout82.xml"/><Relationship Id="rId16" Type="http://schemas.openxmlformats.org/officeDocument/2006/relationships/slideLayout" Target="../slideLayouts/slideLayout96.xml"/><Relationship Id="rId20" Type="http://schemas.openxmlformats.org/officeDocument/2006/relationships/slideLayout" Target="../slideLayouts/slideLayout100.xml"/><Relationship Id="rId29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24" Type="http://schemas.openxmlformats.org/officeDocument/2006/relationships/slideLayout" Target="../slideLayouts/slideLayout104.xml"/><Relationship Id="rId32" Type="http://schemas.openxmlformats.org/officeDocument/2006/relationships/slideLayout" Target="../slideLayouts/slideLayout112.xml"/><Relationship Id="rId37" Type="http://schemas.openxmlformats.org/officeDocument/2006/relationships/theme" Target="../theme/theme4.xml"/><Relationship Id="rId5" Type="http://schemas.openxmlformats.org/officeDocument/2006/relationships/slideLayout" Target="../slideLayouts/slideLayout85.xml"/><Relationship Id="rId15" Type="http://schemas.openxmlformats.org/officeDocument/2006/relationships/slideLayout" Target="../slideLayouts/slideLayout95.xml"/><Relationship Id="rId23" Type="http://schemas.openxmlformats.org/officeDocument/2006/relationships/slideLayout" Target="../slideLayouts/slideLayout103.xml"/><Relationship Id="rId28" Type="http://schemas.openxmlformats.org/officeDocument/2006/relationships/slideLayout" Target="../slideLayouts/slideLayout108.xml"/><Relationship Id="rId36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90.xml"/><Relationship Id="rId19" Type="http://schemas.openxmlformats.org/officeDocument/2006/relationships/slideLayout" Target="../slideLayouts/slideLayout99.xml"/><Relationship Id="rId31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Relationship Id="rId14" Type="http://schemas.openxmlformats.org/officeDocument/2006/relationships/slideLayout" Target="../slideLayouts/slideLayout94.xml"/><Relationship Id="rId22" Type="http://schemas.openxmlformats.org/officeDocument/2006/relationships/slideLayout" Target="../slideLayouts/slideLayout102.xml"/><Relationship Id="rId27" Type="http://schemas.openxmlformats.org/officeDocument/2006/relationships/slideLayout" Target="../slideLayouts/slideLayout107.xml"/><Relationship Id="rId30" Type="http://schemas.openxmlformats.org/officeDocument/2006/relationships/slideLayout" Target="../slideLayouts/slideLayout110.xml"/><Relationship Id="rId35" Type="http://schemas.openxmlformats.org/officeDocument/2006/relationships/slideLayout" Target="../slideLayouts/slideLayout115.xml"/><Relationship Id="rId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83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9.xml"/><Relationship Id="rId18" Type="http://schemas.openxmlformats.org/officeDocument/2006/relationships/slideLayout" Target="../slideLayouts/slideLayout134.xml"/><Relationship Id="rId26" Type="http://schemas.openxmlformats.org/officeDocument/2006/relationships/slideLayout" Target="../slideLayouts/slideLayout142.xml"/><Relationship Id="rId21" Type="http://schemas.openxmlformats.org/officeDocument/2006/relationships/slideLayout" Target="../slideLayouts/slideLayout137.xml"/><Relationship Id="rId34" Type="http://schemas.openxmlformats.org/officeDocument/2006/relationships/slideLayout" Target="../slideLayouts/slideLayout150.xml"/><Relationship Id="rId7" Type="http://schemas.openxmlformats.org/officeDocument/2006/relationships/slideLayout" Target="../slideLayouts/slideLayout123.xml"/><Relationship Id="rId12" Type="http://schemas.openxmlformats.org/officeDocument/2006/relationships/slideLayout" Target="../slideLayouts/slideLayout128.xml"/><Relationship Id="rId17" Type="http://schemas.openxmlformats.org/officeDocument/2006/relationships/slideLayout" Target="../slideLayouts/slideLayout133.xml"/><Relationship Id="rId25" Type="http://schemas.openxmlformats.org/officeDocument/2006/relationships/slideLayout" Target="../slideLayouts/slideLayout141.xml"/><Relationship Id="rId33" Type="http://schemas.openxmlformats.org/officeDocument/2006/relationships/slideLayout" Target="../slideLayouts/slideLayout149.xml"/><Relationship Id="rId38" Type="http://schemas.openxmlformats.org/officeDocument/2006/relationships/image" Target="../media/image1.jpeg"/><Relationship Id="rId2" Type="http://schemas.openxmlformats.org/officeDocument/2006/relationships/slideLayout" Target="../slideLayouts/slideLayout118.xml"/><Relationship Id="rId16" Type="http://schemas.openxmlformats.org/officeDocument/2006/relationships/slideLayout" Target="../slideLayouts/slideLayout132.xml"/><Relationship Id="rId20" Type="http://schemas.openxmlformats.org/officeDocument/2006/relationships/slideLayout" Target="../slideLayouts/slideLayout136.xml"/><Relationship Id="rId29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22.xml"/><Relationship Id="rId11" Type="http://schemas.openxmlformats.org/officeDocument/2006/relationships/slideLayout" Target="../slideLayouts/slideLayout127.xml"/><Relationship Id="rId24" Type="http://schemas.openxmlformats.org/officeDocument/2006/relationships/slideLayout" Target="../slideLayouts/slideLayout140.xml"/><Relationship Id="rId32" Type="http://schemas.openxmlformats.org/officeDocument/2006/relationships/slideLayout" Target="../slideLayouts/slideLayout148.xml"/><Relationship Id="rId37" Type="http://schemas.openxmlformats.org/officeDocument/2006/relationships/theme" Target="../theme/theme5.xml"/><Relationship Id="rId5" Type="http://schemas.openxmlformats.org/officeDocument/2006/relationships/slideLayout" Target="../slideLayouts/slideLayout121.xml"/><Relationship Id="rId15" Type="http://schemas.openxmlformats.org/officeDocument/2006/relationships/slideLayout" Target="../slideLayouts/slideLayout131.xml"/><Relationship Id="rId23" Type="http://schemas.openxmlformats.org/officeDocument/2006/relationships/slideLayout" Target="../slideLayouts/slideLayout139.xml"/><Relationship Id="rId28" Type="http://schemas.openxmlformats.org/officeDocument/2006/relationships/slideLayout" Target="../slideLayouts/slideLayout144.xml"/><Relationship Id="rId36" Type="http://schemas.openxmlformats.org/officeDocument/2006/relationships/slideLayout" Target="../slideLayouts/slideLayout152.xml"/><Relationship Id="rId10" Type="http://schemas.openxmlformats.org/officeDocument/2006/relationships/slideLayout" Target="../slideLayouts/slideLayout126.xml"/><Relationship Id="rId19" Type="http://schemas.openxmlformats.org/officeDocument/2006/relationships/slideLayout" Target="../slideLayouts/slideLayout135.xml"/><Relationship Id="rId31" Type="http://schemas.openxmlformats.org/officeDocument/2006/relationships/slideLayout" Target="../slideLayouts/slideLayout147.xml"/><Relationship Id="rId4" Type="http://schemas.openxmlformats.org/officeDocument/2006/relationships/slideLayout" Target="../slideLayouts/slideLayout120.xml"/><Relationship Id="rId9" Type="http://schemas.openxmlformats.org/officeDocument/2006/relationships/slideLayout" Target="../slideLayouts/slideLayout125.xml"/><Relationship Id="rId14" Type="http://schemas.openxmlformats.org/officeDocument/2006/relationships/slideLayout" Target="../slideLayouts/slideLayout130.xml"/><Relationship Id="rId22" Type="http://schemas.openxmlformats.org/officeDocument/2006/relationships/slideLayout" Target="../slideLayouts/slideLayout138.xml"/><Relationship Id="rId27" Type="http://schemas.openxmlformats.org/officeDocument/2006/relationships/slideLayout" Target="../slideLayouts/slideLayout143.xml"/><Relationship Id="rId30" Type="http://schemas.openxmlformats.org/officeDocument/2006/relationships/slideLayout" Target="../slideLayouts/slideLayout146.xml"/><Relationship Id="rId35" Type="http://schemas.openxmlformats.org/officeDocument/2006/relationships/slideLayout" Target="../slideLayouts/slideLayout151.xml"/><Relationship Id="rId8" Type="http://schemas.openxmlformats.org/officeDocument/2006/relationships/slideLayout" Target="../slideLayouts/slideLayout124.xml"/><Relationship Id="rId3" Type="http://schemas.openxmlformats.org/officeDocument/2006/relationships/slideLayout" Target="../slideLayouts/slideLayout119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65.xml"/><Relationship Id="rId18" Type="http://schemas.openxmlformats.org/officeDocument/2006/relationships/slideLayout" Target="../slideLayouts/slideLayout170.xml"/><Relationship Id="rId26" Type="http://schemas.openxmlformats.org/officeDocument/2006/relationships/slideLayout" Target="../slideLayouts/slideLayout178.xml"/><Relationship Id="rId21" Type="http://schemas.openxmlformats.org/officeDocument/2006/relationships/slideLayout" Target="../slideLayouts/slideLayout173.xml"/><Relationship Id="rId34" Type="http://schemas.openxmlformats.org/officeDocument/2006/relationships/slideLayout" Target="../slideLayouts/slideLayout186.xml"/><Relationship Id="rId7" Type="http://schemas.openxmlformats.org/officeDocument/2006/relationships/slideLayout" Target="../slideLayouts/slideLayout159.xml"/><Relationship Id="rId12" Type="http://schemas.openxmlformats.org/officeDocument/2006/relationships/slideLayout" Target="../slideLayouts/slideLayout164.xml"/><Relationship Id="rId17" Type="http://schemas.openxmlformats.org/officeDocument/2006/relationships/slideLayout" Target="../slideLayouts/slideLayout169.xml"/><Relationship Id="rId25" Type="http://schemas.openxmlformats.org/officeDocument/2006/relationships/slideLayout" Target="../slideLayouts/slideLayout177.xml"/><Relationship Id="rId33" Type="http://schemas.openxmlformats.org/officeDocument/2006/relationships/slideLayout" Target="../slideLayouts/slideLayout185.xml"/><Relationship Id="rId38" Type="http://schemas.openxmlformats.org/officeDocument/2006/relationships/image" Target="../media/image1.jpeg"/><Relationship Id="rId2" Type="http://schemas.openxmlformats.org/officeDocument/2006/relationships/slideLayout" Target="../slideLayouts/slideLayout154.xml"/><Relationship Id="rId16" Type="http://schemas.openxmlformats.org/officeDocument/2006/relationships/slideLayout" Target="../slideLayouts/slideLayout168.xml"/><Relationship Id="rId20" Type="http://schemas.openxmlformats.org/officeDocument/2006/relationships/slideLayout" Target="../slideLayouts/slideLayout172.xml"/><Relationship Id="rId29" Type="http://schemas.openxmlformats.org/officeDocument/2006/relationships/slideLayout" Target="../slideLayouts/slideLayout181.xml"/><Relationship Id="rId1" Type="http://schemas.openxmlformats.org/officeDocument/2006/relationships/slideLayout" Target="../slideLayouts/slideLayout153.xml"/><Relationship Id="rId6" Type="http://schemas.openxmlformats.org/officeDocument/2006/relationships/slideLayout" Target="../slideLayouts/slideLayout158.xml"/><Relationship Id="rId11" Type="http://schemas.openxmlformats.org/officeDocument/2006/relationships/slideLayout" Target="../slideLayouts/slideLayout163.xml"/><Relationship Id="rId24" Type="http://schemas.openxmlformats.org/officeDocument/2006/relationships/slideLayout" Target="../slideLayouts/slideLayout176.xml"/><Relationship Id="rId32" Type="http://schemas.openxmlformats.org/officeDocument/2006/relationships/slideLayout" Target="../slideLayouts/slideLayout184.xml"/><Relationship Id="rId37" Type="http://schemas.openxmlformats.org/officeDocument/2006/relationships/theme" Target="../theme/theme6.xml"/><Relationship Id="rId5" Type="http://schemas.openxmlformats.org/officeDocument/2006/relationships/slideLayout" Target="../slideLayouts/slideLayout157.xml"/><Relationship Id="rId15" Type="http://schemas.openxmlformats.org/officeDocument/2006/relationships/slideLayout" Target="../slideLayouts/slideLayout167.xml"/><Relationship Id="rId23" Type="http://schemas.openxmlformats.org/officeDocument/2006/relationships/slideLayout" Target="../slideLayouts/slideLayout175.xml"/><Relationship Id="rId28" Type="http://schemas.openxmlformats.org/officeDocument/2006/relationships/slideLayout" Target="../slideLayouts/slideLayout180.xml"/><Relationship Id="rId36" Type="http://schemas.openxmlformats.org/officeDocument/2006/relationships/slideLayout" Target="../slideLayouts/slideLayout188.xml"/><Relationship Id="rId10" Type="http://schemas.openxmlformats.org/officeDocument/2006/relationships/slideLayout" Target="../slideLayouts/slideLayout162.xml"/><Relationship Id="rId19" Type="http://schemas.openxmlformats.org/officeDocument/2006/relationships/slideLayout" Target="../slideLayouts/slideLayout171.xml"/><Relationship Id="rId31" Type="http://schemas.openxmlformats.org/officeDocument/2006/relationships/slideLayout" Target="../slideLayouts/slideLayout183.xml"/><Relationship Id="rId4" Type="http://schemas.openxmlformats.org/officeDocument/2006/relationships/slideLayout" Target="../slideLayouts/slideLayout156.xml"/><Relationship Id="rId9" Type="http://schemas.openxmlformats.org/officeDocument/2006/relationships/slideLayout" Target="../slideLayouts/slideLayout161.xml"/><Relationship Id="rId14" Type="http://schemas.openxmlformats.org/officeDocument/2006/relationships/slideLayout" Target="../slideLayouts/slideLayout166.xml"/><Relationship Id="rId22" Type="http://schemas.openxmlformats.org/officeDocument/2006/relationships/slideLayout" Target="../slideLayouts/slideLayout174.xml"/><Relationship Id="rId27" Type="http://schemas.openxmlformats.org/officeDocument/2006/relationships/slideLayout" Target="../slideLayouts/slideLayout179.xml"/><Relationship Id="rId30" Type="http://schemas.openxmlformats.org/officeDocument/2006/relationships/slideLayout" Target="../slideLayouts/slideLayout182.xml"/><Relationship Id="rId35" Type="http://schemas.openxmlformats.org/officeDocument/2006/relationships/slideLayout" Target="../slideLayouts/slideLayout187.xml"/><Relationship Id="rId8" Type="http://schemas.openxmlformats.org/officeDocument/2006/relationships/slideLayout" Target="../slideLayouts/slideLayout160.xml"/><Relationship Id="rId3" Type="http://schemas.openxmlformats.org/officeDocument/2006/relationships/slideLayout" Target="../slideLayouts/slideLayout155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01.xml"/><Relationship Id="rId18" Type="http://schemas.openxmlformats.org/officeDocument/2006/relationships/slideLayout" Target="../slideLayouts/slideLayout206.xml"/><Relationship Id="rId26" Type="http://schemas.openxmlformats.org/officeDocument/2006/relationships/slideLayout" Target="../slideLayouts/slideLayout214.xml"/><Relationship Id="rId21" Type="http://schemas.openxmlformats.org/officeDocument/2006/relationships/slideLayout" Target="../slideLayouts/slideLayout209.xml"/><Relationship Id="rId34" Type="http://schemas.openxmlformats.org/officeDocument/2006/relationships/slideLayout" Target="../slideLayouts/slideLayout222.xml"/><Relationship Id="rId7" Type="http://schemas.openxmlformats.org/officeDocument/2006/relationships/slideLayout" Target="../slideLayouts/slideLayout195.xml"/><Relationship Id="rId12" Type="http://schemas.openxmlformats.org/officeDocument/2006/relationships/slideLayout" Target="../slideLayouts/slideLayout200.xml"/><Relationship Id="rId17" Type="http://schemas.openxmlformats.org/officeDocument/2006/relationships/slideLayout" Target="../slideLayouts/slideLayout205.xml"/><Relationship Id="rId25" Type="http://schemas.openxmlformats.org/officeDocument/2006/relationships/slideLayout" Target="../slideLayouts/slideLayout213.xml"/><Relationship Id="rId33" Type="http://schemas.openxmlformats.org/officeDocument/2006/relationships/slideLayout" Target="../slideLayouts/slideLayout221.xml"/><Relationship Id="rId38" Type="http://schemas.openxmlformats.org/officeDocument/2006/relationships/image" Target="../media/image1.jpeg"/><Relationship Id="rId2" Type="http://schemas.openxmlformats.org/officeDocument/2006/relationships/slideLayout" Target="../slideLayouts/slideLayout190.xml"/><Relationship Id="rId16" Type="http://schemas.openxmlformats.org/officeDocument/2006/relationships/slideLayout" Target="../slideLayouts/slideLayout204.xml"/><Relationship Id="rId20" Type="http://schemas.openxmlformats.org/officeDocument/2006/relationships/slideLayout" Target="../slideLayouts/slideLayout208.xml"/><Relationship Id="rId29" Type="http://schemas.openxmlformats.org/officeDocument/2006/relationships/slideLayout" Target="../slideLayouts/slideLayout217.xml"/><Relationship Id="rId1" Type="http://schemas.openxmlformats.org/officeDocument/2006/relationships/slideLayout" Target="../slideLayouts/slideLayout189.xml"/><Relationship Id="rId6" Type="http://schemas.openxmlformats.org/officeDocument/2006/relationships/slideLayout" Target="../slideLayouts/slideLayout194.xml"/><Relationship Id="rId11" Type="http://schemas.openxmlformats.org/officeDocument/2006/relationships/slideLayout" Target="../slideLayouts/slideLayout199.xml"/><Relationship Id="rId24" Type="http://schemas.openxmlformats.org/officeDocument/2006/relationships/slideLayout" Target="../slideLayouts/slideLayout212.xml"/><Relationship Id="rId32" Type="http://schemas.openxmlformats.org/officeDocument/2006/relationships/slideLayout" Target="../slideLayouts/slideLayout220.xml"/><Relationship Id="rId37" Type="http://schemas.openxmlformats.org/officeDocument/2006/relationships/theme" Target="../theme/theme7.xml"/><Relationship Id="rId5" Type="http://schemas.openxmlformats.org/officeDocument/2006/relationships/slideLayout" Target="../slideLayouts/slideLayout193.xml"/><Relationship Id="rId15" Type="http://schemas.openxmlformats.org/officeDocument/2006/relationships/slideLayout" Target="../slideLayouts/slideLayout203.xml"/><Relationship Id="rId23" Type="http://schemas.openxmlformats.org/officeDocument/2006/relationships/slideLayout" Target="../slideLayouts/slideLayout211.xml"/><Relationship Id="rId28" Type="http://schemas.openxmlformats.org/officeDocument/2006/relationships/slideLayout" Target="../slideLayouts/slideLayout216.xml"/><Relationship Id="rId36" Type="http://schemas.openxmlformats.org/officeDocument/2006/relationships/slideLayout" Target="../slideLayouts/slideLayout224.xml"/><Relationship Id="rId10" Type="http://schemas.openxmlformats.org/officeDocument/2006/relationships/slideLayout" Target="../slideLayouts/slideLayout198.xml"/><Relationship Id="rId19" Type="http://schemas.openxmlformats.org/officeDocument/2006/relationships/slideLayout" Target="../slideLayouts/slideLayout207.xml"/><Relationship Id="rId31" Type="http://schemas.openxmlformats.org/officeDocument/2006/relationships/slideLayout" Target="../slideLayouts/slideLayout219.xml"/><Relationship Id="rId4" Type="http://schemas.openxmlformats.org/officeDocument/2006/relationships/slideLayout" Target="../slideLayouts/slideLayout192.xml"/><Relationship Id="rId9" Type="http://schemas.openxmlformats.org/officeDocument/2006/relationships/slideLayout" Target="../slideLayouts/slideLayout197.xml"/><Relationship Id="rId14" Type="http://schemas.openxmlformats.org/officeDocument/2006/relationships/slideLayout" Target="../slideLayouts/slideLayout202.xml"/><Relationship Id="rId22" Type="http://schemas.openxmlformats.org/officeDocument/2006/relationships/slideLayout" Target="../slideLayouts/slideLayout210.xml"/><Relationship Id="rId27" Type="http://schemas.openxmlformats.org/officeDocument/2006/relationships/slideLayout" Target="../slideLayouts/slideLayout215.xml"/><Relationship Id="rId30" Type="http://schemas.openxmlformats.org/officeDocument/2006/relationships/slideLayout" Target="../slideLayouts/slideLayout218.xml"/><Relationship Id="rId35" Type="http://schemas.openxmlformats.org/officeDocument/2006/relationships/slideLayout" Target="../slideLayouts/slideLayout223.xml"/><Relationship Id="rId8" Type="http://schemas.openxmlformats.org/officeDocument/2006/relationships/slideLayout" Target="../slideLayouts/slideLayout196.xml"/><Relationship Id="rId3" Type="http://schemas.openxmlformats.org/officeDocument/2006/relationships/slideLayout" Target="../slideLayouts/slideLayout19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2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27.xml"/><Relationship Id="rId7" Type="http://schemas.openxmlformats.org/officeDocument/2006/relationships/slideLayout" Target="../slideLayouts/slideLayout231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226.xml"/><Relationship Id="rId1" Type="http://schemas.openxmlformats.org/officeDocument/2006/relationships/slideLayout" Target="../slideLayouts/slideLayout225.xml"/><Relationship Id="rId6" Type="http://schemas.openxmlformats.org/officeDocument/2006/relationships/slideLayout" Target="../slideLayouts/slideLayout230.xml"/><Relationship Id="rId11" Type="http://schemas.openxmlformats.org/officeDocument/2006/relationships/slideLayout" Target="../slideLayouts/slideLayout235.xml"/><Relationship Id="rId5" Type="http://schemas.openxmlformats.org/officeDocument/2006/relationships/slideLayout" Target="../slideLayouts/slideLayout229.xml"/><Relationship Id="rId10" Type="http://schemas.openxmlformats.org/officeDocument/2006/relationships/slideLayout" Target="../slideLayouts/slideLayout234.xml"/><Relationship Id="rId4" Type="http://schemas.openxmlformats.org/officeDocument/2006/relationships/slideLayout" Target="../slideLayouts/slideLayout228.xml"/><Relationship Id="rId9" Type="http://schemas.openxmlformats.org/officeDocument/2006/relationships/slideLayout" Target="../slideLayouts/slideLayout2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smtClean="0"/>
              <a:t>1/24/2024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FC913FC-2AA7-4D98-9459-C3E2D5824688}"/>
              </a:ext>
            </a:extLst>
          </p:cNvPr>
          <p:cNvSpPr/>
          <p:nvPr userDrawn="1"/>
        </p:nvSpPr>
        <p:spPr>
          <a:xfrm>
            <a:off x="9762630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6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6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254925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1" r:id="rId8"/>
    <p:sldLayoutId id="2147483752" r:id="rId9"/>
    <p:sldLayoutId id="2147483753" r:id="rId10"/>
    <p:sldLayoutId id="2147483754" r:id="rId11"/>
    <p:sldLayoutId id="2147483756" r:id="rId12"/>
    <p:sldLayoutId id="2147483757" r:id="rId13"/>
    <p:sldLayoutId id="2147483660" r:id="rId14"/>
    <p:sldLayoutId id="2147483662" r:id="rId15"/>
    <p:sldLayoutId id="2147483663" r:id="rId16"/>
    <p:sldLayoutId id="2147483664" r:id="rId17"/>
    <p:sldLayoutId id="2147483665" r:id="rId18"/>
    <p:sldLayoutId id="2147483675" r:id="rId19"/>
    <p:sldLayoutId id="2147483676" r:id="rId20"/>
    <p:sldLayoutId id="2147483677" r:id="rId21"/>
    <p:sldLayoutId id="2147483678" r:id="rId22"/>
    <p:sldLayoutId id="2147483679" r:id="rId23"/>
    <p:sldLayoutId id="2147483680" r:id="rId24"/>
    <p:sldLayoutId id="2147483681" r:id="rId25"/>
    <p:sldLayoutId id="2147483682" r:id="rId26"/>
    <p:sldLayoutId id="2147483683" r:id="rId27"/>
    <p:sldLayoutId id="2147483684" r:id="rId28"/>
    <p:sldLayoutId id="2147483685" r:id="rId29"/>
    <p:sldLayoutId id="2147483686" r:id="rId30"/>
    <p:sldLayoutId id="2147483687" r:id="rId31"/>
    <p:sldLayoutId id="2147483688" r:id="rId32"/>
    <p:sldLayoutId id="2147483689" r:id="rId33"/>
    <p:sldLayoutId id="2147483690" r:id="rId3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0F5100-E196-4E6F-9E48-6F5E98B4493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064523-E547-40A3-9B5A-D2F2D342C49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8125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7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3033991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  <p:sldLayoutId id="2147483784" r:id="rId12"/>
    <p:sldLayoutId id="2147483785" r:id="rId13"/>
    <p:sldLayoutId id="2147483786" r:id="rId14"/>
    <p:sldLayoutId id="2147483787" r:id="rId15"/>
    <p:sldLayoutId id="2147483788" r:id="rId16"/>
    <p:sldLayoutId id="2147483789" r:id="rId17"/>
    <p:sldLayoutId id="2147483790" r:id="rId18"/>
    <p:sldLayoutId id="2147483791" r:id="rId19"/>
    <p:sldLayoutId id="2147483792" r:id="rId20"/>
    <p:sldLayoutId id="2147483793" r:id="rId21"/>
    <p:sldLayoutId id="2147483794" r:id="rId22"/>
    <p:sldLayoutId id="2147483795" r:id="rId23"/>
    <p:sldLayoutId id="2147483796" r:id="rId24"/>
    <p:sldLayoutId id="2147483797" r:id="rId25"/>
    <p:sldLayoutId id="2147483798" r:id="rId26"/>
    <p:sldLayoutId id="2147483799" r:id="rId27"/>
    <p:sldLayoutId id="2147483800" r:id="rId28"/>
    <p:sldLayoutId id="2147483801" r:id="rId29"/>
    <p:sldLayoutId id="2147483802" r:id="rId30"/>
    <p:sldLayoutId id="2147483803" r:id="rId31"/>
    <p:sldLayoutId id="2147483804" r:id="rId32"/>
    <p:sldLayoutId id="2147483805" r:id="rId33"/>
    <p:sldLayoutId id="2147483806" r:id="rId34"/>
    <p:sldLayoutId id="2147483807" r:id="rId3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8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1208878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9" r:id="rId1"/>
    <p:sldLayoutId id="2147483810" r:id="rId2"/>
    <p:sldLayoutId id="2147483811" r:id="rId3"/>
    <p:sldLayoutId id="2147483812" r:id="rId4"/>
    <p:sldLayoutId id="2147483813" r:id="rId5"/>
    <p:sldLayoutId id="2147483814" r:id="rId6"/>
    <p:sldLayoutId id="2147483815" r:id="rId7"/>
    <p:sldLayoutId id="2147483816" r:id="rId8"/>
    <p:sldLayoutId id="2147483817" r:id="rId9"/>
    <p:sldLayoutId id="2147483818" r:id="rId10"/>
    <p:sldLayoutId id="2147483819" r:id="rId11"/>
    <p:sldLayoutId id="2147483820" r:id="rId12"/>
    <p:sldLayoutId id="2147483821" r:id="rId13"/>
    <p:sldLayoutId id="2147483822" r:id="rId14"/>
    <p:sldLayoutId id="2147483823" r:id="rId15"/>
    <p:sldLayoutId id="2147483824" r:id="rId16"/>
    <p:sldLayoutId id="2147483825" r:id="rId17"/>
    <p:sldLayoutId id="2147483826" r:id="rId18"/>
    <p:sldLayoutId id="2147483827" r:id="rId19"/>
    <p:sldLayoutId id="2147483828" r:id="rId20"/>
    <p:sldLayoutId id="2147483829" r:id="rId21"/>
    <p:sldLayoutId id="2147483830" r:id="rId22"/>
    <p:sldLayoutId id="2147483831" r:id="rId23"/>
    <p:sldLayoutId id="2147483832" r:id="rId24"/>
    <p:sldLayoutId id="2147483833" r:id="rId25"/>
    <p:sldLayoutId id="2147483834" r:id="rId26"/>
    <p:sldLayoutId id="2147483835" r:id="rId27"/>
    <p:sldLayoutId id="2147483836" r:id="rId28"/>
    <p:sldLayoutId id="2147483837" r:id="rId29"/>
    <p:sldLayoutId id="2147483838" r:id="rId30"/>
    <p:sldLayoutId id="2147483839" r:id="rId31"/>
    <p:sldLayoutId id="2147483840" r:id="rId32"/>
    <p:sldLayoutId id="2147483841" r:id="rId33"/>
    <p:sldLayoutId id="2147483842" r:id="rId34"/>
    <p:sldLayoutId id="2147483843" r:id="rId35"/>
    <p:sldLayoutId id="2147483844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8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1844715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6" r:id="rId1"/>
    <p:sldLayoutId id="2147483847" r:id="rId2"/>
    <p:sldLayoutId id="2147483848" r:id="rId3"/>
    <p:sldLayoutId id="2147483849" r:id="rId4"/>
    <p:sldLayoutId id="2147483850" r:id="rId5"/>
    <p:sldLayoutId id="2147483851" r:id="rId6"/>
    <p:sldLayoutId id="2147483852" r:id="rId7"/>
    <p:sldLayoutId id="2147483853" r:id="rId8"/>
    <p:sldLayoutId id="2147483854" r:id="rId9"/>
    <p:sldLayoutId id="2147483855" r:id="rId10"/>
    <p:sldLayoutId id="2147483856" r:id="rId11"/>
    <p:sldLayoutId id="2147483857" r:id="rId12"/>
    <p:sldLayoutId id="2147483858" r:id="rId13"/>
    <p:sldLayoutId id="2147483859" r:id="rId14"/>
    <p:sldLayoutId id="2147483860" r:id="rId15"/>
    <p:sldLayoutId id="2147483861" r:id="rId16"/>
    <p:sldLayoutId id="2147483862" r:id="rId17"/>
    <p:sldLayoutId id="2147483863" r:id="rId18"/>
    <p:sldLayoutId id="2147483864" r:id="rId19"/>
    <p:sldLayoutId id="2147483865" r:id="rId20"/>
    <p:sldLayoutId id="2147483866" r:id="rId21"/>
    <p:sldLayoutId id="2147483867" r:id="rId22"/>
    <p:sldLayoutId id="2147483868" r:id="rId23"/>
    <p:sldLayoutId id="2147483869" r:id="rId24"/>
    <p:sldLayoutId id="2147483870" r:id="rId25"/>
    <p:sldLayoutId id="2147483871" r:id="rId26"/>
    <p:sldLayoutId id="2147483872" r:id="rId27"/>
    <p:sldLayoutId id="2147483873" r:id="rId28"/>
    <p:sldLayoutId id="2147483874" r:id="rId29"/>
    <p:sldLayoutId id="2147483875" r:id="rId30"/>
    <p:sldLayoutId id="2147483876" r:id="rId31"/>
    <p:sldLayoutId id="2147483877" r:id="rId32"/>
    <p:sldLayoutId id="2147483878" r:id="rId33"/>
    <p:sldLayoutId id="2147483879" r:id="rId34"/>
    <p:sldLayoutId id="2147483880" r:id="rId35"/>
    <p:sldLayoutId id="2147483881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8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7830477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884" r:id="rId2"/>
    <p:sldLayoutId id="2147483885" r:id="rId3"/>
    <p:sldLayoutId id="2147483886" r:id="rId4"/>
    <p:sldLayoutId id="2147483887" r:id="rId5"/>
    <p:sldLayoutId id="2147483888" r:id="rId6"/>
    <p:sldLayoutId id="2147483889" r:id="rId7"/>
    <p:sldLayoutId id="2147483890" r:id="rId8"/>
    <p:sldLayoutId id="2147483891" r:id="rId9"/>
    <p:sldLayoutId id="2147483892" r:id="rId10"/>
    <p:sldLayoutId id="2147483893" r:id="rId11"/>
    <p:sldLayoutId id="2147483894" r:id="rId12"/>
    <p:sldLayoutId id="2147483895" r:id="rId13"/>
    <p:sldLayoutId id="2147483896" r:id="rId14"/>
    <p:sldLayoutId id="2147483897" r:id="rId15"/>
    <p:sldLayoutId id="2147483898" r:id="rId16"/>
    <p:sldLayoutId id="2147483899" r:id="rId17"/>
    <p:sldLayoutId id="2147483900" r:id="rId18"/>
    <p:sldLayoutId id="2147483901" r:id="rId19"/>
    <p:sldLayoutId id="2147483902" r:id="rId20"/>
    <p:sldLayoutId id="2147483903" r:id="rId21"/>
    <p:sldLayoutId id="2147483904" r:id="rId22"/>
    <p:sldLayoutId id="2147483905" r:id="rId23"/>
    <p:sldLayoutId id="2147483906" r:id="rId24"/>
    <p:sldLayoutId id="2147483907" r:id="rId25"/>
    <p:sldLayoutId id="2147483908" r:id="rId26"/>
    <p:sldLayoutId id="2147483909" r:id="rId27"/>
    <p:sldLayoutId id="2147483910" r:id="rId28"/>
    <p:sldLayoutId id="2147483911" r:id="rId29"/>
    <p:sldLayoutId id="2147483912" r:id="rId30"/>
    <p:sldLayoutId id="2147483913" r:id="rId31"/>
    <p:sldLayoutId id="2147483914" r:id="rId32"/>
    <p:sldLayoutId id="2147483915" r:id="rId33"/>
    <p:sldLayoutId id="2147483916" r:id="rId34"/>
    <p:sldLayoutId id="2147483917" r:id="rId35"/>
    <p:sldLayoutId id="2147483918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8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5105021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0" r:id="rId1"/>
    <p:sldLayoutId id="2147483921" r:id="rId2"/>
    <p:sldLayoutId id="2147483922" r:id="rId3"/>
    <p:sldLayoutId id="2147483923" r:id="rId4"/>
    <p:sldLayoutId id="2147483924" r:id="rId5"/>
    <p:sldLayoutId id="2147483925" r:id="rId6"/>
    <p:sldLayoutId id="2147483926" r:id="rId7"/>
    <p:sldLayoutId id="2147483927" r:id="rId8"/>
    <p:sldLayoutId id="2147483928" r:id="rId9"/>
    <p:sldLayoutId id="2147483929" r:id="rId10"/>
    <p:sldLayoutId id="2147483930" r:id="rId11"/>
    <p:sldLayoutId id="2147483931" r:id="rId12"/>
    <p:sldLayoutId id="2147483932" r:id="rId13"/>
    <p:sldLayoutId id="2147483933" r:id="rId14"/>
    <p:sldLayoutId id="2147483934" r:id="rId15"/>
    <p:sldLayoutId id="2147483935" r:id="rId16"/>
    <p:sldLayoutId id="2147483936" r:id="rId17"/>
    <p:sldLayoutId id="2147483937" r:id="rId18"/>
    <p:sldLayoutId id="2147483938" r:id="rId19"/>
    <p:sldLayoutId id="2147483939" r:id="rId20"/>
    <p:sldLayoutId id="2147483940" r:id="rId21"/>
    <p:sldLayoutId id="2147483941" r:id="rId22"/>
    <p:sldLayoutId id="2147483942" r:id="rId23"/>
    <p:sldLayoutId id="2147483943" r:id="rId24"/>
    <p:sldLayoutId id="2147483944" r:id="rId25"/>
    <p:sldLayoutId id="2147483945" r:id="rId26"/>
    <p:sldLayoutId id="2147483946" r:id="rId27"/>
    <p:sldLayoutId id="2147483947" r:id="rId28"/>
    <p:sldLayoutId id="2147483948" r:id="rId29"/>
    <p:sldLayoutId id="2147483949" r:id="rId30"/>
    <p:sldLayoutId id="2147483950" r:id="rId31"/>
    <p:sldLayoutId id="2147483951" r:id="rId32"/>
    <p:sldLayoutId id="2147483952" r:id="rId33"/>
    <p:sldLayoutId id="2147483953" r:id="rId34"/>
    <p:sldLayoutId id="2147483954" r:id="rId35"/>
    <p:sldLayoutId id="2147483955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="" xmlns:a16="http://schemas.microsoft.com/office/drawing/2014/main" id="{52ECA2FC-E4EE-203C-522A-F6CE93F2D457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865" y="275167"/>
            <a:ext cx="10972271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622" tIns="65311" rIns="130622" bIns="6531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="" xmlns:a16="http://schemas.microsoft.com/office/drawing/2014/main" id="{6AC4CFB2-29A5-D205-7F0B-8679D05D7D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865" y="1600729"/>
            <a:ext cx="10972271" cy="4525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622" tIns="65311" rIns="130622" bIns="6531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27025BEA-0C26-8A9F-6FE2-509DA3FAE22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865" y="6356615"/>
            <a:ext cx="2844271" cy="365125"/>
          </a:xfrm>
          <a:prstGeom prst="rect">
            <a:avLst/>
          </a:prstGeom>
        </p:spPr>
        <p:txBody>
          <a:bodyPr vert="horz" lIns="130622" tIns="65311" rIns="130622" bIns="65311" rtlCol="0" anchor="ctr"/>
          <a:lstStyle>
            <a:lvl1pPr algn="l" defTabSz="1088473" eaLnBrk="1" fontAlgn="auto" hangingPunct="1">
              <a:spcBef>
                <a:spcPts val="0"/>
              </a:spcBef>
              <a:spcAft>
                <a:spcPts val="0"/>
              </a:spcAft>
              <a:defRPr sz="1417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1/24/2024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D2B51045-8465-E88C-7BB4-7E0496AFC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865" y="6356615"/>
            <a:ext cx="3860271" cy="365125"/>
          </a:xfrm>
          <a:prstGeom prst="rect">
            <a:avLst/>
          </a:prstGeom>
        </p:spPr>
        <p:txBody>
          <a:bodyPr vert="horz" lIns="130622" tIns="65311" rIns="130622" bIns="65311" rtlCol="0" anchor="ctr"/>
          <a:lstStyle>
            <a:lvl1pPr algn="ctr" defTabSz="1088473" eaLnBrk="1" fontAlgn="auto" hangingPunct="1">
              <a:spcBef>
                <a:spcPts val="0"/>
              </a:spcBef>
              <a:spcAft>
                <a:spcPts val="0"/>
              </a:spcAft>
              <a:defRPr sz="1417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1AC2C83-766C-947B-CAB0-900BA75524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865" y="6356615"/>
            <a:ext cx="2844271" cy="365125"/>
          </a:xfrm>
          <a:prstGeom prst="rect">
            <a:avLst/>
          </a:prstGeom>
        </p:spPr>
        <p:txBody>
          <a:bodyPr vert="horz" wrap="square" lIns="130622" tIns="65311" rIns="130622" bIns="65311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417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662881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7" r:id="rId1"/>
    <p:sldLayoutId id="2147483958" r:id="rId2"/>
    <p:sldLayoutId id="2147483959" r:id="rId3"/>
    <p:sldLayoutId id="2147483960" r:id="rId4"/>
    <p:sldLayoutId id="2147483961" r:id="rId5"/>
    <p:sldLayoutId id="2147483962" r:id="rId6"/>
    <p:sldLayoutId id="2147483963" r:id="rId7"/>
    <p:sldLayoutId id="2147483964" r:id="rId8"/>
    <p:sldLayoutId id="2147483965" r:id="rId9"/>
    <p:sldLayoutId id="2147483966" r:id="rId10"/>
    <p:sldLayoutId id="2147483967" r:id="rId11"/>
  </p:sldLayoutIdLst>
  <p:txStyles>
    <p:titleStyle>
      <a:lvl1pPr algn="ctr" defTabSz="1087394" rtl="0" eaLnBrk="0" fontAlgn="base" hangingPunct="0">
        <a:spcBef>
          <a:spcPct val="0"/>
        </a:spcBef>
        <a:spcAft>
          <a:spcPct val="0"/>
        </a:spcAft>
        <a:defRPr sz="525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2pPr>
      <a:lvl3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3pPr>
      <a:lvl4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4pPr>
      <a:lvl5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5pPr>
      <a:lvl6pPr marL="380985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6pPr>
      <a:lvl7pPr marL="761970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7pPr>
      <a:lvl8pPr marL="1142954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8pPr>
      <a:lvl9pPr marL="1523939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9pPr>
    </p:titleStyle>
    <p:bodyStyle>
      <a:lvl1pPr marL="407442" indent="-407442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833" kern="1200">
          <a:solidFill>
            <a:schemeClr val="tx1"/>
          </a:solidFill>
          <a:latin typeface="+mn-lt"/>
          <a:ea typeface="+mn-ea"/>
          <a:cs typeface="+mn-cs"/>
        </a:defRPr>
      </a:lvl1pPr>
      <a:lvl2pPr marL="883673" indent="-339976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333" kern="1200">
          <a:solidFill>
            <a:schemeClr val="tx1"/>
          </a:solidFill>
          <a:latin typeface="+mn-lt"/>
          <a:ea typeface="+mn-ea"/>
          <a:cs typeface="+mn-cs"/>
        </a:defRPr>
      </a:lvl2pPr>
      <a:lvl3pPr marL="1359904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833" kern="1200">
          <a:solidFill>
            <a:schemeClr val="tx1"/>
          </a:solidFill>
          <a:latin typeface="+mn-lt"/>
          <a:ea typeface="+mn-ea"/>
          <a:cs typeface="+mn-cs"/>
        </a:defRPr>
      </a:lvl3pPr>
      <a:lvl4pPr marL="1903601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417" kern="1200">
          <a:solidFill>
            <a:schemeClr val="tx1"/>
          </a:solidFill>
          <a:latin typeface="+mn-lt"/>
          <a:ea typeface="+mn-ea"/>
          <a:cs typeface="+mn-cs"/>
        </a:defRPr>
      </a:lvl4pPr>
      <a:lvl5pPr marL="2448621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17" kern="1200">
          <a:solidFill>
            <a:schemeClr val="tx1"/>
          </a:solidFill>
          <a:latin typeface="+mn-lt"/>
          <a:ea typeface="+mn-ea"/>
          <a:cs typeface="+mn-cs"/>
        </a:defRPr>
      </a:lvl5pPr>
      <a:lvl6pPr marL="2993302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6pPr>
      <a:lvl7pPr marL="3537538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7pPr>
      <a:lvl8pPr marL="4081776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8pPr>
      <a:lvl9pPr marL="4626012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1pPr>
      <a:lvl2pPr marL="54423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2pPr>
      <a:lvl3pPr marL="1088473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3pPr>
      <a:lvl4pPr marL="1632711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4pPr>
      <a:lvl5pPr marL="217694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5pPr>
      <a:lvl6pPr marL="2721184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6pPr>
      <a:lvl7pPr marL="3265420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7pPr>
      <a:lvl8pPr marL="380965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8pPr>
      <a:lvl9pPr marL="4353894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5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wmf"/><Relationship Id="rId1" Type="http://schemas.openxmlformats.org/officeDocument/2006/relationships/slideLayout" Target="../slideLayouts/slideLayout22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9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3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2.wdp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3"/>
          <p:cNvSpPr txBox="1"/>
          <p:nvPr/>
        </p:nvSpPr>
        <p:spPr>
          <a:xfrm>
            <a:off x="882792" y="1253915"/>
            <a:ext cx="10346212" cy="7572586"/>
          </a:xfrm>
          <a:prstGeom prst="rect">
            <a:avLst/>
          </a:prstGeom>
          <a:noFill/>
        </p:spPr>
        <p:txBody>
          <a:bodyPr spcFirstLastPara="1" lIns="124708" tIns="62354" rIns="124708" bIns="62354" numCol="1">
            <a:prstTxWarp prst="textArchUp">
              <a:avLst>
                <a:gd name="adj" fmla="val 11329067"/>
              </a:avLst>
            </a:prstTxWarp>
            <a:spAutoFit/>
          </a:bodyPr>
          <a:lstStyle/>
          <a:p>
            <a:pPr algn="ctr">
              <a:defRPr/>
            </a:pPr>
            <a:r>
              <a:rPr lang="vi-VN" sz="625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itchFamily="18" charset="0"/>
              </a:rPr>
              <a:t>Chào mừng quý thầy, cô về dự giờ thăm lớp </a:t>
            </a:r>
            <a:r>
              <a:rPr lang="vi-VN" sz="625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itchFamily="18" charset="0"/>
              </a:rPr>
              <a:t>2B</a:t>
            </a:r>
            <a:endParaRPr lang="en-US" sz="6250" b="1" dirty="0">
              <a:solidFill>
                <a:srgbClr val="FF0000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9" name="Picture 4" descr="Buombay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16200000" flipV="1">
            <a:off x="-2920478" y="3128241"/>
            <a:ext cx="6604000" cy="601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4" descr="Buombay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5400000" flipV="1">
            <a:off x="8508478" y="3348374"/>
            <a:ext cx="6604000" cy="601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0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1069637">
            <a:off x="-80062" y="5578359"/>
            <a:ext cx="1493367" cy="132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2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6619011">
            <a:off x="10741048" y="5367047"/>
            <a:ext cx="1094553" cy="18045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83" name="Picture 6" descr="F:\HINH ANH\HinhDong\Hoa\h14.gif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5164617">
            <a:off x="145393" y="-574447"/>
            <a:ext cx="1093023" cy="180457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84" name="Hộp_Văn_Bản 2"/>
          <p:cNvSpPr txBox="1">
            <a:spLocks noChangeArrowheads="1"/>
          </p:cNvSpPr>
          <p:nvPr/>
        </p:nvSpPr>
        <p:spPr bwMode="auto">
          <a:xfrm>
            <a:off x="-127000" y="2603500"/>
            <a:ext cx="12238240" cy="35165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7333" b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</a:p>
          <a:p>
            <a:pPr algn="ctr"/>
            <a:r>
              <a:rPr lang="vi-VN" sz="66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bị chia, số chia, thương </a:t>
            </a:r>
          </a:p>
          <a:p>
            <a:pPr algn="ctr"/>
            <a:r>
              <a:rPr lang="vi-VN" sz="66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vi-VN" sz="66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 </a:t>
            </a:r>
            <a:r>
              <a:rPr lang="vi-VN" sz="66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1)</a:t>
            </a:r>
            <a:endParaRPr lang="en-US" sz="66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1500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Hộp_Văn_Bản 2"/>
          <p:cNvSpPr txBox="1">
            <a:spLocks noChangeArrowheads="1"/>
          </p:cNvSpPr>
          <p:nvPr/>
        </p:nvSpPr>
        <p:spPr bwMode="auto">
          <a:xfrm>
            <a:off x="2135813" y="6020408"/>
            <a:ext cx="7072573" cy="856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en-US" sz="475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GV: </a:t>
            </a:r>
            <a:r>
              <a:rPr lang="vi-VN" sz="4750" b="1" dirty="0">
                <a:solidFill>
                  <a:srgbClr val="CC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 Thị Trâm</a:t>
            </a:r>
            <a:endParaRPr lang="en-US" sz="4750" dirty="0">
              <a:solidFill>
                <a:srgbClr val="CC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Text Box 22">
            <a:extLst>
              <a:ext uri="{FF2B5EF4-FFF2-40B4-BE49-F238E27FC236}">
                <a16:creationId xmlns:a16="http://schemas.microsoft.com/office/drawing/2014/main" xmlns="" id="{694CC4F2-E2AF-2817-0324-2D38CFA29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84" y="-17980"/>
            <a:ext cx="6653474" cy="927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86584" tIns="93292" rIns="186584" bIns="93292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6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40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3049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9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PHÒNG GD</a:t>
            </a:r>
            <a:r>
              <a:rPr lang="vi-VN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ĐT HUYỆN</a:t>
            </a:r>
            <a:r>
              <a:rPr lang="en-US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ĐẠI LỘC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ĐOÀN NGHIÊN</a:t>
            </a:r>
          </a:p>
        </p:txBody>
      </p:sp>
      <p:pic>
        <p:nvPicPr>
          <p:cNvPr id="3" name="Picture 6" descr="F:\HINH ANH\HinhDong\Hoa\h14.gif">
            <a:extLst>
              <a:ext uri="{FF2B5EF4-FFF2-40B4-BE49-F238E27FC236}">
                <a16:creationId xmlns:a16="http://schemas.microsoft.com/office/drawing/2014/main" xmlns="" id="{4FEE0BA3-2A59-9D39-4BA2-36D948231B4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6594652" flipH="1">
            <a:off x="11075059" y="-685892"/>
            <a:ext cx="902499" cy="19818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836663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xmlns="" id="{BDBA16D7-D4DE-47FD-B8FE-875539278D59}"/>
              </a:ext>
            </a:extLst>
          </p:cNvPr>
          <p:cNvSpPr/>
          <p:nvPr/>
        </p:nvSpPr>
        <p:spPr>
          <a:xfrm>
            <a:off x="840830" y="452780"/>
            <a:ext cx="577636" cy="493158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vi-VN" sz="3200" b="1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1FD8219F-EE9D-4A79-A6D0-0EDD91393727}"/>
              </a:ext>
            </a:extLst>
          </p:cNvPr>
          <p:cNvSpPr txBox="1"/>
          <p:nvPr/>
        </p:nvSpPr>
        <p:spPr>
          <a:xfrm>
            <a:off x="1502549" y="392090"/>
            <a:ext cx="55814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</a:rPr>
              <a:t>a) Chọn phép tính thích hợp.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840830" y="911468"/>
            <a:ext cx="4960881" cy="2188885"/>
            <a:chOff x="840831" y="932687"/>
            <a:chExt cx="4960881" cy="2188885"/>
          </a:xfrm>
        </p:grpSpPr>
        <p:sp>
          <p:nvSpPr>
            <p:cNvPr id="9" name="Rounded Rectangle 8"/>
            <p:cNvSpPr/>
            <p:nvPr/>
          </p:nvSpPr>
          <p:spPr>
            <a:xfrm>
              <a:off x="1012434" y="932687"/>
              <a:ext cx="4789278" cy="2188885"/>
            </a:xfrm>
            <a:prstGeom prst="roundRect">
              <a:avLst/>
            </a:prstGeom>
            <a:solidFill>
              <a:srgbClr val="FFDDDE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 smtClean="0">
                  <a:solidFill>
                    <a:schemeClr val="tx1"/>
                  </a:solidFill>
                  <a:latin typeface="+mj-lt"/>
                </a:rPr>
                <a:t>Chia đều 8 chiếc bánh vào hai hộp. Hỏi mỗi hộp có mấy chiếc bánh?</a:t>
              </a:r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840831" y="977465"/>
              <a:ext cx="386897" cy="446235"/>
            </a:xfrm>
            <a:prstGeom prst="rect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 smtClean="0">
                  <a:solidFill>
                    <a:schemeClr val="tx1"/>
                  </a:solidFill>
                  <a:latin typeface="+mj-lt"/>
                </a:rPr>
                <a:t>1</a:t>
              </a:r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101240" y="905256"/>
            <a:ext cx="4908330" cy="2221574"/>
            <a:chOff x="6101240" y="982724"/>
            <a:chExt cx="4908330" cy="2144106"/>
          </a:xfrm>
        </p:grpSpPr>
        <p:sp>
          <p:nvSpPr>
            <p:cNvPr id="12" name="Rounded Rectangle 11"/>
            <p:cNvSpPr/>
            <p:nvPr/>
          </p:nvSpPr>
          <p:spPr>
            <a:xfrm>
              <a:off x="6220293" y="987552"/>
              <a:ext cx="4789277" cy="2139278"/>
            </a:xfrm>
            <a:prstGeom prst="roundRect">
              <a:avLst/>
            </a:prstGeom>
            <a:solidFill>
              <a:srgbClr val="FFDDDE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 smtClean="0">
                  <a:solidFill>
                    <a:schemeClr val="tx1"/>
                  </a:solidFill>
                  <a:latin typeface="+mj-lt"/>
                </a:rPr>
                <a:t>Chia đều 10 chiếc bánh vào hai hộp. Hỏi mỗi hộp có mấy chiếc bánh?</a:t>
              </a:r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6101240" y="982724"/>
              <a:ext cx="386897" cy="446235"/>
            </a:xfrm>
            <a:prstGeom prst="rect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  <a:latin typeface="+mj-lt"/>
                </a:rPr>
                <a:t>2</a:t>
              </a:r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840830" y="4992624"/>
            <a:ext cx="10278274" cy="1344168"/>
            <a:chOff x="840830" y="4992624"/>
            <a:chExt cx="10278274" cy="1344168"/>
          </a:xfrm>
        </p:grpSpPr>
        <p:sp>
          <p:nvSpPr>
            <p:cNvPr id="2" name="Rounded Rectangle 1"/>
            <p:cNvSpPr/>
            <p:nvPr/>
          </p:nvSpPr>
          <p:spPr>
            <a:xfrm>
              <a:off x="1088136" y="4992624"/>
              <a:ext cx="10030968" cy="1344168"/>
            </a:xfrm>
            <a:prstGeom prst="roundRect">
              <a:avLst/>
            </a:prstGeom>
            <a:solidFill>
              <a:srgbClr val="FFDDD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Chia </a:t>
              </a:r>
              <a:r>
                <a:rPr lang="vi-VN" sz="32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đều 6 que tính thành 2 nhóm. Hỏi mỗi nhóm có mấy que tính?</a:t>
              </a:r>
              <a:endPara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" name="Rectangle 2"/>
            <p:cNvSpPr/>
            <p:nvPr/>
          </p:nvSpPr>
          <p:spPr>
            <a:xfrm>
              <a:off x="840830" y="5001768"/>
              <a:ext cx="421042" cy="411480"/>
            </a:xfrm>
            <a:prstGeom prst="rect">
              <a:avLst/>
            </a:prstGeom>
            <a:solidFill>
              <a:schemeClr val="accent4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840831" y="3478924"/>
            <a:ext cx="3173385" cy="1001636"/>
            <a:chOff x="840831" y="3300984"/>
            <a:chExt cx="3173385" cy="932688"/>
          </a:xfrm>
        </p:grpSpPr>
        <p:sp>
          <p:nvSpPr>
            <p:cNvPr id="15" name="Cloud 14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072280" y="3504164"/>
              <a:ext cx="29419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B91E9"/>
                  </a:solidFill>
                  <a:latin typeface="+mj-lt"/>
                </a:rPr>
                <a:t>(A)</a:t>
              </a:r>
              <a:r>
                <a:rPr lang="vi-VN" sz="3200" dirty="0" smtClean="0">
                  <a:solidFill>
                    <a:srgbClr val="F299D1"/>
                  </a:solidFill>
                  <a:latin typeface="+mj-lt"/>
                </a:rPr>
                <a:t> </a:t>
              </a:r>
              <a:r>
                <a:rPr lang="vi-VN" sz="3200" dirty="0" smtClean="0">
                  <a:latin typeface="+mj-lt"/>
                </a:rPr>
                <a:t>10 : 2 = 5</a:t>
              </a:r>
              <a:endParaRPr lang="en-US" sz="3200" dirty="0">
                <a:latin typeface="+mj-lt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495383" y="3553968"/>
            <a:ext cx="3173385" cy="932688"/>
            <a:chOff x="840831" y="3300984"/>
            <a:chExt cx="3173385" cy="932688"/>
          </a:xfrm>
        </p:grpSpPr>
        <p:sp>
          <p:nvSpPr>
            <p:cNvPr id="19" name="Cloud 18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072280" y="3504164"/>
              <a:ext cx="29419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299D1"/>
                  </a:solidFill>
                  <a:latin typeface="+mj-lt"/>
                </a:rPr>
                <a:t>(B) </a:t>
              </a:r>
              <a:r>
                <a:rPr lang="vi-VN" sz="3200" dirty="0">
                  <a:latin typeface="+mj-lt"/>
                </a:rPr>
                <a:t>8</a:t>
              </a:r>
              <a:r>
                <a:rPr lang="vi-VN" sz="3200" dirty="0" smtClean="0">
                  <a:latin typeface="+mj-lt"/>
                </a:rPr>
                <a:t> : 2 = 4</a:t>
              </a:r>
              <a:endParaRPr lang="en-US" sz="3200" dirty="0">
                <a:latin typeface="+mj-lt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8085927" y="3560064"/>
            <a:ext cx="3173385" cy="932688"/>
            <a:chOff x="840831" y="3300984"/>
            <a:chExt cx="3173385" cy="932688"/>
          </a:xfrm>
        </p:grpSpPr>
        <p:sp>
          <p:nvSpPr>
            <p:cNvPr id="22" name="Cloud 21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72280" y="3504164"/>
              <a:ext cx="29419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299D1"/>
                  </a:solidFill>
                  <a:latin typeface="+mj-lt"/>
                </a:rPr>
                <a:t>(C) </a:t>
              </a:r>
              <a:r>
                <a:rPr lang="vi-VN" sz="3200" dirty="0">
                  <a:latin typeface="+mj-lt"/>
                </a:rPr>
                <a:t>6</a:t>
              </a:r>
              <a:r>
                <a:rPr lang="vi-VN" sz="3200" dirty="0" smtClean="0">
                  <a:latin typeface="+mj-lt"/>
                </a:rPr>
                <a:t> : 2 = 3</a:t>
              </a:r>
              <a:endParaRPr lang="en-US" sz="3200" dirty="0">
                <a:latin typeface="+mj-lt"/>
              </a:endParaRPr>
            </a:p>
          </p:txBody>
        </p:sp>
      </p:grpSp>
      <p:cxnSp>
        <p:nvCxnSpPr>
          <p:cNvPr id="28" name="Curved Connector 27"/>
          <p:cNvCxnSpPr>
            <a:stCxn id="9" idx="2"/>
            <a:endCxn id="19" idx="3"/>
          </p:cNvCxnSpPr>
          <p:nvPr/>
        </p:nvCxnSpPr>
        <p:spPr>
          <a:xfrm rot="16200000" flipH="1">
            <a:off x="4475101" y="2032324"/>
            <a:ext cx="506942" cy="2643000"/>
          </a:xfrm>
          <a:prstGeom prst="curvedConnector3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6" name="Freeform: Shape 5">
            <a:extLst>
              <a:ext uri="{FF2B5EF4-FFF2-40B4-BE49-F238E27FC236}">
                <a16:creationId xmlns:a16="http://schemas.microsoft.com/office/drawing/2014/main" xmlns="" id="{3DEEE640-47B8-4A44-8888-5842AEEBDA49}"/>
              </a:ext>
            </a:extLst>
          </p:cNvPr>
          <p:cNvSpPr/>
          <p:nvPr/>
        </p:nvSpPr>
        <p:spPr>
          <a:xfrm>
            <a:off x="2322576" y="3117210"/>
            <a:ext cx="6576261" cy="528997"/>
          </a:xfrm>
          <a:custGeom>
            <a:avLst/>
            <a:gdLst>
              <a:gd name="connsiteX0" fmla="*/ 6314486 w 6673111"/>
              <a:gd name="connsiteY0" fmla="*/ 0 h 768627"/>
              <a:gd name="connsiteX1" fmla="*/ 6075947 w 6673111"/>
              <a:gd name="connsiteY1" fmla="*/ 384314 h 768627"/>
              <a:gd name="connsiteX2" fmla="*/ 748573 w 6673111"/>
              <a:gd name="connsiteY2" fmla="*/ 463827 h 768627"/>
              <a:gd name="connsiteX3" fmla="*/ 165477 w 6673111"/>
              <a:gd name="connsiteY3" fmla="*/ 768627 h 76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73111" h="768627">
                <a:moveTo>
                  <a:pt x="6314486" y="0"/>
                </a:moveTo>
                <a:cubicBezTo>
                  <a:pt x="6659042" y="153505"/>
                  <a:pt x="7003599" y="307010"/>
                  <a:pt x="6075947" y="384314"/>
                </a:cubicBezTo>
                <a:cubicBezTo>
                  <a:pt x="5148295" y="461618"/>
                  <a:pt x="1733651" y="399775"/>
                  <a:pt x="748573" y="463827"/>
                </a:cubicBezTo>
                <a:cubicBezTo>
                  <a:pt x="-236505" y="527879"/>
                  <a:pt x="-35514" y="648253"/>
                  <a:pt x="165477" y="76862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350"/>
          </a:p>
        </p:txBody>
      </p:sp>
      <p:sp>
        <p:nvSpPr>
          <p:cNvPr id="37" name="Freeform: Shape 6">
            <a:extLst>
              <a:ext uri="{FF2B5EF4-FFF2-40B4-BE49-F238E27FC236}">
                <a16:creationId xmlns:a16="http://schemas.microsoft.com/office/drawing/2014/main" xmlns="" id="{28DDB09A-8F0A-4360-A824-301D08880A14}"/>
              </a:ext>
            </a:extLst>
          </p:cNvPr>
          <p:cNvSpPr/>
          <p:nvPr/>
        </p:nvSpPr>
        <p:spPr>
          <a:xfrm>
            <a:off x="5907024" y="4465056"/>
            <a:ext cx="3621023" cy="533664"/>
          </a:xfrm>
          <a:custGeom>
            <a:avLst/>
            <a:gdLst>
              <a:gd name="connsiteX0" fmla="*/ 159476 w 4179159"/>
              <a:gd name="connsiteY0" fmla="*/ 742122 h 742122"/>
              <a:gd name="connsiteX1" fmla="*/ 411267 w 4179159"/>
              <a:gd name="connsiteY1" fmla="*/ 371061 h 742122"/>
              <a:gd name="connsiteX2" fmla="*/ 3697806 w 4179159"/>
              <a:gd name="connsiteY2" fmla="*/ 318052 h 742122"/>
              <a:gd name="connsiteX3" fmla="*/ 4095371 w 4179159"/>
              <a:gd name="connsiteY3" fmla="*/ 0 h 742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79159" h="742122">
                <a:moveTo>
                  <a:pt x="159476" y="742122"/>
                </a:moveTo>
                <a:cubicBezTo>
                  <a:pt x="-9490" y="591930"/>
                  <a:pt x="-178455" y="441739"/>
                  <a:pt x="411267" y="371061"/>
                </a:cubicBezTo>
                <a:cubicBezTo>
                  <a:pt x="1000989" y="300383"/>
                  <a:pt x="3083789" y="379895"/>
                  <a:pt x="3697806" y="318052"/>
                </a:cubicBezTo>
                <a:cubicBezTo>
                  <a:pt x="4311823" y="256208"/>
                  <a:pt x="4203597" y="128104"/>
                  <a:pt x="4095371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350"/>
          </a:p>
        </p:txBody>
      </p:sp>
    </p:spTree>
    <p:extLst>
      <p:ext uri="{BB962C8B-B14F-4D97-AF65-F5344CB8AC3E}">
        <p14:creationId xmlns:p14="http://schemas.microsoft.com/office/powerpoint/2010/main" val="2799124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36" grpId="0" animBg="1"/>
      <p:bldP spid="3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3069025" y="546539"/>
            <a:ext cx="493986" cy="59909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chemeClr val="tx1"/>
                </a:solidFill>
                <a:latin typeface="+mj-lt"/>
              </a:rPr>
              <a:t>5</a:t>
            </a:r>
            <a:endParaRPr lang="en-US" sz="32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2406871" y="599091"/>
            <a:ext cx="525517" cy="51804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765738" y="578067"/>
            <a:ext cx="599090" cy="48347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495383" y="411384"/>
            <a:ext cx="3173385" cy="932688"/>
            <a:chOff x="840831" y="3300984"/>
            <a:chExt cx="3173385" cy="932688"/>
          </a:xfrm>
        </p:grpSpPr>
        <p:sp>
          <p:nvSpPr>
            <p:cNvPr id="6" name="Cloud 5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072280" y="3504164"/>
              <a:ext cx="29419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F0000"/>
                  </a:solidFill>
                  <a:latin typeface="+mj-lt"/>
                </a:rPr>
                <a:t>(B) </a:t>
              </a:r>
              <a:r>
                <a:rPr lang="vi-VN" sz="3200" dirty="0">
                  <a:latin typeface="+mj-lt"/>
                </a:rPr>
                <a:t>8</a:t>
              </a:r>
              <a:r>
                <a:rPr lang="vi-VN" sz="3200" dirty="0" smtClean="0">
                  <a:latin typeface="+mj-lt"/>
                </a:rPr>
                <a:t> : 2 = 4</a:t>
              </a:r>
              <a:endParaRPr lang="en-US" sz="3200" dirty="0">
                <a:latin typeface="+mj-lt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840831" y="336340"/>
            <a:ext cx="3173385" cy="1001636"/>
            <a:chOff x="840831" y="3300984"/>
            <a:chExt cx="3173385" cy="932688"/>
          </a:xfrm>
        </p:grpSpPr>
        <p:sp>
          <p:nvSpPr>
            <p:cNvPr id="3" name="Cloud 2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072280" y="3504164"/>
              <a:ext cx="2941936" cy="5445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F0000"/>
                  </a:solidFill>
                  <a:latin typeface="+mj-lt"/>
                </a:rPr>
                <a:t>(A) </a:t>
              </a:r>
              <a:r>
                <a:rPr lang="vi-VN" sz="3200" dirty="0" smtClean="0">
                  <a:latin typeface="+mj-lt"/>
                </a:rPr>
                <a:t>10 : 2 = 5</a:t>
              </a:r>
              <a:endParaRPr lang="en-US" sz="3200" dirty="0">
                <a:latin typeface="+mj-lt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8085927" y="417480"/>
            <a:ext cx="3173385" cy="932688"/>
            <a:chOff x="840831" y="3300984"/>
            <a:chExt cx="3173385" cy="932688"/>
          </a:xfrm>
        </p:grpSpPr>
        <p:sp>
          <p:nvSpPr>
            <p:cNvPr id="9" name="Cloud 8"/>
            <p:cNvSpPr/>
            <p:nvPr/>
          </p:nvSpPr>
          <p:spPr>
            <a:xfrm>
              <a:off x="840831" y="3300984"/>
              <a:ext cx="3109377" cy="932688"/>
            </a:xfrm>
            <a:prstGeom prst="cloud">
              <a:avLst/>
            </a:prstGeom>
            <a:solidFill>
              <a:srgbClr val="C6EAF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072280" y="3504164"/>
              <a:ext cx="29419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200" dirty="0" smtClean="0">
                  <a:solidFill>
                    <a:srgbClr val="FF0000"/>
                  </a:solidFill>
                  <a:latin typeface="+mj-lt"/>
                </a:rPr>
                <a:t>(C) </a:t>
              </a:r>
              <a:r>
                <a:rPr lang="vi-VN" sz="3200" dirty="0">
                  <a:latin typeface="+mj-lt"/>
                </a:rPr>
                <a:t>6</a:t>
              </a:r>
              <a:r>
                <a:rPr lang="vi-VN" sz="3200" dirty="0" smtClean="0">
                  <a:latin typeface="+mj-lt"/>
                </a:rPr>
                <a:t> : 2 = 3</a:t>
              </a:r>
              <a:endParaRPr lang="en-US" sz="3200" dirty="0">
                <a:latin typeface="+mj-lt"/>
              </a:endParaRPr>
            </a:p>
          </p:txBody>
        </p:sp>
      </p:grpSp>
      <p:graphicFrame>
        <p:nvGraphicFramePr>
          <p:cNvPr id="11" name="Table 6">
            <a:extLst>
              <a:ext uri="{FF2B5EF4-FFF2-40B4-BE49-F238E27FC236}">
                <a16:creationId xmlns:a16="http://schemas.microsoft.com/office/drawing/2014/main" xmlns="" id="{4DCECDEF-0192-4EA3-8961-5F36233A62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8281097"/>
              </p:ext>
            </p:extLst>
          </p:nvPr>
        </p:nvGraphicFramePr>
        <p:xfrm>
          <a:off x="1755227" y="1902372"/>
          <a:ext cx="8345216" cy="34999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86304">
                  <a:extLst>
                    <a:ext uri="{9D8B030D-6E8A-4147-A177-3AD203B41FA5}">
                      <a16:colId xmlns:a16="http://schemas.microsoft.com/office/drawing/2014/main" xmlns="" val="1361469278"/>
                    </a:ext>
                  </a:extLst>
                </a:gridCol>
                <a:gridCol w="2086304">
                  <a:extLst>
                    <a:ext uri="{9D8B030D-6E8A-4147-A177-3AD203B41FA5}">
                      <a16:colId xmlns:a16="http://schemas.microsoft.com/office/drawing/2014/main" xmlns="" val="4032243507"/>
                    </a:ext>
                  </a:extLst>
                </a:gridCol>
                <a:gridCol w="2086304">
                  <a:extLst>
                    <a:ext uri="{9D8B030D-6E8A-4147-A177-3AD203B41FA5}">
                      <a16:colId xmlns:a16="http://schemas.microsoft.com/office/drawing/2014/main" xmlns="" val="3063178092"/>
                    </a:ext>
                  </a:extLst>
                </a:gridCol>
                <a:gridCol w="2086304">
                  <a:extLst>
                    <a:ext uri="{9D8B030D-6E8A-4147-A177-3AD203B41FA5}">
                      <a16:colId xmlns:a16="http://schemas.microsoft.com/office/drawing/2014/main" xmlns="" val="3034653285"/>
                    </a:ext>
                  </a:extLst>
                </a:gridCol>
              </a:tblGrid>
              <a:tr h="874986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Phép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solidFill>
                            <a:srgbClr val="FF0066"/>
                          </a:solidFill>
                          <a:latin typeface="+mj-lt"/>
                        </a:rPr>
                        <a:t>(A) </a:t>
                      </a:r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solidFill>
                            <a:srgbClr val="FF0066"/>
                          </a:solidFill>
                          <a:latin typeface="+mj-lt"/>
                        </a:rPr>
                        <a:t>(B) </a:t>
                      </a:r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solidFill>
                            <a:srgbClr val="FF0066"/>
                          </a:solidFill>
                          <a:latin typeface="+mj-lt"/>
                        </a:rPr>
                        <a:t>(C) </a:t>
                      </a:r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699791951"/>
                  </a:ext>
                </a:extLst>
              </a:tr>
              <a:tr h="874986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Số bị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66520673"/>
                  </a:ext>
                </a:extLst>
              </a:tr>
              <a:tr h="874986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Số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720694521"/>
                  </a:ext>
                </a:extLst>
              </a:tr>
              <a:tr h="874986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Thương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vi-VN" sz="3200" dirty="0">
                        <a:latin typeface="+mj-lt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rgbClr val="92D05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52931485"/>
                  </a:ext>
                </a:extLst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704195" y="1524002"/>
            <a:ext cx="6621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 smtClean="0">
                <a:latin typeface="+mj-lt"/>
              </a:rPr>
              <a:t>b)</a:t>
            </a:r>
            <a:endParaRPr lang="en-US" sz="3200" dirty="0">
              <a:latin typeface="+mj-lt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495383" y="3037486"/>
            <a:ext cx="791320" cy="38888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4532170" y="3909848"/>
            <a:ext cx="791320" cy="40464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4516406" y="4808481"/>
            <a:ext cx="791320" cy="40464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en-US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F1F03199-96C9-4DDC-99CA-54D97D8CE788}"/>
              </a:ext>
            </a:extLst>
          </p:cNvPr>
          <p:cNvSpPr txBox="1"/>
          <p:nvPr/>
        </p:nvSpPr>
        <p:spPr>
          <a:xfrm>
            <a:off x="6695090" y="2886577"/>
            <a:ext cx="441004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8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1CC556BA-782A-4620-A7B2-A43C7C9FE836}"/>
              </a:ext>
            </a:extLst>
          </p:cNvPr>
          <p:cNvSpPr txBox="1"/>
          <p:nvPr/>
        </p:nvSpPr>
        <p:spPr>
          <a:xfrm>
            <a:off x="6695090" y="3744568"/>
            <a:ext cx="507437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2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D61DEB30-19D5-473A-8F00-D1F7677A6D3F}"/>
              </a:ext>
            </a:extLst>
          </p:cNvPr>
          <p:cNvSpPr txBox="1"/>
          <p:nvPr/>
        </p:nvSpPr>
        <p:spPr>
          <a:xfrm>
            <a:off x="6695090" y="4621198"/>
            <a:ext cx="51326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4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811990E7-6D49-4CF7-815C-33E64FF21C81}"/>
              </a:ext>
            </a:extLst>
          </p:cNvPr>
          <p:cNvSpPr txBox="1"/>
          <p:nvPr/>
        </p:nvSpPr>
        <p:spPr>
          <a:xfrm>
            <a:off x="8867869" y="2936749"/>
            <a:ext cx="360217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6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C8835DC1-9BC5-4B9E-8D55-F7CDD93D7A1E}"/>
              </a:ext>
            </a:extLst>
          </p:cNvPr>
          <p:cNvSpPr txBox="1"/>
          <p:nvPr/>
        </p:nvSpPr>
        <p:spPr>
          <a:xfrm>
            <a:off x="8899399" y="3815761"/>
            <a:ext cx="312906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2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4A04B48C-15DB-404A-8B33-F10F7886E870}"/>
              </a:ext>
            </a:extLst>
          </p:cNvPr>
          <p:cNvSpPr txBox="1"/>
          <p:nvPr/>
        </p:nvSpPr>
        <p:spPr>
          <a:xfrm>
            <a:off x="8894140" y="4652731"/>
            <a:ext cx="333946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575049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8" grpId="0" animBg="1"/>
      <p:bldP spid="19" grpId="0" animBg="1"/>
      <p:bldP spid="21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2">
            <a:extLst>
              <a:ext uri="{FF2B5EF4-FFF2-40B4-BE49-F238E27FC236}">
                <a16:creationId xmlns="" xmlns:a16="http://schemas.microsoft.com/office/drawing/2014/main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3918" y="106053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 tư ngày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2024</a:t>
            </a:r>
            <a:endParaRPr lang="en-US" sz="3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0F3F02C2-24C3-0ED2-6500-CF40ABAF43A3}"/>
              </a:ext>
            </a:extLst>
          </p:cNvPr>
          <p:cNvSpPr txBox="1"/>
          <p:nvPr/>
        </p:nvSpPr>
        <p:spPr>
          <a:xfrm>
            <a:off x="849083" y="642259"/>
            <a:ext cx="1251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vi-VN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D4189F5C-34CB-6C40-C811-2370760EC099}"/>
              </a:ext>
            </a:extLst>
          </p:cNvPr>
          <p:cNvSpPr txBox="1"/>
          <p:nvPr/>
        </p:nvSpPr>
        <p:spPr>
          <a:xfrm>
            <a:off x="3405352" y="652838"/>
            <a:ext cx="71680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bị chia, số chia, thương </a:t>
            </a:r>
            <a:r>
              <a:rPr lang="vi-VN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vi-VN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 </a:t>
            </a:r>
            <a:r>
              <a:rPr lang="vi-VN" sz="36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1)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0B2ABE36-4D79-8EC7-BE05-0BE8B73A6EBA}"/>
              </a:ext>
            </a:extLst>
          </p:cNvPr>
          <p:cNvGrpSpPr/>
          <p:nvPr/>
        </p:nvGrpSpPr>
        <p:grpSpPr>
          <a:xfrm>
            <a:off x="3189512" y="1774371"/>
            <a:ext cx="6008915" cy="2808514"/>
            <a:chOff x="3298370" y="1730828"/>
            <a:chExt cx="6008915" cy="2808514"/>
          </a:xfrm>
        </p:grpSpPr>
        <p:sp>
          <p:nvSpPr>
            <p:cNvPr id="11" name="Cloud 10">
              <a:extLst>
                <a:ext uri="{FF2B5EF4-FFF2-40B4-BE49-F238E27FC236}">
                  <a16:creationId xmlns="" xmlns:a16="http://schemas.microsoft.com/office/drawing/2014/main" id="{823975BB-D941-B814-E1F3-14842511D884}"/>
                </a:ext>
              </a:extLst>
            </p:cNvPr>
            <p:cNvSpPr/>
            <p:nvPr/>
          </p:nvSpPr>
          <p:spPr>
            <a:xfrm>
              <a:off x="3298370" y="1730828"/>
              <a:ext cx="6008915" cy="2808514"/>
            </a:xfrm>
            <a:prstGeom prst="cloud">
              <a:avLst/>
            </a:prstGeom>
            <a:solidFill>
              <a:srgbClr val="09C2E7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EFB2A644-AD93-926F-94A5-AAA95814C353}"/>
                </a:ext>
              </a:extLst>
            </p:cNvPr>
            <p:cNvSpPr txBox="1"/>
            <p:nvPr/>
          </p:nvSpPr>
          <p:spPr>
            <a:xfrm>
              <a:off x="5257803" y="2814934"/>
              <a:ext cx="185056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600" b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Dặn dò</a:t>
              </a:r>
              <a:endParaRPr lang="vi-VN" sz="36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b="1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04810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WordArt 13">
            <a:extLst>
              <a:ext uri="{FF2B5EF4-FFF2-40B4-BE49-F238E27FC236}">
                <a16:creationId xmlns="" xmlns:a16="http://schemas.microsoft.com/office/drawing/2014/main" id="{4800EC29-F19E-AFAA-E295-C686D6C4D5D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358761" y="2464595"/>
            <a:ext cx="7683500" cy="1281906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 defTabSz="1087394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67" b="1" kern="10">
                <a:solidFill>
                  <a:srgbClr val="CC00FF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CHÚC THẦY CÔ  SỨC KHỎE!</a:t>
            </a:r>
          </a:p>
        </p:txBody>
      </p:sp>
      <p:pic>
        <p:nvPicPr>
          <p:cNvPr id="28677" name="Picture 6" descr="POINSET2">
            <a:extLst>
              <a:ext uri="{FF2B5EF4-FFF2-40B4-BE49-F238E27FC236}">
                <a16:creationId xmlns="" xmlns:a16="http://schemas.microsoft.com/office/drawing/2014/main" id="{56370B5B-8F00-C13E-6EE4-F7D12E5876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10453688" y="5511271"/>
            <a:ext cx="1484313" cy="1219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8" name="Picture 6" descr="POINSET2">
            <a:extLst>
              <a:ext uri="{FF2B5EF4-FFF2-40B4-BE49-F238E27FC236}">
                <a16:creationId xmlns="" xmlns:a16="http://schemas.microsoft.com/office/drawing/2014/main" id="{0C7883A9-53FA-237D-92C4-6B188BC6AF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07" y="18521"/>
            <a:ext cx="1736989" cy="1211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9" name="Picture 6" descr="POINSET2">
            <a:extLst>
              <a:ext uri="{FF2B5EF4-FFF2-40B4-BE49-F238E27FC236}">
                <a16:creationId xmlns="" xmlns:a16="http://schemas.microsoft.com/office/drawing/2014/main" id="{37195558-E667-C460-5F75-BA69362EBF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654771" y="215636"/>
            <a:ext cx="1484313" cy="1219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80" name="Picture 6" descr="POINSET2">
            <a:extLst>
              <a:ext uri="{FF2B5EF4-FFF2-40B4-BE49-F238E27FC236}">
                <a16:creationId xmlns="" xmlns:a16="http://schemas.microsoft.com/office/drawing/2014/main" id="{73836BE9-F0EB-8DA2-BA7A-E3485BAD01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-189838" y="5334662"/>
            <a:ext cx="1736990" cy="1211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9">
            <a:extLst>
              <a:ext uri="{FF2B5EF4-FFF2-40B4-BE49-F238E27FC236}">
                <a16:creationId xmlns="" xmlns:a16="http://schemas.microsoft.com/office/drawing/2014/main" id="{E243C320-6CC4-8B8F-CBE1-6583368B3BC9}"/>
              </a:ext>
            </a:extLst>
          </p:cNvPr>
          <p:cNvSpPr/>
          <p:nvPr/>
        </p:nvSpPr>
        <p:spPr>
          <a:xfrm>
            <a:off x="6019028" y="2222500"/>
            <a:ext cx="153945" cy="769437"/>
          </a:xfrm>
          <a:prstGeom prst="rect">
            <a:avLst/>
          </a:prstGeom>
          <a:noFill/>
        </p:spPr>
        <p:txBody>
          <a:bodyPr wrap="none" lIns="76196" tIns="38098" rIns="76196" bIns="38098">
            <a:spAutoFit/>
          </a:bodyPr>
          <a:lstStyle/>
          <a:p>
            <a:pPr algn="ctr" defTabSz="1088473">
              <a:defRPr/>
            </a:pPr>
            <a:endParaRPr lang="en-US" sz="4500" b="1">
              <a:ln w="19050">
                <a:solidFill>
                  <a:srgbClr val="FF0000"/>
                </a:solidFill>
                <a:prstDash val="solid"/>
              </a:ln>
              <a:solidFill>
                <a:srgbClr val="9BBB59"/>
              </a:solidFill>
              <a:effectLst>
                <a:outerShdw blurRad="60007" dist="310007" dir="7680000" sy="30000" kx="1300200" algn="ctr" rotWithShape="0">
                  <a:prstClr val="black">
                    <a:alpha val="32000"/>
                  </a:prstClr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5C277274-D5AE-8B7F-886B-61DBF4D87137}"/>
              </a:ext>
            </a:extLst>
          </p:cNvPr>
          <p:cNvSpPr/>
          <p:nvPr/>
        </p:nvSpPr>
        <p:spPr>
          <a:xfrm>
            <a:off x="1748896" y="4064000"/>
            <a:ext cx="8684948" cy="100806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76193" tIns="38097" rIns="76193" bIns="38097" anchor="ctr"/>
          <a:lstStyle/>
          <a:p>
            <a:pPr algn="ctr" defTabSz="1088419">
              <a:defRPr/>
            </a:pPr>
            <a:r>
              <a:rPr lang="en-US" sz="4083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THÂN ÁI CHÀO TẠM BIỆT!</a:t>
            </a:r>
            <a:endParaRPr lang="vi-VN" sz="4083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1" name="Picture 67" descr="29">
            <a:extLst>
              <a:ext uri="{FF2B5EF4-FFF2-40B4-BE49-F238E27FC236}">
                <a16:creationId xmlns="" xmlns:a16="http://schemas.microsoft.com/office/drawing/2014/main" id="{E13D0006-25EB-8B51-7836-A69BF73D2A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22854" y="-94593"/>
            <a:ext cx="13713354" cy="73970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66698255"/>
      </p:ext>
    </p:extLst>
  </p:cSld>
  <p:clrMapOvr>
    <a:masterClrMapping/>
  </p:clrMapOvr>
  <p:transition spd="slow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2">
            <a:extLst>
              <a:ext uri="{FF2B5EF4-FFF2-40B4-BE49-F238E27FC236}">
                <a16:creationId xmlns:a16="http://schemas.microsoft.com/office/drawing/2014/main" xmlns="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928" y="88900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 tư ngày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2024</a:t>
            </a:r>
            <a:endParaRPr lang="en-US" sz="3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F3F02C2-24C3-0ED2-6500-CF40ABAF43A3}"/>
              </a:ext>
            </a:extLst>
          </p:cNvPr>
          <p:cNvSpPr txBox="1"/>
          <p:nvPr/>
        </p:nvSpPr>
        <p:spPr>
          <a:xfrm>
            <a:off x="849083" y="642259"/>
            <a:ext cx="1251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vi-VN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9273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Cartoon Children Playing Music Clip Art">
            <a:extLst>
              <a:ext uri="{FF2B5EF4-FFF2-40B4-BE49-F238E27FC236}">
                <a16:creationId xmlns:a16="http://schemas.microsoft.com/office/drawing/2014/main" xmlns="" id="{719667FB-2C21-0AC9-5870-CA9DF7562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86" y="250371"/>
            <a:ext cx="6085114" cy="6139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WordArt 7">
            <a:extLst>
              <a:ext uri="{FF2B5EF4-FFF2-40B4-BE49-F238E27FC236}">
                <a16:creationId xmlns:a16="http://schemas.microsoft.com/office/drawing/2014/main" xmlns="" id="{5024450E-4511-4C75-D724-38280531CEB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794500" y="2594751"/>
            <a:ext cx="4127500" cy="159624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500" b="1" kern="10" dirty="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3569272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31521" y="768096"/>
            <a:ext cx="9402049" cy="4425696"/>
            <a:chOff x="649224" y="576072"/>
            <a:chExt cx="6345496" cy="4425696"/>
          </a:xfrm>
        </p:grpSpPr>
        <p:sp>
          <p:nvSpPr>
            <p:cNvPr id="17" name="Horizontal Scroll 16"/>
            <p:cNvSpPr/>
            <p:nvPr/>
          </p:nvSpPr>
          <p:spPr>
            <a:xfrm>
              <a:off x="649224" y="576072"/>
              <a:ext cx="6329237" cy="4425696"/>
            </a:xfrm>
            <a:prstGeom prst="horizontalScroll">
              <a:avLst/>
            </a:prstGeom>
            <a:ln>
              <a:solidFill>
                <a:srgbClr val="FF0066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031847" y="1380744"/>
              <a:ext cx="5962873" cy="32316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600" b="1" dirty="0">
                  <a:solidFill>
                    <a:srgbClr val="FF0000"/>
                  </a:solidFill>
                  <a:latin typeface="+mj-lt"/>
                </a:rPr>
                <a:t>Yêu cầu cần đạt:</a:t>
              </a:r>
            </a:p>
            <a:p>
              <a:r>
                <a:rPr lang="vi-VN" sz="3200" dirty="0" smtClean="0">
                  <a:solidFill>
                    <a:prstClr val="black"/>
                  </a:solidFill>
                  <a:latin typeface="+mj-lt"/>
                </a:rPr>
                <a:t>- Nhận </a:t>
              </a:r>
              <a:r>
                <a:rPr lang="vi-VN" sz="3200" dirty="0">
                  <a:solidFill>
                    <a:prstClr val="black"/>
                  </a:solidFill>
                  <a:latin typeface="+mj-lt"/>
                </a:rPr>
                <a:t>biết được số bị chia, số chia, thương trong phép </a:t>
              </a:r>
              <a:r>
                <a:rPr lang="vi-VN" sz="3200" dirty="0" smtClean="0">
                  <a:solidFill>
                    <a:prstClr val="black"/>
                  </a:solidFill>
                  <a:latin typeface="+mj-lt"/>
                </a:rPr>
                <a:t>chia.</a:t>
              </a:r>
            </a:p>
            <a:p>
              <a:r>
                <a:rPr lang="vi-VN" sz="3200" dirty="0" smtClean="0">
                  <a:solidFill>
                    <a:prstClr val="black"/>
                  </a:solidFill>
                  <a:latin typeface="+mj-lt"/>
                </a:rPr>
                <a:t>- Tính được thương khi biết được số bị chia, số chia.</a:t>
              </a:r>
            </a:p>
            <a:p>
              <a:r>
                <a:rPr lang="vi-VN" sz="3200" dirty="0" smtClean="0">
                  <a:solidFill>
                    <a:prstClr val="black"/>
                  </a:solidFill>
                  <a:latin typeface="+mj-lt"/>
                </a:rPr>
                <a:t>- Vận dụng vào thực tế bài toán liên quan đến </a:t>
              </a:r>
              <a:r>
                <a:rPr lang="vi-VN" sz="3600" dirty="0" smtClean="0">
                  <a:solidFill>
                    <a:prstClr val="black"/>
                  </a:solidFill>
                  <a:latin typeface="+mj-lt"/>
                </a:rPr>
                <a:t>phép chia.</a:t>
              </a:r>
              <a:endParaRPr lang="en-US" sz="3600" dirty="0">
                <a:solidFill>
                  <a:prstClr val="black"/>
                </a:solidFill>
                <a:latin typeface="+mj-lt"/>
              </a:endParaRPr>
            </a:p>
          </p:txBody>
        </p:sp>
      </p:grpSp>
      <p:sp>
        <p:nvSpPr>
          <p:cNvPr id="5" name="mảnh 3">
            <a:extLst>
              <a:ext uri="{FF2B5EF4-FFF2-40B4-BE49-F238E27FC236}">
                <a16:creationId xmlns="" xmlns:a16="http://schemas.microsoft.com/office/drawing/2014/main" id="{98A36B13-E10C-4E16-96B8-C27B6062DE9F}"/>
              </a:ext>
            </a:extLst>
          </p:cNvPr>
          <p:cNvSpPr/>
          <p:nvPr/>
        </p:nvSpPr>
        <p:spPr>
          <a:xfrm>
            <a:off x="727736" y="3255264"/>
            <a:ext cx="4508727" cy="2084748"/>
          </a:xfrm>
          <a:prstGeom prst="rect">
            <a:avLst/>
          </a:prstGeom>
          <a:ln w="762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5400" dirty="0">
                <a:solidFill>
                  <a:prstClr val="black"/>
                </a:solidFill>
                <a:latin typeface="+mj-lt"/>
              </a:rPr>
              <a:t>Thật thà</a:t>
            </a:r>
            <a:endParaRPr lang="en-US" sz="5400" dirty="0">
              <a:solidFill>
                <a:prstClr val="black"/>
              </a:solidFill>
              <a:latin typeface="+mj-lt"/>
            </a:endParaRPr>
          </a:p>
        </p:txBody>
      </p:sp>
      <p:sp>
        <p:nvSpPr>
          <p:cNvPr id="6" name="mảnh 4">
            <a:extLst>
              <a:ext uri="{FF2B5EF4-FFF2-40B4-BE49-F238E27FC236}">
                <a16:creationId xmlns="" xmlns:a16="http://schemas.microsoft.com/office/drawing/2014/main" id="{8E43D932-7EE4-44DB-BF3C-207284BB2493}"/>
              </a:ext>
            </a:extLst>
          </p:cNvPr>
          <p:cNvSpPr/>
          <p:nvPr/>
        </p:nvSpPr>
        <p:spPr>
          <a:xfrm>
            <a:off x="5278601" y="3285580"/>
            <a:ext cx="4830878" cy="2041896"/>
          </a:xfrm>
          <a:prstGeom prst="rect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5400" dirty="0">
                <a:solidFill>
                  <a:prstClr val="black"/>
                </a:solidFill>
                <a:latin typeface="+mj-lt"/>
              </a:rPr>
              <a:t>Khiêm tốn</a:t>
            </a:r>
            <a:endParaRPr lang="en-US" sz="5400" dirty="0">
              <a:solidFill>
                <a:prstClr val="black"/>
              </a:solidFill>
              <a:latin typeface="+mj-lt"/>
            </a:endParaRPr>
          </a:p>
        </p:txBody>
      </p:sp>
      <p:sp>
        <p:nvSpPr>
          <p:cNvPr id="10" name="câu 1">
            <a:extLst>
              <a:ext uri="{FF2B5EF4-FFF2-40B4-BE49-F238E27FC236}">
                <a16:creationId xmlns="" xmlns:a16="http://schemas.microsoft.com/office/drawing/2014/main" id="{967827F8-F2D3-4375-BC1F-89BF58F1D03B}"/>
              </a:ext>
            </a:extLst>
          </p:cNvPr>
          <p:cNvSpPr/>
          <p:nvPr/>
        </p:nvSpPr>
        <p:spPr>
          <a:xfrm>
            <a:off x="2215364" y="5412157"/>
            <a:ext cx="8242325" cy="1105547"/>
          </a:xfrm>
          <a:prstGeom prst="roundRect">
            <a:avLst/>
          </a:prstGeom>
          <a:solidFill>
            <a:srgbClr val="FFFF00"/>
          </a:solidFill>
          <a:ln w="76200">
            <a:solidFill>
              <a:schemeClr val="accent4"/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Chúng tôi trong gia đình phép cộng. Hai chúng tôi có tên giống nhau. Chúng tôi là ai</a:t>
            </a:r>
            <a:r>
              <a:rPr lang="en-US" sz="32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1" name="đáp án câu 1">
            <a:extLst>
              <a:ext uri="{FF2B5EF4-FFF2-40B4-BE49-F238E27FC236}">
                <a16:creationId xmlns="" xmlns:a16="http://schemas.microsoft.com/office/drawing/2014/main" id="{328A64E9-6731-43C2-B72D-A4809BD21B09}"/>
              </a:ext>
            </a:extLst>
          </p:cNvPr>
          <p:cNvSpPr/>
          <p:nvPr/>
        </p:nvSpPr>
        <p:spPr>
          <a:xfrm>
            <a:off x="10113264" y="1572869"/>
            <a:ext cx="2024535" cy="3021495"/>
          </a:xfrm>
          <a:prstGeom prst="verticalScroll">
            <a:avLst/>
          </a:prstGeom>
          <a:solidFill>
            <a:srgbClr val="DEF2FB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5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hạng</a:t>
            </a:r>
            <a:endParaRPr lang="en-US" sz="45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câu 2">
            <a:extLst>
              <a:ext uri="{FF2B5EF4-FFF2-40B4-BE49-F238E27FC236}">
                <a16:creationId xmlns="" xmlns:a16="http://schemas.microsoft.com/office/drawing/2014/main" id="{38027342-B2F7-45BD-B202-830C538C89D2}"/>
              </a:ext>
            </a:extLst>
          </p:cNvPr>
          <p:cNvSpPr/>
          <p:nvPr/>
        </p:nvSpPr>
        <p:spPr>
          <a:xfrm>
            <a:off x="2206220" y="5394960"/>
            <a:ext cx="8242325" cy="1481328"/>
          </a:xfrm>
          <a:prstGeom prst="roundRect">
            <a:avLst/>
          </a:prstGeom>
          <a:solidFill>
            <a:srgbClr val="FFFF00"/>
          </a:solidFill>
          <a:ln w="76200">
            <a:solidFill>
              <a:schemeClr val="accent4"/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 là thành viên to nhất trong nhà phép cộng. Một mình tôi bằng hai thành viên khác gộp lại. Tôi là ai?</a:t>
            </a:r>
            <a:endParaRPr lang="en-US" sz="32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đáp án câu 2">
            <a:extLst>
              <a:ext uri="{FF2B5EF4-FFF2-40B4-BE49-F238E27FC236}">
                <a16:creationId xmlns="" xmlns:a16="http://schemas.microsoft.com/office/drawing/2014/main" id="{7B06DA66-F65B-49E8-A710-A38A24EE47F1}"/>
              </a:ext>
            </a:extLst>
          </p:cNvPr>
          <p:cNvSpPr/>
          <p:nvPr/>
        </p:nvSpPr>
        <p:spPr>
          <a:xfrm>
            <a:off x="10126310" y="1575653"/>
            <a:ext cx="2007704" cy="3021495"/>
          </a:xfrm>
          <a:prstGeom prst="verticalScroll">
            <a:avLst/>
          </a:prstGeom>
          <a:solidFill>
            <a:srgbClr val="DEF2FB"/>
          </a:solidFill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</a:t>
            </a:r>
            <a:endParaRPr lang="en-US" sz="4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câu 3">
            <a:extLst>
              <a:ext uri="{FF2B5EF4-FFF2-40B4-BE49-F238E27FC236}">
                <a16:creationId xmlns="" xmlns:a16="http://schemas.microsoft.com/office/drawing/2014/main" id="{A32F7E64-01D9-4F31-93FB-A80197D52B3F}"/>
              </a:ext>
            </a:extLst>
          </p:cNvPr>
          <p:cNvSpPr/>
          <p:nvPr/>
        </p:nvSpPr>
        <p:spPr>
          <a:xfrm>
            <a:off x="2215364" y="5413247"/>
            <a:ext cx="8233180" cy="1420353"/>
          </a:xfrm>
          <a:prstGeom prst="roundRect">
            <a:avLst/>
          </a:prstGeom>
          <a:solidFill>
            <a:srgbClr val="FFFF00"/>
          </a:solidFill>
          <a:ln w="76200">
            <a:solidFill>
              <a:schemeClr val="accent4"/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vi-VN" sz="32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 là một thành viên trong nhà phép trừ. Tất cả các thành viên khác đều nhở hơn tôi. Tôi là ai?</a:t>
            </a:r>
            <a:endParaRPr lang="en-US" sz="32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đáp án câu 3">
            <a:extLst>
              <a:ext uri="{FF2B5EF4-FFF2-40B4-BE49-F238E27FC236}">
                <a16:creationId xmlns="" xmlns:a16="http://schemas.microsoft.com/office/drawing/2014/main" id="{28AD6B26-BE21-4586-8182-DF65166293E7}"/>
              </a:ext>
            </a:extLst>
          </p:cNvPr>
          <p:cNvSpPr/>
          <p:nvPr/>
        </p:nvSpPr>
        <p:spPr>
          <a:xfrm>
            <a:off x="10130094" y="1577180"/>
            <a:ext cx="2007704" cy="3021495"/>
          </a:xfrm>
          <a:prstGeom prst="verticalScroll">
            <a:avLst/>
          </a:prstGeom>
          <a:solidFill>
            <a:srgbClr val="DEF2FB"/>
          </a:solidFill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bị trừ</a:t>
            </a:r>
            <a:endParaRPr lang="en-US" sz="36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câu 4">
            <a:extLst>
              <a:ext uri="{FF2B5EF4-FFF2-40B4-BE49-F238E27FC236}">
                <a16:creationId xmlns="" xmlns:a16="http://schemas.microsoft.com/office/drawing/2014/main" id="{3265F162-BDCA-44A0-A98B-6C3ABF3182BF}"/>
              </a:ext>
            </a:extLst>
          </p:cNvPr>
          <p:cNvSpPr/>
          <p:nvPr/>
        </p:nvSpPr>
        <p:spPr>
          <a:xfrm>
            <a:off x="2197076" y="5437204"/>
            <a:ext cx="8260613" cy="1396395"/>
          </a:xfrm>
          <a:prstGeom prst="roundRect">
            <a:avLst/>
          </a:prstGeom>
          <a:solidFill>
            <a:srgbClr val="FFFF00"/>
          </a:solidFill>
          <a:ln w="76200">
            <a:solidFill>
              <a:schemeClr val="accent4"/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 số nhân với nhau sẽ được tôi. Tôi là ai?</a:t>
            </a:r>
            <a:endParaRPr lang="en-US" sz="32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đáp án câu 4">
            <a:extLst>
              <a:ext uri="{FF2B5EF4-FFF2-40B4-BE49-F238E27FC236}">
                <a16:creationId xmlns="" xmlns:a16="http://schemas.microsoft.com/office/drawing/2014/main" id="{0B2F7B9A-1895-42CC-A17D-5ED257B5F4A0}"/>
              </a:ext>
            </a:extLst>
          </p:cNvPr>
          <p:cNvSpPr/>
          <p:nvPr/>
        </p:nvSpPr>
        <p:spPr>
          <a:xfrm>
            <a:off x="10133569" y="1552989"/>
            <a:ext cx="2007704" cy="3021495"/>
          </a:xfrm>
          <a:prstGeom prst="verticalScroll">
            <a:avLst/>
          </a:prstGeom>
          <a:solidFill>
            <a:srgbClr val="DEF2FB"/>
          </a:solidFill>
          <a:ln w="571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95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endParaRPr lang="en-US" sz="495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mảnh 2">
            <a:extLst>
              <a:ext uri="{FF2B5EF4-FFF2-40B4-BE49-F238E27FC236}">
                <a16:creationId xmlns="" xmlns:a16="http://schemas.microsoft.com/office/drawing/2014/main" id="{86753D04-35D1-430D-BACC-FC4231B30DC4}"/>
              </a:ext>
            </a:extLst>
          </p:cNvPr>
          <p:cNvSpPr/>
          <p:nvPr/>
        </p:nvSpPr>
        <p:spPr>
          <a:xfrm>
            <a:off x="5278601" y="877925"/>
            <a:ext cx="4830878" cy="2328733"/>
          </a:xfrm>
          <a:prstGeom prst="rect">
            <a:avLst/>
          </a:prstGeom>
          <a:ln w="76200">
            <a:solidFill>
              <a:srgbClr val="FFFF00"/>
            </a:solidFill>
          </a:ln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5400" dirty="0">
                <a:solidFill>
                  <a:prstClr val="black"/>
                </a:solidFill>
                <a:latin typeface="+mj-lt"/>
              </a:rPr>
              <a:t>Chăm chỉ</a:t>
            </a:r>
            <a:endParaRPr lang="en-US" sz="5400" dirty="0">
              <a:solidFill>
                <a:prstClr val="black"/>
              </a:solidFill>
              <a:latin typeface="+mj-lt"/>
            </a:endParaRPr>
          </a:p>
        </p:txBody>
      </p:sp>
      <p:sp>
        <p:nvSpPr>
          <p:cNvPr id="7" name="mảnh 1">
            <a:extLst>
              <a:ext uri="{FF2B5EF4-FFF2-40B4-BE49-F238E27FC236}">
                <a16:creationId xmlns="" xmlns:a16="http://schemas.microsoft.com/office/drawing/2014/main" id="{23A90D9C-6E2D-48DA-BA44-AD740C77AB20}"/>
              </a:ext>
            </a:extLst>
          </p:cNvPr>
          <p:cNvSpPr/>
          <p:nvPr/>
        </p:nvSpPr>
        <p:spPr>
          <a:xfrm>
            <a:off x="727736" y="877925"/>
            <a:ext cx="4508729" cy="2328733"/>
          </a:xfrm>
          <a:prstGeom prst="rect">
            <a:avLst/>
          </a:prstGeom>
          <a:ln w="762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5400" dirty="0">
                <a:solidFill>
                  <a:prstClr val="black"/>
                </a:solidFill>
                <a:latin typeface="+mj-lt"/>
              </a:rPr>
              <a:t>Đoàn kết</a:t>
            </a:r>
            <a:endParaRPr lang="en-US" sz="5400" dirty="0">
              <a:solidFill>
                <a:prstClr val="black"/>
              </a:solidFill>
              <a:latin typeface="+mj-lt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916936" y="0"/>
            <a:ext cx="5340096" cy="768096"/>
          </a:xfrm>
          <a:prstGeom prst="rect">
            <a:avLst/>
          </a:prstGeom>
          <a:solidFill>
            <a:schemeClr val="bg1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6000" dirty="0" smtClean="0">
                <a:solidFill>
                  <a:srgbClr val="FF0000"/>
                </a:solidFill>
                <a:latin typeface="+mj-lt"/>
              </a:rPr>
              <a:t>Lật mảnh ghép</a:t>
            </a:r>
            <a:endParaRPr lang="en-US" sz="60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33824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animClr clrSpc="rgb" dir="cw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5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2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45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2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45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5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6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0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6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3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6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6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animClr clrSpc="rgb" dir="cw">
                                      <p:cBhvr>
                                        <p:cTn id="9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0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0" fill="hold">
                      <p:stCondLst>
                        <p:cond delay="0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2060"/>
                                      </p:to>
                                    </p:animClr>
                                    <p:animClr clrSpc="rgb" dir="cw">
                                      <p:cBhvr>
                                        <p:cTn id="1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2060"/>
                                      </p:to>
                                    </p:animClr>
                                    <p:set>
                                      <p:cBhvr>
                                        <p:cTn id="1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8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13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8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136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8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13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  <p:bldP spid="6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5" grpId="0" animBg="1"/>
      <p:bldP spid="15" grpId="1" animBg="1"/>
      <p:bldP spid="16" grpId="0" animBg="1"/>
      <p:bldP spid="16" grpId="1" animBg="1"/>
      <p:bldP spid="18" grpId="0" animBg="1"/>
      <p:bldP spid="18" grpId="1" animBg="1"/>
      <p:bldP spid="19" grpId="0" animBg="1"/>
      <p:bldP spid="19" grpId="1" animBg="1"/>
      <p:bldP spid="8" grpId="0" animBg="1"/>
      <p:bldP spid="8" grpId="1" animBg="1"/>
      <p:bldP spid="7" grpId="0" animBg="1"/>
      <p:bldP spid="7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2">
            <a:extLst>
              <a:ext uri="{FF2B5EF4-FFF2-40B4-BE49-F238E27FC236}">
                <a16:creationId xmlns:a16="http://schemas.microsoft.com/office/drawing/2014/main" xmlns="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928" y="88900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 tư ngày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2024</a:t>
            </a:r>
            <a:endParaRPr lang="en-US" sz="3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F3F02C2-24C3-0ED2-6500-CF40ABAF43A3}"/>
              </a:ext>
            </a:extLst>
          </p:cNvPr>
          <p:cNvSpPr txBox="1"/>
          <p:nvPr/>
        </p:nvSpPr>
        <p:spPr>
          <a:xfrm>
            <a:off x="849083" y="642259"/>
            <a:ext cx="1251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vi-VN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D4189F5C-34CB-6C40-C811-2370760EC099}"/>
              </a:ext>
            </a:extLst>
          </p:cNvPr>
          <p:cNvSpPr txBox="1"/>
          <p:nvPr/>
        </p:nvSpPr>
        <p:spPr>
          <a:xfrm>
            <a:off x="3342295" y="652838"/>
            <a:ext cx="68737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bị chia, số chia, thương </a:t>
            </a:r>
            <a:r>
              <a:rPr lang="vi-VN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vi-VN" sz="36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 </a:t>
            </a:r>
            <a:r>
              <a:rPr lang="vi-VN" sz="36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1)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Horizontal Scroll 2"/>
          <p:cNvSpPr/>
          <p:nvPr/>
        </p:nvSpPr>
        <p:spPr>
          <a:xfrm>
            <a:off x="1765738" y="1158578"/>
            <a:ext cx="8681545" cy="4967901"/>
          </a:xfrm>
          <a:prstGeom prst="horizontalScroll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4719038" y="1802946"/>
            <a:ext cx="37311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000" dirty="0" smtClean="0">
                <a:solidFill>
                  <a:srgbClr val="FF0000"/>
                </a:solidFill>
                <a:latin typeface="+mj-lt"/>
              </a:rPr>
              <a:t>Yêu cầu cần đạt</a:t>
            </a:r>
            <a:endParaRPr lang="en-US" sz="40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543507" y="2473713"/>
            <a:ext cx="7903776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 smtClean="0">
                <a:latin typeface="+mj-lt"/>
              </a:rPr>
              <a:t>      </a:t>
            </a:r>
            <a:r>
              <a:rPr lang="vi-VN" sz="3200" dirty="0">
                <a:solidFill>
                  <a:prstClr val="black"/>
                </a:solidFill>
                <a:latin typeface="+mj-lt"/>
              </a:rPr>
              <a:t>- Nhận biết được số bị chia, số chia, thương trong phép chia.</a:t>
            </a:r>
          </a:p>
          <a:p>
            <a:r>
              <a:rPr lang="vi-VN" sz="3200" dirty="0" smtClean="0">
                <a:solidFill>
                  <a:prstClr val="black"/>
                </a:solidFill>
                <a:latin typeface="+mj-lt"/>
              </a:rPr>
              <a:t>      - </a:t>
            </a:r>
            <a:r>
              <a:rPr lang="vi-VN" sz="3200" dirty="0">
                <a:solidFill>
                  <a:prstClr val="black"/>
                </a:solidFill>
                <a:latin typeface="+mj-lt"/>
              </a:rPr>
              <a:t>Tính được thương khi biết được số bị chia, số chia.</a:t>
            </a:r>
          </a:p>
          <a:p>
            <a:r>
              <a:rPr lang="vi-VN" sz="3200" dirty="0" smtClean="0">
                <a:solidFill>
                  <a:prstClr val="black"/>
                </a:solidFill>
                <a:latin typeface="+mj-lt"/>
              </a:rPr>
              <a:t>      - </a:t>
            </a:r>
            <a:r>
              <a:rPr lang="vi-VN" sz="3200" dirty="0">
                <a:solidFill>
                  <a:prstClr val="black"/>
                </a:solidFill>
                <a:latin typeface="+mj-lt"/>
              </a:rPr>
              <a:t>Vận dụng vào thực tế bài toán liên quan đến phép chia.</a:t>
            </a:r>
            <a:endParaRPr lang="en-US" sz="3200" dirty="0">
              <a:solidFill>
                <a:prstClr val="black"/>
              </a:solidFill>
              <a:latin typeface="+mj-lt"/>
            </a:endParaRPr>
          </a:p>
          <a:p>
            <a:endParaRPr lang="en-US" sz="32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781229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 animBg="1"/>
      <p:bldP spid="7" grpId="0"/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9011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41826" y="1608083"/>
            <a:ext cx="3042755" cy="144530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1545" y="1459681"/>
            <a:ext cx="2827621" cy="1595490"/>
          </a:xfrm>
          <a:prstGeom prst="rect">
            <a:avLst/>
          </a:prstGeom>
        </p:spPr>
      </p:pic>
      <p:pic>
        <p:nvPicPr>
          <p:cNvPr id="4" name="Picture 4" descr="Không có mô tả.">
            <a:extLst>
              <a:ext uri="{FF2B5EF4-FFF2-40B4-BE49-F238E27FC236}">
                <a16:creationId xmlns:a16="http://schemas.microsoft.com/office/drawing/2014/main" xmlns="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348905" y="217212"/>
            <a:ext cx="2812478" cy="1091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A2F4920D-BE09-4AE4-AB14-723347A3E795}"/>
              </a:ext>
            </a:extLst>
          </p:cNvPr>
          <p:cNvGrpSpPr/>
          <p:nvPr/>
        </p:nvGrpSpPr>
        <p:grpSpPr>
          <a:xfrm>
            <a:off x="5344509" y="45982"/>
            <a:ext cx="6390288" cy="4099034"/>
            <a:chOff x="3602383" y="347034"/>
            <a:chExt cx="8520384" cy="3897979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xmlns="" id="{51BD39CE-F451-41EF-B78D-CA3AA043C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602383" y="347034"/>
              <a:ext cx="8520384" cy="3897979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9FE54ABA-5632-4F99-A38D-BD4C7C1B6EF9}"/>
                </a:ext>
              </a:extLst>
            </p:cNvPr>
            <p:cNvSpPr txBox="1"/>
            <p:nvPr/>
          </p:nvSpPr>
          <p:spPr>
            <a:xfrm>
              <a:off x="4261030" y="726364"/>
              <a:ext cx="5117357" cy="1793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i="1" dirty="0">
                  <a:latin typeface="+mj-lt"/>
                </a:rPr>
                <a:t>Chia đều 10 bông hoa vào 2 lọ. Hỏi mỗi lọ có mấy bông hoa</a:t>
              </a:r>
              <a:r>
                <a:rPr lang="vi-VN" sz="2400" i="1" dirty="0"/>
                <a:t>?</a:t>
              </a: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7451834" y="462464"/>
            <a:ext cx="63062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i="1" dirty="0" smtClean="0">
                <a:solidFill>
                  <a:srgbClr val="FF0000"/>
                </a:solidFill>
                <a:latin typeface="+mj-lt"/>
              </a:rPr>
              <a:t>10</a:t>
            </a:r>
            <a:endParaRPr lang="en-US" sz="3200" i="1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742389" y="951194"/>
            <a:ext cx="63062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i="1" dirty="0">
                <a:solidFill>
                  <a:srgbClr val="FF0000"/>
                </a:solidFill>
                <a:latin typeface="+mj-lt"/>
              </a:rPr>
              <a:t>2</a:t>
            </a:r>
            <a:endParaRPr lang="en-US" sz="3200" i="1" dirty="0">
              <a:solidFill>
                <a:srgbClr val="FF0000"/>
              </a:solidFill>
              <a:latin typeface="+mj-lt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67404" y="4118739"/>
            <a:ext cx="847725" cy="114300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68706" y="4145016"/>
            <a:ext cx="847725" cy="1143000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DC88E889-F6F2-4371-8F13-776AE55B7D42}"/>
              </a:ext>
            </a:extLst>
          </p:cNvPr>
          <p:cNvSpPr/>
          <p:nvPr/>
        </p:nvSpPr>
        <p:spPr>
          <a:xfrm>
            <a:off x="2633012" y="5344874"/>
            <a:ext cx="18630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10 : 2  = 5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1A15DEC4-0EE5-4429-B05B-9A5708A62330}"/>
              </a:ext>
            </a:extLst>
          </p:cNvPr>
          <p:cNvSpPr txBox="1"/>
          <p:nvPr/>
        </p:nvSpPr>
        <p:spPr>
          <a:xfrm>
            <a:off x="1346065" y="5944664"/>
            <a:ext cx="381065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dirty="0">
                <a:latin typeface="+mj-lt"/>
              </a:rPr>
              <a:t>Mỗi lọ có 5 bông hoa.</a:t>
            </a:r>
          </a:p>
        </p:txBody>
      </p:sp>
      <p:sp>
        <p:nvSpPr>
          <p:cNvPr id="19" name="Rounded Rectangle 18"/>
          <p:cNvSpPr/>
          <p:nvPr/>
        </p:nvSpPr>
        <p:spPr>
          <a:xfrm>
            <a:off x="6019687" y="3519654"/>
            <a:ext cx="4763928" cy="915219"/>
          </a:xfrm>
          <a:prstGeom prst="roundRect">
            <a:avLst/>
          </a:prstGeom>
          <a:solidFill>
            <a:srgbClr val="00B0F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000" b="1" dirty="0" smtClean="0">
                <a:solidFill>
                  <a:srgbClr val="FFFF00"/>
                </a:solidFill>
                <a:latin typeface="+mj-lt"/>
              </a:rPr>
              <a:t>10     :     2     =     5</a:t>
            </a:r>
            <a:endParaRPr lang="en-US" sz="4000" b="1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22" name="Down Arrow 21"/>
          <p:cNvSpPr/>
          <p:nvPr/>
        </p:nvSpPr>
        <p:spPr>
          <a:xfrm flipV="1">
            <a:off x="6537435" y="4456393"/>
            <a:ext cx="241738" cy="578069"/>
          </a:xfrm>
          <a:prstGeom prst="downArrow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Down Arrow 22"/>
          <p:cNvSpPr/>
          <p:nvPr/>
        </p:nvSpPr>
        <p:spPr>
          <a:xfrm flipV="1">
            <a:off x="8297915" y="4451140"/>
            <a:ext cx="241738" cy="578069"/>
          </a:xfrm>
          <a:prstGeom prst="downArrow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Down Arrow 23"/>
          <p:cNvSpPr/>
          <p:nvPr/>
        </p:nvSpPr>
        <p:spPr>
          <a:xfrm flipV="1">
            <a:off x="10058395" y="4445887"/>
            <a:ext cx="241738" cy="578069"/>
          </a:xfrm>
          <a:prstGeom prst="downArrow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5644059" y="5055483"/>
            <a:ext cx="1849821" cy="515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latin typeface="+mj-lt"/>
              </a:rPr>
              <a:t>Số bị chia</a:t>
            </a:r>
            <a:endParaRPr lang="en-US" sz="3200" dirty="0">
              <a:latin typeface="+mj-lt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593728" y="5050227"/>
            <a:ext cx="1849821" cy="51500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latin typeface="+mj-lt"/>
              </a:rPr>
              <a:t>Số chia</a:t>
            </a:r>
            <a:endParaRPr lang="en-US" sz="3200" dirty="0">
              <a:latin typeface="+mj-lt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9543397" y="5044972"/>
            <a:ext cx="1776245" cy="515007"/>
          </a:xfrm>
          <a:prstGeom prst="rect">
            <a:avLst/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>
                <a:latin typeface="+mj-lt"/>
              </a:rPr>
              <a:t>Thương</a:t>
            </a:r>
            <a:endParaRPr lang="en-US" sz="3200" dirty="0">
              <a:latin typeface="+mj-lt"/>
            </a:endParaRPr>
          </a:p>
        </p:txBody>
      </p:sp>
      <p:sp>
        <p:nvSpPr>
          <p:cNvPr id="28" name="Rounded Rectangle 27"/>
          <p:cNvSpPr/>
          <p:nvPr/>
        </p:nvSpPr>
        <p:spPr>
          <a:xfrm>
            <a:off x="6442841" y="5801710"/>
            <a:ext cx="4771697" cy="546538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solidFill>
                  <a:srgbClr val="FF0000"/>
                </a:solidFill>
                <a:latin typeface="+mj-lt"/>
              </a:rPr>
              <a:t>10 : 2 cũng gọi là thương</a:t>
            </a:r>
            <a:endParaRPr lang="en-US" sz="32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84935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3.33333E-6 L -0.00039 0.15972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7986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81481E-6 L -0.00703 0.16436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" y="82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6" grpId="0"/>
      <p:bldP spid="17" grpId="0"/>
      <p:bldP spid="19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44414" y="1135117"/>
            <a:ext cx="883919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7200" b="1" dirty="0" smtClean="0">
                <a:solidFill>
                  <a:srgbClr val="0000FF"/>
                </a:solidFill>
                <a:latin typeface="+mj-lt"/>
              </a:rPr>
              <a:t>15     :      5       =      3</a:t>
            </a:r>
            <a:endParaRPr lang="en-US" sz="7200" b="1" dirty="0">
              <a:solidFill>
                <a:srgbClr val="0000FF"/>
              </a:solidFill>
              <a:latin typeface="+mj-lt"/>
            </a:endParaRPr>
          </a:p>
        </p:txBody>
      </p:sp>
      <p:sp>
        <p:nvSpPr>
          <p:cNvPr id="3" name="Down Arrow 2"/>
          <p:cNvSpPr/>
          <p:nvPr/>
        </p:nvSpPr>
        <p:spPr>
          <a:xfrm flipV="1">
            <a:off x="2406868" y="2219836"/>
            <a:ext cx="126125" cy="901740"/>
          </a:xfrm>
          <a:prstGeom prst="downArrow">
            <a:avLst/>
          </a:prstGeom>
          <a:solidFill>
            <a:srgbClr val="F299D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Down Arrow 3"/>
          <p:cNvSpPr/>
          <p:nvPr/>
        </p:nvSpPr>
        <p:spPr>
          <a:xfrm flipV="1">
            <a:off x="5912059" y="2162031"/>
            <a:ext cx="126125" cy="901740"/>
          </a:xfrm>
          <a:prstGeom prst="downArrow">
            <a:avLst/>
          </a:prstGeom>
          <a:solidFill>
            <a:srgbClr val="FFF79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own Arrow 4"/>
          <p:cNvSpPr/>
          <p:nvPr/>
        </p:nvSpPr>
        <p:spPr>
          <a:xfrm flipV="1">
            <a:off x="9837660" y="2104226"/>
            <a:ext cx="126125" cy="90174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ounded Rectangle 5"/>
          <p:cNvSpPr/>
          <p:nvPr/>
        </p:nvSpPr>
        <p:spPr>
          <a:xfrm>
            <a:off x="1376853" y="3142597"/>
            <a:ext cx="2207172" cy="609600"/>
          </a:xfrm>
          <a:prstGeom prst="roundRect">
            <a:avLst/>
          </a:prstGeom>
          <a:solidFill>
            <a:srgbClr val="F299D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 smtClean="0">
                <a:solidFill>
                  <a:srgbClr val="002060"/>
                </a:solidFill>
                <a:latin typeface="+mj-lt"/>
              </a:rPr>
              <a:t>Số bị chia </a:t>
            </a:r>
            <a:endParaRPr lang="en-US" sz="360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4976637" y="3095305"/>
            <a:ext cx="2207172" cy="609600"/>
          </a:xfrm>
          <a:prstGeom prst="roundRect">
            <a:avLst/>
          </a:prstGeom>
          <a:solidFill>
            <a:srgbClr val="FFF79A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 smtClean="0">
                <a:solidFill>
                  <a:srgbClr val="002060"/>
                </a:solidFill>
                <a:latin typeface="+mj-lt"/>
              </a:rPr>
              <a:t>Số chia </a:t>
            </a:r>
            <a:endParaRPr lang="en-US" sz="360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8849687" y="3058522"/>
            <a:ext cx="2207172" cy="609600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>
                <a:solidFill>
                  <a:srgbClr val="7030A0"/>
                </a:solidFill>
                <a:latin typeface="+mj-lt"/>
              </a:rPr>
              <a:t>Thương</a:t>
            </a:r>
            <a:r>
              <a:rPr lang="vi-VN" sz="3600" smtClean="0">
                <a:solidFill>
                  <a:srgbClr val="7030A0"/>
                </a:solidFill>
                <a:latin typeface="+mj-lt"/>
              </a:rPr>
              <a:t> </a:t>
            </a:r>
            <a:endParaRPr lang="en-US" sz="3600" dirty="0">
              <a:solidFill>
                <a:srgbClr val="7030A0"/>
              </a:solidFill>
              <a:latin typeface="+mj-lt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258207" y="4750676"/>
            <a:ext cx="519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 smtClean="0">
                <a:solidFill>
                  <a:srgbClr val="FF0000"/>
                </a:solidFill>
                <a:latin typeface="+mj-lt"/>
              </a:rPr>
              <a:t>15 : 5 cũng gọi là thương.</a:t>
            </a:r>
            <a:endParaRPr lang="en-US" sz="36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18883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xmlns="" id="{00CC883A-8EE7-4150-835E-E3EB8E94D3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341566" y="231232"/>
            <a:ext cx="2712731" cy="11035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xmlns="" id="{8259249B-A230-4437-826C-6EDDF157F352}"/>
              </a:ext>
            </a:extLst>
          </p:cNvPr>
          <p:cNvSpPr/>
          <p:nvPr/>
        </p:nvSpPr>
        <p:spPr>
          <a:xfrm>
            <a:off x="1135120" y="1397880"/>
            <a:ext cx="524824" cy="467864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vi-VN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26D7D62F-2C3B-476C-A9C9-180320A02C96}"/>
              </a:ext>
            </a:extLst>
          </p:cNvPr>
          <p:cNvGrpSpPr/>
          <p:nvPr/>
        </p:nvGrpSpPr>
        <p:grpSpPr>
          <a:xfrm>
            <a:off x="1795310" y="1366675"/>
            <a:ext cx="1126572" cy="584776"/>
            <a:chOff x="1870518" y="1440653"/>
            <a:chExt cx="1250001" cy="762549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xmlns="" id="{F4BB235D-4388-4666-96CF-31B62005FBD7}"/>
                </a:ext>
              </a:extLst>
            </p:cNvPr>
            <p:cNvGrpSpPr/>
            <p:nvPr/>
          </p:nvGrpSpPr>
          <p:grpSpPr>
            <a:xfrm>
              <a:off x="1870518" y="1440654"/>
              <a:ext cx="1250001" cy="762548"/>
              <a:chOff x="1870518" y="1440654"/>
              <a:chExt cx="1250001" cy="762548"/>
            </a:xfrm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xmlns="" id="{2F2A3703-C4EB-4B16-9175-D69D73D39986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1250001" cy="762547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sz="3200" dirty="0">
                  <a:latin typeface="+mj-lt"/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="" id="{35C76CAF-2EB9-44FF-98CE-7D810651647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823302" cy="76254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+mj-lt"/>
                  </a:rPr>
                  <a:t>Số</a:t>
                </a: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BF1C76B5-8D4E-4C7F-89EB-0A8D5930010E}"/>
                </a:ext>
              </a:extLst>
            </p:cNvPr>
            <p:cNvSpPr txBox="1"/>
            <p:nvPr/>
          </p:nvSpPr>
          <p:spPr>
            <a:xfrm>
              <a:off x="2630642" y="1440653"/>
              <a:ext cx="489877" cy="7625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3200" dirty="0">
                  <a:latin typeface="+mj-lt"/>
                </a:rPr>
                <a:t>?</a:t>
              </a:r>
            </a:p>
          </p:txBody>
        </p:sp>
      </p:grpSp>
      <p:graphicFrame>
        <p:nvGraphicFramePr>
          <p:cNvPr id="4" name="Table 6">
            <a:extLst>
              <a:ext uri="{FF2B5EF4-FFF2-40B4-BE49-F238E27FC236}">
                <a16:creationId xmlns:a16="http://schemas.microsoft.com/office/drawing/2014/main" xmlns="" id="{0BA177BB-5191-4932-B137-0FCF18A60E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811988"/>
              </p:ext>
            </p:extLst>
          </p:nvPr>
        </p:nvGraphicFramePr>
        <p:xfrm>
          <a:off x="977462" y="2396358"/>
          <a:ext cx="9932275" cy="29639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6455">
                  <a:extLst>
                    <a:ext uri="{9D8B030D-6E8A-4147-A177-3AD203B41FA5}">
                      <a16:colId xmlns:a16="http://schemas.microsoft.com/office/drawing/2014/main" xmlns="" val="1361469278"/>
                    </a:ext>
                  </a:extLst>
                </a:gridCol>
                <a:gridCol w="1986455">
                  <a:extLst>
                    <a:ext uri="{9D8B030D-6E8A-4147-A177-3AD203B41FA5}">
                      <a16:colId xmlns:a16="http://schemas.microsoft.com/office/drawing/2014/main" xmlns="" val="4032243507"/>
                    </a:ext>
                  </a:extLst>
                </a:gridCol>
                <a:gridCol w="1986455">
                  <a:extLst>
                    <a:ext uri="{9D8B030D-6E8A-4147-A177-3AD203B41FA5}">
                      <a16:colId xmlns:a16="http://schemas.microsoft.com/office/drawing/2014/main" xmlns="" val="3063178092"/>
                    </a:ext>
                  </a:extLst>
                </a:gridCol>
                <a:gridCol w="1986455">
                  <a:extLst>
                    <a:ext uri="{9D8B030D-6E8A-4147-A177-3AD203B41FA5}">
                      <a16:colId xmlns:a16="http://schemas.microsoft.com/office/drawing/2014/main" xmlns="" val="3034653285"/>
                    </a:ext>
                  </a:extLst>
                </a:gridCol>
                <a:gridCol w="1986455">
                  <a:extLst>
                    <a:ext uri="{9D8B030D-6E8A-4147-A177-3AD203B41FA5}">
                      <a16:colId xmlns:a16="http://schemas.microsoft.com/office/drawing/2014/main" xmlns="" val="3963610807"/>
                    </a:ext>
                  </a:extLst>
                </a:gridCol>
              </a:tblGrid>
              <a:tr h="740980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Phép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12 : 2 = 6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20 : 5 = 4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16 : 2 = 8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15 : 5 = 3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699791951"/>
                  </a:ext>
                </a:extLst>
              </a:tr>
              <a:tr h="740980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Số bị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12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  <a:endParaRPr kumimoji="0" lang="vi-VN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666520673"/>
                  </a:ext>
                </a:extLst>
              </a:tr>
              <a:tr h="740980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Số chia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2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720694521"/>
                  </a:ext>
                </a:extLst>
              </a:tr>
              <a:tr h="740980"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Thương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6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200" dirty="0">
                          <a:latin typeface="+mj-lt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marL="68580" marR="68580" marT="34290" marB="34290"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952931485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2D834039-7C5B-4644-B947-8C24ED0AF206}"/>
              </a:ext>
            </a:extLst>
          </p:cNvPr>
          <p:cNvSpPr txBox="1"/>
          <p:nvPr/>
        </p:nvSpPr>
        <p:spPr>
          <a:xfrm>
            <a:off x="5627400" y="3269794"/>
            <a:ext cx="675257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  <a:latin typeface="+mj-lt"/>
              </a:rPr>
              <a:t>20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xmlns="" id="{5DEA15A5-74E7-44F7-915C-8E366945D3EE}"/>
              </a:ext>
            </a:extLst>
          </p:cNvPr>
          <p:cNvSpPr txBox="1"/>
          <p:nvPr/>
        </p:nvSpPr>
        <p:spPr>
          <a:xfrm>
            <a:off x="5739012" y="3969445"/>
            <a:ext cx="605685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5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xmlns="" id="{28670436-3DBB-4297-89EB-A17226518D66}"/>
              </a:ext>
            </a:extLst>
          </p:cNvPr>
          <p:cNvSpPr txBox="1"/>
          <p:nvPr/>
        </p:nvSpPr>
        <p:spPr>
          <a:xfrm>
            <a:off x="5713241" y="4716278"/>
            <a:ext cx="455018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  <a:latin typeface="+mj-lt"/>
              </a:rPr>
              <a:t>4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xmlns="" id="{D90CB2E3-F165-4BF2-9148-E4B89825A486}"/>
              </a:ext>
            </a:extLst>
          </p:cNvPr>
          <p:cNvSpPr txBox="1"/>
          <p:nvPr/>
        </p:nvSpPr>
        <p:spPr>
          <a:xfrm>
            <a:off x="7520568" y="3173299"/>
            <a:ext cx="740560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  <a:latin typeface="+mj-lt"/>
              </a:rPr>
              <a:t>16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xmlns="" id="{53C61ACD-02D8-45E5-8A61-D9F8B9995A7E}"/>
              </a:ext>
            </a:extLst>
          </p:cNvPr>
          <p:cNvSpPr txBox="1"/>
          <p:nvPr/>
        </p:nvSpPr>
        <p:spPr>
          <a:xfrm>
            <a:off x="7672552" y="3974475"/>
            <a:ext cx="427646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2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xmlns="" id="{BAD96521-26CD-42B0-B0D5-7750B440058C}"/>
              </a:ext>
            </a:extLst>
          </p:cNvPr>
          <p:cNvSpPr txBox="1"/>
          <p:nvPr/>
        </p:nvSpPr>
        <p:spPr>
          <a:xfrm>
            <a:off x="7771676" y="4679554"/>
            <a:ext cx="455018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  <a:latin typeface="+mj-lt"/>
              </a:rPr>
              <a:t>8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xmlns="" id="{B8FA7547-FFF2-4347-952E-FB6FC8FE9976}"/>
              </a:ext>
            </a:extLst>
          </p:cNvPr>
          <p:cNvSpPr txBox="1"/>
          <p:nvPr/>
        </p:nvSpPr>
        <p:spPr>
          <a:xfrm>
            <a:off x="9641498" y="3214227"/>
            <a:ext cx="762453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15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xmlns="" id="{EA92AE25-F172-4879-8EDA-50D75B5D275B}"/>
              </a:ext>
            </a:extLst>
          </p:cNvPr>
          <p:cNvSpPr txBox="1"/>
          <p:nvPr/>
        </p:nvSpPr>
        <p:spPr>
          <a:xfrm>
            <a:off x="9757107" y="3921920"/>
            <a:ext cx="500985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5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xmlns="" id="{2B8E654F-3DF3-4158-8C9A-36F90FD1B9E5}"/>
              </a:ext>
            </a:extLst>
          </p:cNvPr>
          <p:cNvSpPr txBox="1"/>
          <p:nvPr/>
        </p:nvSpPr>
        <p:spPr>
          <a:xfrm>
            <a:off x="9752538" y="4705686"/>
            <a:ext cx="307124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+mj-lt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947715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" grpId="0" animBg="1"/>
      <p:bldP spid="70" grpId="0" animBg="1"/>
      <p:bldP spid="71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2171</TotalTime>
  <Words>582</Words>
  <Application>Microsoft Office PowerPoint</Application>
  <PresentationFormat>Widescreen</PresentationFormat>
  <Paragraphs>127</Paragraphs>
  <Slides>13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13</vt:i4>
      </vt:variant>
    </vt:vector>
  </HeadingPairs>
  <TitlesOfParts>
    <vt:vector size="25" baseType="lpstr">
      <vt:lpstr>Arial</vt:lpstr>
      <vt:lpstr>Calibri</vt:lpstr>
      <vt:lpstr>Calibri Light</vt:lpstr>
      <vt:lpstr>Times New Roman</vt:lpstr>
      <vt:lpstr>Office Theme</vt:lpstr>
      <vt:lpstr>3_Office Theme</vt:lpstr>
      <vt:lpstr>1_Office Theme</vt:lpstr>
      <vt:lpstr>2_Office Theme</vt:lpstr>
      <vt:lpstr>4_Office Theme</vt:lpstr>
      <vt:lpstr>5_Office Theme</vt:lpstr>
      <vt:lpstr>6_Office Theme</vt:lpstr>
      <vt:lpstr>7_Office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PHUC-LE</cp:lastModifiedBy>
  <cp:revision>183</cp:revision>
  <dcterms:created xsi:type="dcterms:W3CDTF">2021-06-02T01:34:28Z</dcterms:created>
  <dcterms:modified xsi:type="dcterms:W3CDTF">2024-01-24T06:17:45Z</dcterms:modified>
</cp:coreProperties>
</file>