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4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5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6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theme/theme7.xml" ContentType="application/vnd.openxmlformats-officedocument.theme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2" r:id="rId2"/>
    <p:sldMasterId id="2147483738" r:id="rId3"/>
    <p:sldMasterId id="2147483766" r:id="rId4"/>
    <p:sldMasterId id="2147483794" r:id="rId5"/>
    <p:sldMasterId id="2147483822" r:id="rId6"/>
    <p:sldMasterId id="2147483851" r:id="rId7"/>
    <p:sldMasterId id="2147483888" r:id="rId8"/>
  </p:sldMasterIdLst>
  <p:sldIdLst>
    <p:sldId id="316" r:id="rId9"/>
    <p:sldId id="317" r:id="rId10"/>
    <p:sldId id="318" r:id="rId11"/>
    <p:sldId id="319" r:id="rId12"/>
    <p:sldId id="320" r:id="rId13"/>
    <p:sldId id="321" r:id="rId14"/>
    <p:sldId id="322" r:id="rId15"/>
    <p:sldId id="323" r:id="rId16"/>
    <p:sldId id="324" r:id="rId17"/>
    <p:sldId id="312" r:id="rId18"/>
    <p:sldId id="313" r:id="rId19"/>
    <p:sldId id="314" r:id="rId20"/>
    <p:sldId id="315" r:id="rId21"/>
    <p:sldId id="325" r:id="rId22"/>
    <p:sldId id="326" r:id="rId23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D653"/>
    <a:srgbClr val="CCECFB"/>
    <a:srgbClr val="82D2E9"/>
    <a:srgbClr val="F15441"/>
    <a:srgbClr val="FFC000"/>
    <a:srgbClr val="F89D7E"/>
    <a:srgbClr val="FFF685"/>
    <a:srgbClr val="F06858"/>
    <a:srgbClr val="9BBB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70" autoAdjust="0"/>
    <p:restoredTop sz="94103" autoAdjust="0"/>
  </p:normalViewPr>
  <p:slideViewPr>
    <p:cSldViewPr snapToGrid="0">
      <p:cViewPr varScale="1">
        <p:scale>
          <a:sx n="66" d="100"/>
          <a:sy n="66" d="100"/>
        </p:scale>
        <p:origin x="556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79833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2486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6116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080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15517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726836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2234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1331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730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70509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916267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0571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3792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2035548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91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370989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9484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0813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2068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3681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0993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6359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525964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731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6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7785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38450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3177834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295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9883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4985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791343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6999507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330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8614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2110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8890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954932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063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615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6567200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366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655791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2172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1002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2203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487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0521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94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78147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26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27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2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31178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2465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157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8063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983587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332003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1590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121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9395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2444591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50418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4907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8210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6549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27739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462372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871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49253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095152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67218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473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74952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25692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936087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33923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301477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60674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48022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76833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7036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1902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7952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7516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2799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45314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71791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6810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58819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3831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88776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2644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220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364647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2510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9599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89649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5919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4139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3424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81939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8991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8831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51280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442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84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27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6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21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54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96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38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9B26D3-4B79-7111-B07E-2FCB33429F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ED002D-C0AD-429B-B756-D3B6C464158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0A0A978C-67A9-4282-54CA-A780DA97D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90CD4EE6-D944-7DD8-F656-2770C85A1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B946F-9331-4876-82C7-EA868D89DC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115582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99A589E-A7F7-D988-0EF6-9CE145FE8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B4244D-2DC6-4C76-91C2-3E0F6E62D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38C5A05B-85C1-2992-028D-D1498493CB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2003C41-5125-8172-562A-FF8E37647F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8C981-443B-43A1-AED4-87017E1F7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96309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75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417">
                <a:solidFill>
                  <a:schemeClr val="tx1">
                    <a:tint val="75000"/>
                  </a:schemeClr>
                </a:solidFill>
              </a:defRPr>
            </a:lvl1pPr>
            <a:lvl2pPr marL="544237" indent="0">
              <a:buNone/>
              <a:defRPr sz="2167">
                <a:solidFill>
                  <a:schemeClr val="tx1">
                    <a:tint val="75000"/>
                  </a:schemeClr>
                </a:solidFill>
              </a:defRPr>
            </a:lvl2pPr>
            <a:lvl3pPr marL="1088473" indent="0">
              <a:buNone/>
              <a:defRPr sz="1917">
                <a:solidFill>
                  <a:schemeClr val="tx1">
                    <a:tint val="75000"/>
                  </a:schemeClr>
                </a:solidFill>
              </a:defRPr>
            </a:lvl3pPr>
            <a:lvl4pPr marL="1632711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4pPr>
            <a:lvl5pPr marL="217694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5pPr>
            <a:lvl6pPr marL="272118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6pPr>
            <a:lvl7pPr marL="3265420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7pPr>
            <a:lvl8pPr marL="380965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8pPr>
            <a:lvl9pPr marL="435389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CBB011A-4D5E-60A6-5D8C-229BDAB58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208A3-5523-4117-A16D-5D0A745A3A1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7219BF1-4C6C-A353-DC81-CAE3B69A8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1CC01DC-DD43-3563-F67D-27A57A6A6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0F3D97-A1DE-4D59-8582-9736F2B2EF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94631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xmlns="" id="{C4670A9A-D8B8-FDEA-2B6B-C0EC6F8F0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D0471-C85F-4089-B5E3-773E1E8648E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xmlns="" id="{E6E1522B-756C-D3FA-BB3D-28BAF08AA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xmlns="" id="{F58BBB97-F6B3-DD96-07E1-C5A79A666C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85FFB8-5583-478A-9F2B-07728CE51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420068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xmlns="" id="{CF7C6B7E-B237-7EE3-ED5F-DA4A3BEBB4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0CE893-4B2D-4496-AD46-34E69D27C6D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xmlns="" id="{B2991D52-C6D2-412B-CB4C-992B7F6D51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xmlns="" id="{B8751489-F8D9-2657-0F10-C6C18C2809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C2DD14-E276-4C28-9204-8171BDF9B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201895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xmlns="" id="{FCD2FD38-AFB2-73B1-37FC-984237D9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5EA8C9-B634-44A8-B963-2959125019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xmlns="" id="{48B6C94F-4D45-3E81-9EE2-527DA53409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xmlns="" id="{DDAE13C0-F779-BB18-2A14-3254380CD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3C4F-800B-45E5-A628-7766FB71C6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785768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xmlns="" id="{3182749A-A530-8FDD-1B36-335B99415C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2DB3B2-D552-4C95-9404-18C6997FCAB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xmlns="" id="{6B550651-07D9-4B98-1243-46C3E08F3C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xmlns="" id="{FCCDAA37-1A04-E9B0-B73E-2BADBDF49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31AAA-AA96-4645-B998-EBE6C26BFC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158180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0"/>
            <a:ext cx="6815667" cy="5853113"/>
          </a:xfrm>
        </p:spPr>
        <p:txBody>
          <a:bodyPr/>
          <a:lstStyle>
            <a:lvl1pPr>
              <a:defRPr sz="3833"/>
            </a:lvl1pPr>
            <a:lvl2pPr>
              <a:defRPr sz="3333"/>
            </a:lvl2pPr>
            <a:lvl3pPr>
              <a:defRPr sz="2833"/>
            </a:lvl3pPr>
            <a:lvl4pPr>
              <a:defRPr sz="2417"/>
            </a:lvl4pPr>
            <a:lvl5pPr>
              <a:defRPr sz="2417"/>
            </a:lvl5pPr>
            <a:lvl6pPr>
              <a:defRPr sz="2417"/>
            </a:lvl6pPr>
            <a:lvl7pPr>
              <a:defRPr sz="2417"/>
            </a:lvl7pPr>
            <a:lvl8pPr>
              <a:defRPr sz="2417"/>
            </a:lvl8pPr>
            <a:lvl9pPr>
              <a:defRPr sz="24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1063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xmlns="" id="{867E34A2-541D-9159-6B92-34E81ECA7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69920E-8C62-4383-ABD6-252EA728835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xmlns="" id="{6DA9F49F-345E-60D9-4836-C3B7C7E40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xmlns="" id="{F5351A3C-30B3-B8B5-329D-BED023CF4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379DDD-9FAE-4248-AD06-ADBE4BA4A6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44576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085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0"/>
            <a:ext cx="7315200" cy="566738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833"/>
            </a:lvl1pPr>
            <a:lvl2pPr marL="544237" indent="0">
              <a:buNone/>
              <a:defRPr sz="3333"/>
            </a:lvl2pPr>
            <a:lvl3pPr marL="1088473" indent="0">
              <a:buNone/>
              <a:defRPr sz="2833"/>
            </a:lvl3pPr>
            <a:lvl4pPr marL="1632711" indent="0">
              <a:buNone/>
              <a:defRPr sz="2417"/>
            </a:lvl4pPr>
            <a:lvl5pPr marL="2176947" indent="0">
              <a:buNone/>
              <a:defRPr sz="2417"/>
            </a:lvl5pPr>
            <a:lvl6pPr marL="2721184" indent="0">
              <a:buNone/>
              <a:defRPr sz="2417"/>
            </a:lvl6pPr>
            <a:lvl7pPr marL="3265420" indent="0">
              <a:buNone/>
              <a:defRPr sz="2417"/>
            </a:lvl7pPr>
            <a:lvl8pPr marL="3809657" indent="0">
              <a:buNone/>
              <a:defRPr sz="2417"/>
            </a:lvl8pPr>
            <a:lvl9pPr marL="4353894" indent="0">
              <a:buNone/>
              <a:defRPr sz="241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38"/>
            <a:ext cx="7315200" cy="804862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xmlns="" id="{7C17C892-FB13-99D7-8897-10065B760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255CBD-5A16-46DB-AD23-8D462442DCD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xmlns="" id="{69172E42-FAB1-3AE3-834F-DDE9E259DC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xmlns="" id="{2833CD98-B772-1353-93E7-64A28D3D3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2EEF9E-2792-44E3-A2E2-44891FB1AF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440672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1C0CDE6F-AAC5-497A-6267-1BA81C3489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5F778-4B0E-493E-B43C-9D58393F68D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BBE0127D-2539-30B8-714E-0CF2432B02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9F4D327-8FD6-B7CC-21C9-AF13935EC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112DA-969D-465A-A042-E66993948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1781012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4C40BB-E2D8-63E3-E8B0-C490061783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58380-02D3-411D-8ECF-AAC0F26662C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3579AE3-51D8-1A00-252A-192533170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0E68472-E75F-F759-A566-A010B2B4D9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E81C8-AAA9-4EA6-B9E2-9FDFA18E69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32927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287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50264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95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8072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33472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06694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1257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348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34354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2954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5613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2611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4711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976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680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722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09392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1607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91253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116558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6104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8016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45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11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47057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9771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7459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15840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45279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2335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538442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2915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  <a:cs typeface="Arial"/>
                <a:sym typeface="Arial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6927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58320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  <a:cs typeface="Arial"/>
                <a:sym typeface="Arial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4512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  <a:cs typeface="Arial"/>
                <a:sym typeface="Arial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184278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289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125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940798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5535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146206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226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067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3426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479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1702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334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64122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9130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=""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4861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4813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1095555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bg>
      <p:bgPr>
        <a:solidFill>
          <a:srgbClr val="4F6128"/>
        </a:solidFill>
        <a:effectLst/>
      </p:bgPr>
    </p:bg>
    <p:spTree>
      <p:nvGrpSpPr>
        <p:cNvPr id="1" name="Shape 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6" name="Google Shape;2646;p3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647" name="Google Shape;2647;p3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8" name="Google Shape;2648;p3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649" name="Google Shape;2649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1" name="Google Shape;2651;p3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52" name="Google Shape;2652;p3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53" name="Google Shape;2653;p3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3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5" name="Google Shape;2655;p3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56" name="Google Shape;2656;p3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3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8" name="Google Shape;2658;p3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59" name="Google Shape;2659;p3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3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1" name="Google Shape;2661;p3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62" name="Google Shape;2662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4" name="Google Shape;2664;p3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665" name="Google Shape;2665;p3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3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67" name="Google Shape;2667;p3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9" name="Google Shape;2669;p3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3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3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3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3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3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3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3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3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3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3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3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3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3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3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3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3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3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3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3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3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3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3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3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3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3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3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3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3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8" name="Google Shape;2698;p3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99" name="Google Shape;2699;p3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0" name="Google Shape;2700;p3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1" name="Google Shape;2701;p3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3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3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3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3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3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3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3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3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3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3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3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3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540612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">
  <p:cSld name="3_Title Slide">
    <p:bg>
      <p:bgPr>
        <a:solidFill>
          <a:srgbClr val="7030A0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4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716" name="Google Shape;2716;p4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17" name="Google Shape;2717;p4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718" name="Google Shape;2718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0" name="Google Shape;2720;p4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21" name="Google Shape;2721;p4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722" name="Google Shape;2722;p4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724;p4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725" name="Google Shape;2725;p4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2727;p4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28" name="Google Shape;2728;p4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0" name="Google Shape;2730;p4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731" name="Google Shape;2731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4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34" name="Google Shape;2734;p4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6" name="Google Shape;2736;p4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Google Shape;2738;p4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2739" name="Google Shape;2739;p4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1" name="Google Shape;2741;p4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2742" name="Google Shape;2742;p4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2" name="Google Shape;2752;p4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2753" name="Google Shape;2753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5" name="Google Shape;2755;p4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4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757" name="Google Shape;2757;p4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2758" name="Google Shape;2758;p4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60" name="Google Shape;2760;p4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4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4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4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4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4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4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4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4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4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4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4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4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4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4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4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4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4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4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4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4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4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4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4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4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4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4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4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4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4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4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4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4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4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4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4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4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4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4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805" name="Google Shape;2805;p4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2806" name="Google Shape;2806;p4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B2A0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7" name="Google Shape;2807;p4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2808" name="Google Shape;2808;p4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4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B2A0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11" name="Google Shape;2811;p4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812" name="Google Shape;2812;p4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8" name="Google Shape;2868;p4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869" name="Google Shape;2869;p4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870" name="Google Shape;2870;p4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71" name="Google Shape;2871;p4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872" name="Google Shape;2872;p4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3" name="Google Shape;2873;p4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4" name="Google Shape;2874;p4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5" name="Google Shape;2875;p4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6" name="Google Shape;2876;p4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7" name="Google Shape;2877;p4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2878;p4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2879;p4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Google Shape;2880;p4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1" name="Google Shape;2881;p4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2" name="Google Shape;2882;p4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3" name="Google Shape;2883;p4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4" name="Google Shape;2884;p4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5" name="Google Shape;2885;p4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6" name="Google Shape;2886;p4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7" name="Google Shape;2887;p4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8" name="Google Shape;2888;p4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9" name="Google Shape;2889;p4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0" name="Google Shape;2890;p4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1" name="Google Shape;2891;p4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2" name="Google Shape;2892;p4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3" name="Google Shape;2893;p4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4" name="Google Shape;2894;p4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95" name="Google Shape;2895;p4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896" name="Google Shape;2896;p4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36" name="Google Shape;2936;p4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937" name="Google Shape;2937;p4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40" name="Google Shape;2940;p4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1" name="Google Shape;2941;p4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942" name="Google Shape;2942;p4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943" name="Google Shape;2943;p4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4" name="Google Shape;2944;p4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945" name="Google Shape;2945;p4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0905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bg>
      <p:bgPr>
        <a:solidFill>
          <a:srgbClr val="7030A0"/>
        </a:solidFill>
        <a:effectLst/>
      </p:bgPr>
    </p:bg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953" name="Google Shape;2953;p4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4" name="Google Shape;2954;p4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955" name="Google Shape;2955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57" name="Google Shape;2957;p4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58" name="Google Shape;2958;p4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959" name="Google Shape;2959;p4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1" name="Google Shape;2961;p4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962" name="Google Shape;2962;p4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4" name="Google Shape;2964;p4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965" name="Google Shape;2965;p4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67" name="Google Shape;2967;p4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968" name="Google Shape;2968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0" name="Google Shape;2970;p4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73" name="Google Shape;2973;p4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75" name="Google Shape;2975;p4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4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4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4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4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4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4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4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4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4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4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4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4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4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4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4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4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4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4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4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4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4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4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4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4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4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4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4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4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4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4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4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4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4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4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4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4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4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4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4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4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4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23" name="Google Shape;3023;p4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024" name="Google Shape;3024;p4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26" name="Google Shape;3026;p4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027" name="Google Shape;3027;p4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7" name="Google Shape;3037;p4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038" name="Google Shape;3038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40" name="Google Shape;3040;p4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4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042" name="Google Shape;3042;p4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043" name="Google Shape;3043;p4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5" name="Google Shape;3045;p4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046" name="Google Shape;3046;p4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47" name="Google Shape;3047;p4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048" name="Google Shape;3048;p4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04" name="Google Shape;3104;p4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8" name="Google Shape;3158;p4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8224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bg>
      <p:bgPr>
        <a:solidFill>
          <a:srgbClr val="7030A0"/>
        </a:solidFill>
        <a:effectLst/>
      </p:bgPr>
    </p:bg>
    <p:spTree>
      <p:nvGrpSpPr>
        <p:cNvPr id="1" name="Shape 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0" name="Google Shape;3160;p4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161" name="Google Shape;3161;p4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2" name="Google Shape;3162;p4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163" name="Google Shape;3163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65" name="Google Shape;3165;p4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166" name="Google Shape;3166;p4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167" name="Google Shape;3167;p4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69" name="Google Shape;3169;p4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170" name="Google Shape;3170;p4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2" name="Google Shape;3172;p4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173" name="Google Shape;3173;p4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5" name="Google Shape;3175;p4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176" name="Google Shape;3176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78" name="Google Shape;3178;p4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179" name="Google Shape;3179;p4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4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81" name="Google Shape;3181;p4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83" name="Google Shape;3183;p4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4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4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4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4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4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4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4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4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4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4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4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4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4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4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4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4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4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4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4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4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4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4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4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4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4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4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4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2" name="Google Shape;3222;p4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3" name="Google Shape;3223;p4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4" name="Google Shape;3224;p4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5" name="Google Shape;3225;p4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6" name="Google Shape;3226;p4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7" name="Google Shape;3227;p4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8" name="Google Shape;3228;p4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4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4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31" name="Google Shape;3231;p4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3232" name="Google Shape;3232;p4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3" name="Google Shape;3273;p4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74" name="Google Shape;3274;p4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6" name="Google Shape;3276;p4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77" name="Google Shape;3277;p4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7" name="Google Shape;3287;p4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288" name="Google Shape;3288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0" name="Google Shape;3290;p4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4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92" name="Google Shape;3292;p4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293" name="Google Shape;3293;p4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4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0107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bg>
      <p:bgPr>
        <a:solidFill>
          <a:srgbClr val="7030A0"/>
        </a:solidFill>
        <a:effectLst/>
      </p:bgPr>
    </p:bg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7" name="Google Shape;3297;p4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298" name="Google Shape;3298;p4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9" name="Google Shape;3299;p4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300" name="Google Shape;3300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02" name="Google Shape;3302;p4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03" name="Google Shape;3303;p4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304" name="Google Shape;3304;p4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4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4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307" name="Google Shape;3307;p4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4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09" name="Google Shape;3309;p4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310" name="Google Shape;3310;p4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4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4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313" name="Google Shape;3313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15" name="Google Shape;3315;p4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16" name="Google Shape;3316;p4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4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18" name="Google Shape;3318;p4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0" name="Google Shape;3320;p4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4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4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4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4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4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4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4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4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4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4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4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4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4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4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4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4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4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4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4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4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4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4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4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4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4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4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4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4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4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4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4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4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4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4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4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4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4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4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4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4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4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4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4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4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368" name="Google Shape;3368;p4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3369" name="Google Shape;3369;p4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2" name="Google Shape;3432;p4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433" name="Google Shape;3433;p4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35" name="Google Shape;3435;p4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436" name="Google Shape;3436;p4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6" name="Google Shape;3446;p4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447" name="Google Shape;3447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49" name="Google Shape;3449;p4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4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51" name="Google Shape;3451;p4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52" name="Google Shape;3452;p4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4" name="Google Shape;3454;p43"/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407125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bg>
      <p:bgPr>
        <a:solidFill>
          <a:srgbClr val="7030A0"/>
        </a:solidFill>
        <a:effectLst/>
      </p:bgPr>
    </p:bg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" name="Google Shape;3456;p4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457" name="Google Shape;3457;p4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58" name="Google Shape;3458;p4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459" name="Google Shape;3459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61" name="Google Shape;3461;p4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2" name="Google Shape;3462;p4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463" name="Google Shape;3463;p4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5" name="Google Shape;3465;p4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466" name="Google Shape;3466;p4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8" name="Google Shape;3468;p4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469" name="Google Shape;3469;p4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1" name="Google Shape;3471;p4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472" name="Google Shape;3472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4" name="Google Shape;3474;p4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475" name="Google Shape;3475;p4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77" name="Google Shape;3477;p4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9" name="Google Shape;3479;p4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4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4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4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4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4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4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4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4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4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89" name="Google Shape;3489;p4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0" name="Google Shape;3490;p4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1" name="Google Shape;3491;p4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2" name="Google Shape;3492;p4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3" name="Google Shape;3493;p4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4" name="Google Shape;3494;p4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5" name="Google Shape;3495;p4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4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4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4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99" name="Google Shape;3499;p4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0" name="Google Shape;3500;p4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1" name="Google Shape;3501;p4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2" name="Google Shape;3502;p4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3" name="Google Shape;3503;p4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4" name="Google Shape;3504;p4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4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6" name="Google Shape;3506;p4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4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4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4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4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4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4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4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4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4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4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4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4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4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4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4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4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4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589787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bg>
      <p:bgPr>
        <a:solidFill>
          <a:srgbClr val="C00000"/>
        </a:solidFill>
        <a:effectLst/>
      </p:bgPr>
    </p:bg>
    <p:spTree>
      <p:nvGrpSpPr>
        <p:cNvPr id="1" name="Shape 3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5" name="Google Shape;3525;p4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526" name="Google Shape;3526;p4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27" name="Google Shape;3527;p4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528" name="Google Shape;3528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30" name="Google Shape;3530;p4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31" name="Google Shape;3531;p4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532" name="Google Shape;3532;p4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4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4" name="Google Shape;3534;p4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535" name="Google Shape;3535;p4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4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7" name="Google Shape;3537;p4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538" name="Google Shape;3538;p4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4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0" name="Google Shape;3540;p4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541" name="Google Shape;3541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3" name="Google Shape;3543;p4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544" name="Google Shape;3544;p4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4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46" name="Google Shape;3546;p4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4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549" name="Google Shape;3549;p4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1" name="Google Shape;3551;p4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552" name="Google Shape;3552;p4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62" name="Google Shape;3562;p4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3563" name="Google Shape;3563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5" name="Google Shape;3565;p4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4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567" name="Google Shape;3567;p4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3568" name="Google Shape;3568;p4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0" name="Google Shape;3570;p4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4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4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4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4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4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4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4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8" name="Google Shape;3578;p4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79" name="Google Shape;3579;p4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4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4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4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4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4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4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4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4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4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4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4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4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4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615" name="Google Shape;3615;p4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3616" name="Google Shape;3616;p4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17" name="Google Shape;3617;p4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3618" name="Google Shape;3618;p4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4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4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21" name="Google Shape;3621;p4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3622" name="Google Shape;3622;p4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78" name="Google Shape;3678;p4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3679" name="Google Shape;3679;p4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3680" name="Google Shape;3680;p4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81" name="Google Shape;3681;p4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3682" name="Google Shape;3682;p4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3" name="Google Shape;3683;p4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4" name="Google Shape;3684;p4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5" name="Google Shape;3685;p4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6" name="Google Shape;3686;p4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7" name="Google Shape;3687;p4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8" name="Google Shape;3688;p4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89" name="Google Shape;3689;p4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0" name="Google Shape;3690;p4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1" name="Google Shape;3691;p4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2" name="Google Shape;3692;p4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3" name="Google Shape;3693;p4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4" name="Google Shape;3694;p4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5" name="Google Shape;3695;p4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6" name="Google Shape;3696;p4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7" name="Google Shape;3697;p4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8" name="Google Shape;3698;p4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99" name="Google Shape;3699;p4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0" name="Google Shape;3700;p4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1" name="Google Shape;3701;p4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2" name="Google Shape;3702;p4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3" name="Google Shape;3703;p4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4" name="Google Shape;3704;p4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05" name="Google Shape;3705;p4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706" name="Google Shape;3706;p4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46" name="Google Shape;3746;p4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3747" name="Google Shape;3747;p4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8" name="Google Shape;3748;p4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9" name="Google Shape;3749;p4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50" name="Google Shape;3750;p4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51" name="Google Shape;3751;p4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752" name="Google Shape;3752;p4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3753" name="Google Shape;3753;p4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4" name="Google Shape;3754;p4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3755" name="Google Shape;3755;p4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6" name="Google Shape;3756;p4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7" name="Google Shape;3757;p4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8" name="Google Shape;3758;p4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9" name="Google Shape;3759;p4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0" name="Google Shape;3760;p4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1063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7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6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=""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bg>
      <p:bgPr>
        <a:solidFill>
          <a:srgbClr val="C00000"/>
        </a:solidFill>
        <a:effectLst/>
      </p:bgPr>
    </p:bg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2" name="Google Shape;3762;p4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763" name="Google Shape;3763;p4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4" name="Google Shape;3764;p4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765" name="Google Shape;3765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67" name="Google Shape;3767;p4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8" name="Google Shape;3768;p4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769" name="Google Shape;3769;p4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1" name="Google Shape;3771;p4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772" name="Google Shape;3772;p4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4" name="Google Shape;3774;p4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775" name="Google Shape;3775;p4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77" name="Google Shape;3777;p4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778" name="Google Shape;3778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9" name="Google Shape;3779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80" name="Google Shape;3780;p4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781" name="Google Shape;3781;p4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2" name="Google Shape;3782;p4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83" name="Google Shape;3783;p4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5" name="Google Shape;3785;p4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6" name="Google Shape;3786;p4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7" name="Google Shape;3787;p4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8" name="Google Shape;3788;p4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89" name="Google Shape;3789;p4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0" name="Google Shape;3790;p4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2" name="Google Shape;3792;p4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3" name="Google Shape;3793;p4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4" name="Google Shape;3794;p4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5" name="Google Shape;3795;p4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6" name="Google Shape;3796;p4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7" name="Google Shape;3797;p4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8" name="Google Shape;3798;p4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799" name="Google Shape;3799;p4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0" name="Google Shape;3800;p4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1" name="Google Shape;3801;p4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4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3" name="Google Shape;3803;p4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8" name="Google Shape;3808;p4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09" name="Google Shape;3809;p4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0" name="Google Shape;3810;p4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1" name="Google Shape;3811;p4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2" name="Google Shape;3812;p4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3" name="Google Shape;3813;p4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4" name="Google Shape;3814;p4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5" name="Google Shape;3815;p4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6" name="Google Shape;3816;p4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7" name="Google Shape;3817;p4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8" name="Google Shape;3818;p4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19" name="Google Shape;3819;p4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0" name="Google Shape;3820;p4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4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4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3" name="Google Shape;3823;p4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4" name="Google Shape;3824;p4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5" name="Google Shape;3825;p4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6" name="Google Shape;3826;p4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7" name="Google Shape;3827;p4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8" name="Google Shape;3828;p4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29" name="Google Shape;3829;p4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0" name="Google Shape;3830;p4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1" name="Google Shape;3831;p4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32" name="Google Shape;3832;p4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33" name="Google Shape;3833;p4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834" name="Google Shape;3834;p4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36" name="Google Shape;3836;p4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837" name="Google Shape;3837;p4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848" name="Google Shape;3848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0" name="Google Shape;3850;p4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851" name="Google Shape;3851;p4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852" name="Google Shape;3852;p4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853" name="Google Shape;3853;p4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4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856" name="Google Shape;3856;p4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57" name="Google Shape;3857;p4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858" name="Google Shape;3858;p4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9" name="Google Shape;3859;p4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4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4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4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4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4" name="Google Shape;3864;p4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5" name="Google Shape;3865;p4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6" name="Google Shape;3866;p4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7" name="Google Shape;3867;p4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8" name="Google Shape;3868;p4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9" name="Google Shape;3869;p4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0" name="Google Shape;3870;p4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1" name="Google Shape;3871;p4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2" name="Google Shape;3872;p4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3" name="Google Shape;3873;p4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4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5" name="Google Shape;3875;p4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6" name="Google Shape;3876;p4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7" name="Google Shape;3877;p4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8" name="Google Shape;3878;p4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9" name="Google Shape;3879;p4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0" name="Google Shape;3880;p4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1" name="Google Shape;3881;p4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2" name="Google Shape;3882;p4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3" name="Google Shape;3883;p4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4" name="Google Shape;3884;p4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5" name="Google Shape;3885;p4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6" name="Google Shape;3886;p4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7" name="Google Shape;3887;p4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8" name="Google Shape;3888;p4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9" name="Google Shape;3889;p4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0" name="Google Shape;3890;p4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1" name="Google Shape;3891;p4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4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4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4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5" name="Google Shape;3895;p4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6" name="Google Shape;3896;p4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4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4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4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4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1" name="Google Shape;3901;p4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2" name="Google Shape;3902;p4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3" name="Google Shape;3903;p4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4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4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4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4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8" name="Google Shape;3908;p4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9" name="Google Shape;3909;p4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4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4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4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4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14" name="Google Shape;3914;p4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8" name="Google Shape;3968;p4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4829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bg>
      <p:bgPr>
        <a:solidFill>
          <a:srgbClr val="C00000"/>
        </a:solidFill>
        <a:effectLst/>
      </p:bgPr>
    </p:bg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0" name="Google Shape;3970;p4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3971" name="Google Shape;3971;p4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2" name="Google Shape;3972;p4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3973" name="Google Shape;3973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5" name="Google Shape;3975;p4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6" name="Google Shape;3976;p4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3977" name="Google Shape;3977;p4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4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9" name="Google Shape;3979;p4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3980" name="Google Shape;3980;p4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2" name="Google Shape;3982;p4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3983" name="Google Shape;3983;p4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4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5" name="Google Shape;3985;p4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986" name="Google Shape;3986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8" name="Google Shape;3988;p4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989" name="Google Shape;3989;p4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4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91" name="Google Shape;3991;p4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3" name="Google Shape;3993;p4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4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4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4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4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4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4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4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4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4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4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4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4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4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4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4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4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4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4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4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4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4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4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4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4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4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4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4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4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4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4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4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4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4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4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4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4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4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4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4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4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4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4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4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4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4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4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4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041" name="Google Shape;4041;p4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4042" name="Google Shape;4042;p4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4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084" name="Google Shape;4084;p4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087" name="Google Shape;4087;p4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97" name="Google Shape;4097;p4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098" name="Google Shape;4098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0" name="Google Shape;4100;p4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4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02" name="Google Shape;4102;p4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103" name="Google Shape;4103;p4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05" name="Google Shape;4105;p4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3267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bg>
      <p:bgPr>
        <a:solidFill>
          <a:srgbClr val="C00000"/>
        </a:solidFill>
        <a:effectLst/>
      </p:bgPr>
    </p:bg>
    <p:spTree>
      <p:nvGrpSpPr>
        <p:cNvPr id="1" name="Shape 4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7" name="Google Shape;4107;p4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108" name="Google Shape;4108;p4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09" name="Google Shape;4109;p4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110" name="Google Shape;4110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12" name="Google Shape;4112;p4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13" name="Google Shape;4113;p4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114" name="Google Shape;4114;p4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4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6" name="Google Shape;4116;p4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117" name="Google Shape;4117;p4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4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4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120" name="Google Shape;4120;p4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4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2" name="Google Shape;4122;p4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123" name="Google Shape;4123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4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126" name="Google Shape;4126;p4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4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28" name="Google Shape;4128;p4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0" name="Google Shape;4130;p4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4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4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4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4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4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4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4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4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4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4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4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4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4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4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4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4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4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4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4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4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4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4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4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4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4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4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4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4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4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4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4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4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4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4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4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4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4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4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4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4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4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4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4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4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4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4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4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178" name="Google Shape;4178;p4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4179" name="Google Shape;4179;p4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4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4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2" name="Google Shape;4242;p4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4243" name="Google Shape;4243;p4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4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45" name="Google Shape;4245;p4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4246" name="Google Shape;4246;p4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4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4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56" name="Google Shape;4256;p4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4257" name="Google Shape;4257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9" name="Google Shape;4259;p4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4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4261" name="Google Shape;4261;p4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4262" name="Google Shape;4262;p4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4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64" name="Google Shape;4264;p48"/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64556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bg>
      <p:bgPr>
        <a:solidFill>
          <a:srgbClr val="C00000"/>
        </a:solidFill>
        <a:effectLst/>
      </p:bgPr>
    </p:bg>
    <p:spTree>
      <p:nvGrpSpPr>
        <p:cNvPr id="1" name="Shape 4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6" name="Google Shape;4266;p4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267" name="Google Shape;4267;p4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68" name="Google Shape;4268;p4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269" name="Google Shape;4269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71" name="Google Shape;4271;p4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272" name="Google Shape;4272;p4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273" name="Google Shape;4273;p4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5" name="Google Shape;4275;p4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276" name="Google Shape;4276;p4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78" name="Google Shape;4278;p4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279" name="Google Shape;4279;p4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1" name="Google Shape;4281;p4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282" name="Google Shape;4282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84" name="Google Shape;4284;p4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285" name="Google Shape;4285;p4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87" name="Google Shape;4287;p4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89" name="Google Shape;4289;p4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4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4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4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4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4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4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4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4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4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4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4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4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4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4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4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4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4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4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4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4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4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4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4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4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4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4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4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4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4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4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4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4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4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4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4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4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4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4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4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4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4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4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4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436594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bg>
      <p:bgPr>
        <a:solidFill>
          <a:srgbClr val="E36C09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2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" name="Google Shape;15;p2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16;p2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7" name="Google Shape;17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19;p2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Google Shape;20;p2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21;p2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3;p2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24;p2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Google Shape;26;p2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7" name="Google Shape;27;p2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30" name="Google Shape;30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2" name="Google Shape;32;p2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33" name="Google Shape;33;p2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5;p2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2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3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8" name="Google Shape;38;p2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2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40;p23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41" name="Google Shape;41;p2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2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2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2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2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2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2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2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2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2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51;p23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52" name="Google Shape;52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54;p23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56" name="Google Shape;56;p23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7" name="Google Shape;57;p2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2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2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2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2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2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2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2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2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2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2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2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2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2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2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2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2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2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2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2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2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2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2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2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2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2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2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2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2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2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2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2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2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2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2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2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04" name="Google Shape;104;p23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05" name="Google Shape;105;p23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FAB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" name="Google Shape;106;p23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07" name="Google Shape;107;p23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23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FABF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" name="Google Shape;110;p23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1" name="Google Shape;111;p23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3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3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3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3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3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3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3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3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3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3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3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3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3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3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3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3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3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3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3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3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3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3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3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67;p23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68" name="Google Shape;168;p23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69" name="Google Shape;169;p23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0" name="Google Shape;170;p23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71" name="Google Shape;171;p23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72;p23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73;p23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174;p23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75;p23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76;p23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7" name="Google Shape;177;p23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78;p23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79;p23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" name="Google Shape;180;p23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81;p23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82;p23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3" name="Google Shape;183;p23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84;p23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85;p23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;p23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7;p23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8;p23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9;p23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" name="Google Shape;190;p23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91;p23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92;p23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193;p23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194;p23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95" name="Google Shape;195;p23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3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3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" name="Google Shape;235;p23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36" name="Google Shape;236;p23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23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23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9" name="Google Shape;239;p23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" name="Google Shape;240;p23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1" name="Google Shape;241;p23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42" name="Google Shape;242;p23"/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3" name="Google Shape;243;p23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44" name="Google Shape;244;p23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3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3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3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3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3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7242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bg>
      <p:bgPr>
        <a:solidFill>
          <a:srgbClr val="E36C09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Google Shape;251;p2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52" name="Google Shape;252;p2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3" name="Google Shape;253;p2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54" name="Google Shape;254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6" name="Google Shape;256;p2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7" name="Google Shape;257;p2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58" name="Google Shape;258;p2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0" name="Google Shape;260;p2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61" name="Google Shape;261;p2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2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3" name="Google Shape;263;p2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64" name="Google Shape;264;p2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2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" name="Google Shape;266;p2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67" name="Google Shape;267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" name="Google Shape;269;p2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70" name="Google Shape;270;p2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2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272;p2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" name="Google Shape;274;p2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2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2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2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2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2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2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2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2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2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2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2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2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2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2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2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2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2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2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2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2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2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2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2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2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2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2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2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2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2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2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2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2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2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2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2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2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2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2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2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2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2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2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2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2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24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24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24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22" name="Google Shape;322;p24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323" name="Google Shape;323;p24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" name="Google Shape;325;p24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326" name="Google Shape;326;p24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6" name="Google Shape;336;p24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337" name="Google Shape;337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" name="Google Shape;339;p24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4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341" name="Google Shape;341;p24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342" name="Google Shape;342;p24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" name="Google Shape;344;p24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345" name="Google Shape;345;p24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6" name="Google Shape;346;p24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347" name="Google Shape;347;p24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24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4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4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4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4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4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4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4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4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4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4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4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4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4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4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4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4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4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4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4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4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4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4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4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4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4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4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4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4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4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4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4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4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4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4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4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24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24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4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4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4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4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4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4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4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4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4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4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4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4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4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4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4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4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403;p24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4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4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4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4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4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4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4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4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4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4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4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4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4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4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4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4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4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4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4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4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4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4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4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4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4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4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4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4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4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4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24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3080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bg>
      <p:bgPr>
        <a:solidFill>
          <a:srgbClr val="E36C09"/>
        </a:solidFill>
        <a:effectLst/>
      </p:bgPr>
    </p:bg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460" name="Google Shape;460;p2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1" name="Google Shape;461;p2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462" name="Google Shape;462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4" name="Google Shape;464;p2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65;p2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466" name="Google Shape;466;p2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" name="Google Shape;468;p2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469" name="Google Shape;469;p2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2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" name="Google Shape;471;p2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472" name="Google Shape;472;p2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73;p2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" name="Google Shape;474;p2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475" name="Google Shape;475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7" name="Google Shape;477;p2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478" name="Google Shape;478;p2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80" name="Google Shape;480;p2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" name="Google Shape;482;p2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2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2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2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2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2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2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89" name="Google Shape;489;p2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2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2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2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2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2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2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2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2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2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2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2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2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2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2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2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2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2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2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2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2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2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2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2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2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2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2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2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2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2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2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2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2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2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2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pic>
        <p:nvPicPr>
          <p:cNvPr id="527" name="Google Shape;527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27336" y="106519"/>
            <a:ext cx="2069886" cy="10349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176623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bg>
      <p:bgPr>
        <a:solidFill>
          <a:srgbClr val="E36C09"/>
        </a:solidFill>
        <a:effectLst/>
      </p:bgPr>
    </p:bg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" name="Google Shape;529;p2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530" name="Google Shape;530;p2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1" name="Google Shape;531;p2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532" name="Google Shape;532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4" name="Google Shape;534;p2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5" name="Google Shape;535;p2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536" name="Google Shape;536;p2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2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539" name="Google Shape;539;p2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1" name="Google Shape;541;p2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542" name="Google Shape;542;p2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545" name="Google Shape;545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7" name="Google Shape;547;p2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548" name="Google Shape;548;p2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0" name="Google Shape;550;p2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2" name="Google Shape;552;p2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2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2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2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2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2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2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2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2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2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2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2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2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2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6" name="Google Shape;566;p2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2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2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2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2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2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2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2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2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2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2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2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2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2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2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2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2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2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2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2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2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2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2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2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2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2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2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2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2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2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2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2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2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2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26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601" name="Google Shape;601;p26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602" name="Google Shape;602;p26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3" name="Google Shape;643;p2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644" name="Google Shape;644;p2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2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647" name="Google Shape;647;p2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7" name="Google Shape;657;p2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658" name="Google Shape;658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" name="Google Shape;660;p2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2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662" name="Google Shape;662;p2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663" name="Google Shape;663;p2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9885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694390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bg>
      <p:bgPr>
        <a:solidFill>
          <a:srgbClr val="E36C09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2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736" name="Google Shape;736;p2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2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738" name="Google Shape;738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40" name="Google Shape;740;p2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41" name="Google Shape;741;p2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742" name="Google Shape;742;p2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4" name="Google Shape;744;p2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745" name="Google Shape;745;p2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7" name="Google Shape;747;p2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748" name="Google Shape;748;p2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" name="Google Shape;750;p2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751" name="Google Shape;751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Google Shape;753;p2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754" name="Google Shape;754;p2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6" name="Google Shape;756;p2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8" name="Google Shape;758;p2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59" name="Google Shape;759;p2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0" name="Google Shape;760;p2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2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3" name="Google Shape;763;p2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2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2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2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7" name="Google Shape;767;p2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8" name="Google Shape;768;p2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2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2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2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2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2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2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5" name="Google Shape;775;p2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6" name="Google Shape;776;p2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7" name="Google Shape;777;p2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8" name="Google Shape;778;p2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79" name="Google Shape;779;p2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0" name="Google Shape;780;p2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p2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2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3" name="Google Shape;783;p2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4" name="Google Shape;784;p2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5" name="Google Shape;785;p2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6" name="Google Shape;786;p2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7" name="Google Shape;787;p2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89" name="Google Shape;789;p2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0" name="Google Shape;790;p2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1" name="Google Shape;791;p2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2" name="Google Shape;792;p2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3" name="Google Shape;793;p2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4" name="Google Shape;794;p2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2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6" name="Google Shape;796;p2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7" name="Google Shape;797;p2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8" name="Google Shape;798;p2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799" name="Google Shape;799;p2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0" name="Google Shape;800;p2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1" name="Google Shape;801;p2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2" name="Google Shape;802;p2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2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28"/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  <p:grpSp>
        <p:nvGrpSpPr>
          <p:cNvPr id="807" name="Google Shape;807;p2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808" name="Google Shape;808;p2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1" name="Google Shape;871;p2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872" name="Google Shape;872;p2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4" name="Google Shape;874;p2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875" name="Google Shape;875;p2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5" name="Google Shape;885;p2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886" name="Google Shape;886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8" name="Google Shape;888;p2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2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890" name="Google Shape;890;p2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891" name="Google Shape;891;p2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1240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bg>
      <p:bgPr>
        <a:solidFill>
          <a:srgbClr val="E36C09"/>
        </a:solidFill>
        <a:effectLst/>
      </p:bgPr>
    </p:bg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9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95" name="Google Shape;895;p29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6" name="Google Shape;896;p29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897" name="Google Shape;897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" name="Google Shape;899;p29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0" name="Google Shape;900;p29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901" name="Google Shape;901;p29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9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" name="Google Shape;903;p29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904" name="Google Shape;904;p29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9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6" name="Google Shape;906;p29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907" name="Google Shape;907;p29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9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9" name="Google Shape;909;p29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910" name="Google Shape;910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2" name="Google Shape;912;p29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913" name="Google Shape;913;p29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9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15" name="Google Shape;915;p29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9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7" name="Google Shape;917;p29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29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29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29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29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29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29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29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29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29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29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29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29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29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29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29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9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29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29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29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29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29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29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29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29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29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29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29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29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29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29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29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29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29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29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29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29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29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29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29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29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29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29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29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29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29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29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29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29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TRÒ CHƠI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66" name="Google Shape;966;p29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967" name="Google Shape;967;p29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9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9" name="Google Shape;969;p29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970" name="Google Shape;970;p29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9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9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9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9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9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9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9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9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9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29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981" name="Google Shape;981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" name="Google Shape;983;p29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29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985" name="Google Shape;985;p29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986" name="Google Shape;986;p29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9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29"/>
          <p:cNvGrpSpPr/>
          <p:nvPr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989" name="Google Shape;989;p29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9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9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9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9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9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9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9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9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9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9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9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9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9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9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9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9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9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9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9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9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9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9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9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9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9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9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9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9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9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9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9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9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9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9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9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9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9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9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9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9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9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9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9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9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9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9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9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9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9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9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9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9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9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9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9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9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9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9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9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9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" name="Google Shape;1052;p29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053" name="Google Shape;1053;p29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9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9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9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9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9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9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9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9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9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9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9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9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9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9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9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9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9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9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9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9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9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9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9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9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9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9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9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9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9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9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9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9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9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9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9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4787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solidFill>
          <a:srgbClr val="002060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0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096" name="Google Shape;1096;p30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7" name="Google Shape;1097;p30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098" name="Google Shape;1098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0" name="Google Shape;1100;p30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30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102" name="Google Shape;1102;p30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105" name="Google Shape;1105;p30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30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07" name="Google Shape;1107;p30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108" name="Google Shape;1108;p30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30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0" name="Google Shape;1110;p30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111" name="Google Shape;1111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3" name="Google Shape;1113;p30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114" name="Google Shape;1114;p30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30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6" name="Google Shape;1116;p30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30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119" name="Google Shape;1119;p30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1" name="Google Shape;1121;p30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122" name="Google Shape;1122;p30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2" name="Google Shape;1132;p30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133" name="Google Shape;1133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5" name="Google Shape;1135;p30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30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37" name="Google Shape;1137;p30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138" name="Google Shape;1138;p30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140;p30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30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30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30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30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30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30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30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30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30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30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30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30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30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30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30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30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30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30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30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30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30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30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30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30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30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30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30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30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30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30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30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30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30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0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0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0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0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0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0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30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30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30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185" name="Google Shape;1185;p30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186" name="Google Shape;1186;p30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318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87" name="Google Shape;1187;p30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188" name="Google Shape;1188;p30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30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30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318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91" name="Google Shape;1191;p30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1192" name="Google Shape;1192;p30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30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30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0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0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0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0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0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0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0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8" name="Google Shape;1248;p30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1249" name="Google Shape;1249;p30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1250" name="Google Shape;1250;p30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51" name="Google Shape;1251;p30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1252" name="Google Shape;1252;p30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30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30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5" name="Google Shape;1255;p30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6" name="Google Shape;1256;p30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7" name="Google Shape;1257;p30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8" name="Google Shape;1258;p30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9" name="Google Shape;1259;p30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0" name="Google Shape;1260;p30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30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30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30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30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30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30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30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30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30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30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30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30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30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30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30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76" name="Google Shape;1276;p30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0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0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0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0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0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0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0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0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0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0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0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30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30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0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0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0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0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0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0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0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0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0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0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0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0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0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0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0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0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0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0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0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0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0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0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0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0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0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0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16" name="Google Shape;1316;p30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317" name="Google Shape;1317;p30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30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30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20" name="Google Shape;1320;p30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1" name="Google Shape;1321;p30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322" name="Google Shape;1322;p30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1323" name="Google Shape;1323;p30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4" name="Google Shape;1324;p30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1325" name="Google Shape;1325;p30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30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30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30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30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30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3730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bg>
      <p:bgPr>
        <a:solidFill>
          <a:srgbClr val="002060"/>
        </a:solidFill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31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333" name="Google Shape;1333;p31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4" name="Google Shape;1334;p31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335" name="Google Shape;1335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6" name="Google Shape;1336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7" name="Google Shape;1337;p31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38" name="Google Shape;1338;p31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339" name="Google Shape;1339;p31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31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1" name="Google Shape;1341;p31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342" name="Google Shape;1342;p31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3" name="Google Shape;1343;p31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4" name="Google Shape;1344;p31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345" name="Google Shape;1345;p31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6" name="Google Shape;1346;p31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47" name="Google Shape;1347;p31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348" name="Google Shape;1348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" name="Google Shape;1349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0" name="Google Shape;1350;p31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51" name="Google Shape;1351;p31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2" name="Google Shape;1352;p31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3" name="Google Shape;1353;p31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5" name="Google Shape;1355;p31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31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31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31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31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31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31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31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31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31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31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31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31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31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31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31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31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31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31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31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31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31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31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31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31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31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31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31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31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31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31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31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31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31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31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31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31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31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31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31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31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31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31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31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399" name="Google Shape;1399;p31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0" name="Google Shape;1400;p31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31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31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03" name="Google Shape;1403;p31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404" name="Google Shape;1404;p31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" name="Google Shape;1406;p31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407" name="Google Shape;1407;p31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7" name="Google Shape;1417;p31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418" name="Google Shape;1418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" name="Google Shape;1420;p31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31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22" name="Google Shape;1422;p31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423" name="Google Shape;1423;p31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5" name="Google Shape;1425;p31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1426" name="Google Shape;1426;p31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27" name="Google Shape;1427;p31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1428" name="Google Shape;1428;p31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31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31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31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31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31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31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31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31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31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31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31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31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31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31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31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31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31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31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31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31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31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31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31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31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31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31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31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31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31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31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31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31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31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31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31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31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31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4" name="Google Shape;1484;p31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31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31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31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31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31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31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31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31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31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31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31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31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31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31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31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38" name="Google Shape;1538;p31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9132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bg>
      <p:bgPr>
        <a:solidFill>
          <a:srgbClr val="002060"/>
        </a:solidFill>
        <a:effectLst/>
      </p:bgPr>
    </p:bg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0" name="Google Shape;1540;p32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541" name="Google Shape;1541;p32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2" name="Google Shape;1542;p32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543" name="Google Shape;1543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45" name="Google Shape;1545;p32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46" name="Google Shape;1546;p32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547" name="Google Shape;1547;p32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49" name="Google Shape;1549;p32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550" name="Google Shape;1550;p32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32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2" name="Google Shape;1552;p32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553" name="Google Shape;1553;p32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32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5" name="Google Shape;1555;p32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56" name="Google Shape;1556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58" name="Google Shape;1558;p32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559" name="Google Shape;1559;p32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32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61" name="Google Shape;1561;p32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3" name="Google Shape;1563;p32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32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32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32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32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32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32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32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32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32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32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32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6" name="Google Shape;1576;p32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32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p32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32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32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1" name="Google Shape;1581;p32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2" name="Google Shape;1582;p32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3" name="Google Shape;1583;p32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5" name="Google Shape;1585;p32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6" name="Google Shape;1586;p32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7" name="Google Shape;1587;p32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8" name="Google Shape;1588;p32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89" name="Google Shape;1589;p32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0" name="Google Shape;1590;p32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1" name="Google Shape;1591;p32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2" name="Google Shape;1592;p32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32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32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32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32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32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32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32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32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32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32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32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32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32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32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32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32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32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11" name="Google Shape;1611;p32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1612" name="Google Shape;1612;p32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3" name="Google Shape;1653;p32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654" name="Google Shape;1654;p32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6" name="Google Shape;1656;p32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657" name="Google Shape;1657;p32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32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668" name="Google Shape;1668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0" name="Google Shape;1670;p32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32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672" name="Google Shape;1672;p32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673" name="Google Shape;1673;p32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5" name="Google Shape;1675;p32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7959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bg>
      <p:bgPr>
        <a:solidFill>
          <a:srgbClr val="002060"/>
        </a:solidFill>
        <a:effectLst/>
      </p:bgPr>
    </p:bg>
    <p:spTree>
      <p:nvGrpSpPr>
        <p:cNvPr id="1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7" name="Google Shape;1677;p33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678" name="Google Shape;1678;p33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9" name="Google Shape;1679;p33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680" name="Google Shape;1680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2" name="Google Shape;1682;p33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3" name="Google Shape;1683;p33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684" name="Google Shape;1684;p33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33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6" name="Google Shape;1686;p33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687" name="Google Shape;1687;p33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33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9" name="Google Shape;1689;p33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690" name="Google Shape;1690;p33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33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2" name="Google Shape;1692;p33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693" name="Google Shape;1693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5" name="Google Shape;1695;p33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696" name="Google Shape;1696;p33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33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8" name="Google Shape;1698;p33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00" name="Google Shape;1700;p33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33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33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33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33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33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33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33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33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33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33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33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33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33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33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33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33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33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33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33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33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33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3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33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3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3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33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33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33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33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33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33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33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33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3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3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33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33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33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33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33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3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3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33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33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33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33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748" name="Google Shape;1748;p33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749" name="Google Shape;1749;p33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2" name="Google Shape;1812;p33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813" name="Google Shape;1813;p3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5" name="Google Shape;1815;p33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816" name="Google Shape;1816;p3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6" name="Google Shape;1826;p33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827" name="Google Shape;1827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9" name="Google Shape;1829;p33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33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831" name="Google Shape;1831;p33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832" name="Google Shape;1832;p3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33"/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728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bg>
      <p:bgPr>
        <a:solidFill>
          <a:srgbClr val="002060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34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837" name="Google Shape;1837;p34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8" name="Google Shape;1838;p34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839" name="Google Shape;1839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1" name="Google Shape;1841;p34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2" name="Google Shape;1842;p34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843" name="Google Shape;1843;p34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5" name="Google Shape;1845;p34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846" name="Google Shape;1846;p34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48" name="Google Shape;1848;p34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849" name="Google Shape;1849;p34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1" name="Google Shape;1851;p34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852" name="Google Shape;1852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4" name="Google Shape;1854;p34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55" name="Google Shape;1855;p34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857;p34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34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859;p34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0" name="Google Shape;1860;p34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861;p34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4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34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4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4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4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4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4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34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34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34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34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34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4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34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34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34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34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34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34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34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34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34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34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34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34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4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34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34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34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34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34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34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34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34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34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34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34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981952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bg>
      <p:bgPr>
        <a:solidFill>
          <a:srgbClr val="4F6128"/>
        </a:solidFill>
        <a:effectLst/>
      </p:bgPr>
    </p:bg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" name="Google Shape;1905;p35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1906" name="Google Shape;1906;p35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7" name="Google Shape;1907;p35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1908" name="Google Shape;1908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0" name="Google Shape;1910;p35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1" name="Google Shape;1911;p35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1912" name="Google Shape;1912;p35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4" name="Google Shape;1914;p35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15" name="Google Shape;1915;p35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17" name="Google Shape;1917;p35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918" name="Google Shape;1918;p35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0" name="Google Shape;1920;p35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921" name="Google Shape;1921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23" name="Google Shape;1923;p35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924" name="Google Shape;1924;p35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5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6" name="Google Shape;1926;p35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35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8" name="Google Shape;1928;p35"/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1929" name="Google Shape;1929;p35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35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35"/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1932" name="Google Shape;1932;p35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35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35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35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35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35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35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35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35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35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2" name="Google Shape;1942;p35"/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1943" name="Google Shape;1943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5" name="Google Shape;1945;p35"/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35"/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47" name="Google Shape;1947;p35"/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1948" name="Google Shape;1948;p35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35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0" name="Google Shape;1950;p35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35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35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35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35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35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35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35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35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35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35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35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35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35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35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35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35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35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35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35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35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35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5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5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35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35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35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35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35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35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35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35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35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35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5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35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35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35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35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35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35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35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35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35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35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995" name="Google Shape;1995;p35"/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</p:grpSpPr>
        <p:sp>
          <p:nvSpPr>
            <p:cNvPr id="1996" name="Google Shape;1996;p35"/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rgbClr val="C2D5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7" name="Google Shape;1997;p35"/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</p:grpSpPr>
          <p:sp>
            <p:nvSpPr>
              <p:cNvPr id="1998" name="Google Shape;1998;p35"/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5"/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5"/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rgbClr val="C2D5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01" name="Google Shape;2001;p35"/>
          <p:cNvGrpSpPr/>
          <p:nvPr/>
        </p:nvGrpSpPr>
        <p:grpSpPr>
          <a:xfrm>
            <a:off x="8391927" y="4047629"/>
            <a:ext cx="2301387" cy="1593766"/>
            <a:chOff x="4799733" y="3457797"/>
            <a:chExt cx="2301387" cy="1593766"/>
          </a:xfrm>
        </p:grpSpPr>
        <p:sp>
          <p:nvSpPr>
            <p:cNvPr id="2002" name="Google Shape;2002;p35"/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35"/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35"/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35"/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35"/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35"/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35"/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35"/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35"/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35"/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35"/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35"/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35"/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35"/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35"/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35"/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35"/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35"/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35"/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35"/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35"/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35"/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35"/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35"/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35"/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35"/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35"/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35"/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35"/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35"/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35"/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5"/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35"/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35"/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35"/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35"/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35"/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35"/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35"/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35"/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35"/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35"/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35"/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35"/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35"/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35"/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35"/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35"/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35"/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8" name="Google Shape;2058;p35"/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059" name="Google Shape;2059;p35"/>
            <p:cNvGrpSpPr/>
            <p:nvPr/>
          </p:nvGrpSpPr>
          <p:grpSpPr>
            <a:xfrm>
              <a:off x="1598355" y="4368136"/>
              <a:ext cx="868989" cy="1258447"/>
              <a:chOff x="3235834" y="3793115"/>
              <a:chExt cx="868989" cy="1258447"/>
            </a:xfrm>
          </p:grpSpPr>
          <p:sp>
            <p:nvSpPr>
              <p:cNvPr id="2060" name="Google Shape;2060;p35"/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61" name="Google Shape;2061;p35"/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62" name="Google Shape;2062;p35"/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3" name="Google Shape;2063;p35"/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4" name="Google Shape;2064;p35"/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5" name="Google Shape;2065;p35"/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6" name="Google Shape;2066;p35"/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7" name="Google Shape;2067;p35"/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8" name="Google Shape;2068;p35"/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9" name="Google Shape;2069;p35"/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0" name="Google Shape;2070;p35"/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1" name="Google Shape;2071;p35"/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2" name="Google Shape;2072;p35"/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3" name="Google Shape;2073;p35"/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4" name="Google Shape;2074;p35"/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5" name="Google Shape;2075;p35"/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6" name="Google Shape;2076;p35"/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7" name="Google Shape;2077;p35"/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8" name="Google Shape;2078;p35"/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9" name="Google Shape;2079;p35"/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0" name="Google Shape;2080;p35"/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1" name="Google Shape;2081;p35"/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2" name="Google Shape;2082;p35"/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3" name="Google Shape;2083;p35"/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4" name="Google Shape;2084;p35"/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5" name="Google Shape;2085;p35"/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SzPts val="1800"/>
                    <a:buFont typeface="Arial"/>
                    <a:buNone/>
                  </a:pPr>
                  <a:endParaRPr kern="0">
                    <a:solidFill>
                      <a:srgbClr val="000000"/>
                    </a:solidFill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086" name="Google Shape;2086;p35"/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35"/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35"/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35"/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35"/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35"/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35"/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35"/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35"/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5"/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5"/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5"/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5"/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26" name="Google Shape;2126;p35"/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127" name="Google Shape;2127;p35"/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30" name="Google Shape;2130;p35"/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1" name="Google Shape;2131;p35"/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1524301" y="5626805"/>
            <a:ext cx="9320239" cy="1231194"/>
            <a:chOff x="1524301" y="5626805"/>
            <a:chExt cx="9320239" cy="1231194"/>
          </a:xfrm>
        </p:grpSpPr>
        <p:sp>
          <p:nvSpPr>
            <p:cNvPr id="2133" name="Google Shape;2133;p35"/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34" name="Google Shape;2134;p35"/>
            <p:cNvGrpSpPr/>
            <p:nvPr/>
          </p:nvGrpSpPr>
          <p:grpSpPr>
            <a:xfrm>
              <a:off x="1524301" y="5626805"/>
              <a:ext cx="9320239" cy="1231194"/>
              <a:chOff x="929285" y="5051507"/>
              <a:chExt cx="7315206" cy="1231194"/>
            </a:xfrm>
          </p:grpSpPr>
          <p:sp>
            <p:nvSpPr>
              <p:cNvPr id="2135" name="Google Shape;2135;p35"/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94985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2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bg>
      <p:bgPr>
        <a:solidFill>
          <a:srgbClr val="4F6128"/>
        </a:solidFill>
        <a:effectLst/>
      </p:bgPr>
    </p:bg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6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143" name="Google Shape;2143;p36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4" name="Google Shape;2144;p36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145" name="Google Shape;2145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47" name="Google Shape;2147;p36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8" name="Google Shape;2148;p36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49" name="Google Shape;2149;p36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6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36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152" name="Google Shape;2152;p36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6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4" name="Google Shape;2154;p36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155" name="Google Shape;2155;p36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6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36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158" name="Google Shape;2158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0" name="Google Shape;2160;p36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161" name="Google Shape;2161;p36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6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63" name="Google Shape;2163;p36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" name="Google Shape;2165;p36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36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36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36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36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36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36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36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6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36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36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36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36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6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36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36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36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36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36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6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36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36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36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36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36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36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36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36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36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36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36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36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36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36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36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36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36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36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36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36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36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36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6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36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36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36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36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13" name="Google Shape;2213;p36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214" name="Google Shape;2214;p36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6" name="Google Shape;2216;p36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217" name="Google Shape;2217;p36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36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36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36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7" name="Google Shape;2227;p36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228" name="Google Shape;2228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0" name="Google Shape;2230;p36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36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33" name="Google Shape;2233;p36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5" name="Google Shape;2235;p36"/>
          <p:cNvGrpSpPr/>
          <p:nvPr/>
        </p:nvGrpSpPr>
        <p:grpSpPr>
          <a:xfrm>
            <a:off x="2548289" y="3588080"/>
            <a:ext cx="2599447" cy="2521829"/>
            <a:chOff x="5641385" y="2381306"/>
            <a:chExt cx="2599447" cy="2521829"/>
          </a:xfrm>
        </p:grpSpPr>
        <p:sp>
          <p:nvSpPr>
            <p:cNvPr id="2236" name="Google Shape;2236;p36"/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37" name="Google Shape;2237;p36"/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7" cy="1593766"/>
            </a:xfrm>
          </p:grpSpPr>
          <p:sp>
            <p:nvSpPr>
              <p:cNvPr id="2238" name="Google Shape;2238;p36"/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36"/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36"/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36"/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36"/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36"/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36"/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36"/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36"/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36"/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36"/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36"/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36"/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36"/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36"/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36"/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36"/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36"/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36"/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4" name="Google Shape;2294;p36"/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8" name="Google Shape;2348;p36"/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974806"/>
                </a:solidFill>
                <a:latin typeface="Cookie"/>
                <a:ea typeface="Cookie"/>
                <a:cs typeface="Cookie"/>
                <a:sym typeface="Cookie"/>
              </a:rPr>
              <a:t>KHÁM PHÁ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091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bg>
      <p:bgPr>
        <a:solidFill>
          <a:srgbClr val="4F6128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3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351" name="Google Shape;2351;p3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2" name="Google Shape;2352;p3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53" name="Google Shape;2353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55" name="Google Shape;2355;p3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56" name="Google Shape;2356;p3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357" name="Google Shape;2357;p3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3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59" name="Google Shape;2359;p3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360" name="Google Shape;2360;p3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3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3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363" name="Google Shape;2363;p3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3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5" name="Google Shape;2365;p3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366" name="Google Shape;2366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3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369" name="Google Shape;2369;p3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3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1" name="Google Shape;2371;p3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3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3" name="Google Shape;2373;p3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3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3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3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3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3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3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3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3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3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3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3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3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3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3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3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3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3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3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3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3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3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3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3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3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3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3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3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3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3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3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3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3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3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3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3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3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3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3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3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3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37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BD4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37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B2A0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37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21" name="Google Shape;2421;p37"/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422" name="Google Shape;2422;p37"/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7"/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7"/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7"/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7"/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7"/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7"/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7"/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7"/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7"/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7"/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7"/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7"/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7"/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37"/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7"/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7"/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7"/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7"/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7"/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7"/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7"/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7"/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7"/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7"/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7"/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7"/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7"/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7"/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7"/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7"/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7"/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7"/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7"/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37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464" name="Google Shape;2464;p37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7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6" name="Google Shape;2466;p37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467" name="Google Shape;2467;p37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7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7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7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7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7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7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7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7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7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7" name="Google Shape;2477;p37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478" name="Google Shape;2478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0" name="Google Shape;2480;p37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37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37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483" name="Google Shape;2483;p37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85" name="Google Shape;2485;p37"/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C00000"/>
                </a:solidFill>
                <a:latin typeface="Cookie"/>
                <a:ea typeface="Cookie"/>
                <a:cs typeface="Cookie"/>
                <a:sym typeface="Cookie"/>
              </a:rPr>
              <a:t>HOẠT ĐỘNG</a:t>
            </a: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01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bg>
      <p:bgPr>
        <a:solidFill>
          <a:srgbClr val="4F6128"/>
        </a:solidFill>
        <a:effectLst/>
      </p:bgPr>
    </p:bg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38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2488" name="Google Shape;2488;p38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E36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89" name="Google Shape;2489;p38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490" name="Google Shape;2490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2" name="Google Shape;2492;p38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38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494" name="Google Shape;2494;p38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38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6" name="Google Shape;2496;p38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97" name="Google Shape;2497;p38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38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99" name="Google Shape;2499;p38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500" name="Google Shape;2500;p38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38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2" name="Google Shape;2502;p38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503" name="Google Shape;2503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505" name="Google Shape;2505;p38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2506" name="Google Shape;2506;p38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38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SzPts val="1800"/>
                  <a:buFont typeface="Arial"/>
                  <a:buNone/>
                </a:pPr>
                <a:endParaRPr kern="0">
                  <a:solidFill>
                    <a:srgbClr val="000000"/>
                  </a:solidFill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08" name="Google Shape;2508;p38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10" name="Google Shape;2510;p38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1" name="Google Shape;2511;p38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2" name="Google Shape;2512;p38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3" name="Google Shape;2513;p38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38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38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38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38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38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38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38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38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38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38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38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38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38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38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38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38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38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38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38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38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38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38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38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38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38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38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38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38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38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38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38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38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38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38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38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38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38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38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38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8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38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38"/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6DD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38"/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38"/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500"/>
              <a:buFont typeface="Arial"/>
              <a:buNone/>
            </a:pPr>
            <a:endParaRPr sz="5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558" name="Google Shape;2558;p38"/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559" name="Google Shape;2559;p38"/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2" name="Google Shape;2622;p38"/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623" name="Google Shape;2623;p38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5" name="Google Shape;2625;p38"/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626" name="Google Shape;2626;p38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6" name="Google Shape;2636;p38"/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637" name="Google Shape;2637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9" name="Google Shape;2639;p38"/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38"/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641" name="Google Shape;2641;p38"/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642" name="Google Shape;2642;p38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4" name="Google Shape;2644;p38"/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1500" kern="0">
                <a:solidFill>
                  <a:srgbClr val="002060"/>
                </a:solidFill>
                <a:latin typeface="Cookie"/>
                <a:ea typeface="Cookie"/>
                <a:cs typeface="Cookie"/>
                <a:sym typeface="Cookie"/>
              </a:rPr>
              <a:t>LUYỆN TẬP</a:t>
            </a:r>
            <a:endParaRPr sz="11500" kern="0">
              <a:solidFill>
                <a:srgbClr val="002060"/>
              </a:solidFill>
              <a:latin typeface="Cookie"/>
              <a:ea typeface="Cookie"/>
              <a:cs typeface="Cookie"/>
              <a:sym typeface="Cookie"/>
            </a:endParaRPr>
          </a:p>
        </p:txBody>
      </p:sp>
    </p:spTree>
    <p:extLst>
      <p:ext uri="{BB962C8B-B14F-4D97-AF65-F5344CB8AC3E}">
        <p14:creationId xmlns:p14="http://schemas.microsoft.com/office/powerpoint/2010/main" val="3198836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21" Type="http://schemas.openxmlformats.org/officeDocument/2006/relationships/slideLayout" Target="../slideLayouts/slideLayout42.xml"/><Relationship Id="rId34" Type="http://schemas.openxmlformats.org/officeDocument/2006/relationships/slideLayout" Target="../slideLayouts/slideLayout55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33" Type="http://schemas.openxmlformats.org/officeDocument/2006/relationships/slideLayout" Target="../slideLayouts/slideLayout54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29" Type="http://schemas.openxmlformats.org/officeDocument/2006/relationships/slideLayout" Target="../slideLayouts/slideLayout50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32" Type="http://schemas.openxmlformats.org/officeDocument/2006/relationships/slideLayout" Target="../slideLayouts/slideLayout53.xml"/><Relationship Id="rId37" Type="http://schemas.openxmlformats.org/officeDocument/2006/relationships/image" Target="../media/image5.jpeg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28" Type="http://schemas.openxmlformats.org/officeDocument/2006/relationships/slideLayout" Target="../slideLayouts/slideLayout49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31" Type="http://schemas.openxmlformats.org/officeDocument/2006/relationships/slideLayout" Target="../slideLayouts/slideLayout52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slideLayout" Target="../slideLayouts/slideLayout48.xml"/><Relationship Id="rId30" Type="http://schemas.openxmlformats.org/officeDocument/2006/relationships/slideLayout" Target="../slideLayouts/slideLayout51.xml"/><Relationship Id="rId35" Type="http://schemas.openxmlformats.org/officeDocument/2006/relationships/slideLayout" Target="../slideLayouts/slideLayout56.xml"/><Relationship Id="rId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26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5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24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23" Type="http://schemas.openxmlformats.org/officeDocument/2006/relationships/slideLayout" Target="../slideLayouts/slideLayout106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Relationship Id="rId22" Type="http://schemas.openxmlformats.org/officeDocument/2006/relationships/slideLayout" Target="../slideLayouts/slideLayout105.xml"/><Relationship Id="rId27" Type="http://schemas.openxmlformats.org/officeDocument/2006/relationships/slideLayout" Target="../slideLayouts/slideLayout11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13" Type="http://schemas.openxmlformats.org/officeDocument/2006/relationships/slideLayout" Target="../slideLayouts/slideLayout123.xml"/><Relationship Id="rId18" Type="http://schemas.openxmlformats.org/officeDocument/2006/relationships/slideLayout" Target="../slideLayouts/slideLayout128.xml"/><Relationship Id="rId26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13.xml"/><Relationship Id="rId21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17.xml"/><Relationship Id="rId12" Type="http://schemas.openxmlformats.org/officeDocument/2006/relationships/slideLayout" Target="../slideLayouts/slideLayout122.xml"/><Relationship Id="rId17" Type="http://schemas.openxmlformats.org/officeDocument/2006/relationships/slideLayout" Target="../slideLayouts/slideLayout127.xml"/><Relationship Id="rId25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26.xml"/><Relationship Id="rId20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24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15.xml"/><Relationship Id="rId15" Type="http://schemas.openxmlformats.org/officeDocument/2006/relationships/slideLayout" Target="../slideLayouts/slideLayout125.xml"/><Relationship Id="rId23" Type="http://schemas.openxmlformats.org/officeDocument/2006/relationships/slideLayout" Target="../slideLayouts/slideLayout133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120.xml"/><Relationship Id="rId19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Relationship Id="rId14" Type="http://schemas.openxmlformats.org/officeDocument/2006/relationships/slideLayout" Target="../slideLayouts/slideLayout124.xml"/><Relationship Id="rId22" Type="http://schemas.openxmlformats.org/officeDocument/2006/relationships/slideLayout" Target="../slideLayouts/slideLayout132.xml"/><Relationship Id="rId27" Type="http://schemas.openxmlformats.org/officeDocument/2006/relationships/slideLayout" Target="../slideLayouts/slideLayout13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slideLayout" Target="../slideLayouts/slideLayout150.xml"/><Relationship Id="rId18" Type="http://schemas.openxmlformats.org/officeDocument/2006/relationships/slideLayout" Target="../slideLayouts/slideLayout155.xml"/><Relationship Id="rId26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40.xml"/><Relationship Id="rId21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44.xml"/><Relationship Id="rId12" Type="http://schemas.openxmlformats.org/officeDocument/2006/relationships/slideLayout" Target="../slideLayouts/slideLayout149.xml"/><Relationship Id="rId17" Type="http://schemas.openxmlformats.org/officeDocument/2006/relationships/slideLayout" Target="../slideLayouts/slideLayout154.xml"/><Relationship Id="rId25" Type="http://schemas.openxmlformats.org/officeDocument/2006/relationships/slideLayout" Target="../slideLayouts/slideLayout162.xml"/><Relationship Id="rId2" Type="http://schemas.openxmlformats.org/officeDocument/2006/relationships/slideLayout" Target="../slideLayouts/slideLayout139.xml"/><Relationship Id="rId16" Type="http://schemas.openxmlformats.org/officeDocument/2006/relationships/slideLayout" Target="../slideLayouts/slideLayout153.xml"/><Relationship Id="rId20" Type="http://schemas.openxmlformats.org/officeDocument/2006/relationships/slideLayout" Target="../slideLayouts/slideLayout157.xml"/><Relationship Id="rId29" Type="http://schemas.openxmlformats.org/officeDocument/2006/relationships/theme" Target="../theme/theme6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24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42.xml"/><Relationship Id="rId15" Type="http://schemas.openxmlformats.org/officeDocument/2006/relationships/slideLayout" Target="../slideLayouts/slideLayout152.xml"/><Relationship Id="rId23" Type="http://schemas.openxmlformats.org/officeDocument/2006/relationships/slideLayout" Target="../slideLayouts/slideLayout160.xml"/><Relationship Id="rId28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47.xml"/><Relationship Id="rId19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4" Type="http://schemas.openxmlformats.org/officeDocument/2006/relationships/slideLayout" Target="../slideLayouts/slideLayout151.xml"/><Relationship Id="rId22" Type="http://schemas.openxmlformats.org/officeDocument/2006/relationships/slideLayout" Target="../slideLayouts/slideLayout159.xml"/><Relationship Id="rId27" Type="http://schemas.openxmlformats.org/officeDocument/2006/relationships/slideLayout" Target="../slideLayouts/slideLayout164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8.xml"/><Relationship Id="rId18" Type="http://schemas.openxmlformats.org/officeDocument/2006/relationships/slideLayout" Target="../slideLayouts/slideLayout183.xml"/><Relationship Id="rId26" Type="http://schemas.openxmlformats.org/officeDocument/2006/relationships/slideLayout" Target="../slideLayouts/slideLayout191.xml"/><Relationship Id="rId21" Type="http://schemas.openxmlformats.org/officeDocument/2006/relationships/slideLayout" Target="../slideLayouts/slideLayout186.xml"/><Relationship Id="rId34" Type="http://schemas.openxmlformats.org/officeDocument/2006/relationships/slideLayout" Target="../slideLayouts/slideLayout199.xml"/><Relationship Id="rId7" Type="http://schemas.openxmlformats.org/officeDocument/2006/relationships/slideLayout" Target="../slideLayouts/slideLayout172.xml"/><Relationship Id="rId12" Type="http://schemas.openxmlformats.org/officeDocument/2006/relationships/slideLayout" Target="../slideLayouts/slideLayout177.xml"/><Relationship Id="rId17" Type="http://schemas.openxmlformats.org/officeDocument/2006/relationships/slideLayout" Target="../slideLayouts/slideLayout182.xml"/><Relationship Id="rId25" Type="http://schemas.openxmlformats.org/officeDocument/2006/relationships/slideLayout" Target="../slideLayouts/slideLayout190.xml"/><Relationship Id="rId33" Type="http://schemas.openxmlformats.org/officeDocument/2006/relationships/slideLayout" Target="../slideLayouts/slideLayout198.xml"/><Relationship Id="rId38" Type="http://schemas.openxmlformats.org/officeDocument/2006/relationships/image" Target="../media/image5.jpeg"/><Relationship Id="rId2" Type="http://schemas.openxmlformats.org/officeDocument/2006/relationships/slideLayout" Target="../slideLayouts/slideLayout167.xml"/><Relationship Id="rId16" Type="http://schemas.openxmlformats.org/officeDocument/2006/relationships/slideLayout" Target="../slideLayouts/slideLayout181.xml"/><Relationship Id="rId20" Type="http://schemas.openxmlformats.org/officeDocument/2006/relationships/slideLayout" Target="../slideLayouts/slideLayout185.xml"/><Relationship Id="rId29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24" Type="http://schemas.openxmlformats.org/officeDocument/2006/relationships/slideLayout" Target="../slideLayouts/slideLayout189.xml"/><Relationship Id="rId32" Type="http://schemas.openxmlformats.org/officeDocument/2006/relationships/slideLayout" Target="../slideLayouts/slideLayout197.xml"/><Relationship Id="rId37" Type="http://schemas.openxmlformats.org/officeDocument/2006/relationships/theme" Target="../theme/theme7.xml"/><Relationship Id="rId5" Type="http://schemas.openxmlformats.org/officeDocument/2006/relationships/slideLayout" Target="../slideLayouts/slideLayout170.xml"/><Relationship Id="rId15" Type="http://schemas.openxmlformats.org/officeDocument/2006/relationships/slideLayout" Target="../slideLayouts/slideLayout180.xml"/><Relationship Id="rId23" Type="http://schemas.openxmlformats.org/officeDocument/2006/relationships/slideLayout" Target="../slideLayouts/slideLayout188.xml"/><Relationship Id="rId28" Type="http://schemas.openxmlformats.org/officeDocument/2006/relationships/slideLayout" Target="../slideLayouts/slideLayout193.xml"/><Relationship Id="rId36" Type="http://schemas.openxmlformats.org/officeDocument/2006/relationships/slideLayout" Target="../slideLayouts/slideLayout201.xml"/><Relationship Id="rId10" Type="http://schemas.openxmlformats.org/officeDocument/2006/relationships/slideLayout" Target="../slideLayouts/slideLayout175.xml"/><Relationship Id="rId19" Type="http://schemas.openxmlformats.org/officeDocument/2006/relationships/slideLayout" Target="../slideLayouts/slideLayout184.xml"/><Relationship Id="rId31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Relationship Id="rId14" Type="http://schemas.openxmlformats.org/officeDocument/2006/relationships/slideLayout" Target="../slideLayouts/slideLayout179.xml"/><Relationship Id="rId22" Type="http://schemas.openxmlformats.org/officeDocument/2006/relationships/slideLayout" Target="../slideLayouts/slideLayout187.xml"/><Relationship Id="rId27" Type="http://schemas.openxmlformats.org/officeDocument/2006/relationships/slideLayout" Target="../slideLayouts/slideLayout192.xml"/><Relationship Id="rId30" Type="http://schemas.openxmlformats.org/officeDocument/2006/relationships/slideLayout" Target="../slideLayouts/slideLayout195.xml"/><Relationship Id="rId35" Type="http://schemas.openxmlformats.org/officeDocument/2006/relationships/slideLayout" Target="../slideLayouts/slideLayout200.xml"/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204.xml"/><Relationship Id="rId7" Type="http://schemas.openxmlformats.org/officeDocument/2006/relationships/slideLayout" Target="../slideLayouts/slideLayout208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03.xml"/><Relationship Id="rId1" Type="http://schemas.openxmlformats.org/officeDocument/2006/relationships/slideLayout" Target="../slideLayouts/slideLayout202.xml"/><Relationship Id="rId6" Type="http://schemas.openxmlformats.org/officeDocument/2006/relationships/slideLayout" Target="../slideLayouts/slideLayout207.xml"/><Relationship Id="rId11" Type="http://schemas.openxmlformats.org/officeDocument/2006/relationships/slideLayout" Target="../slideLayouts/slideLayout212.xml"/><Relationship Id="rId5" Type="http://schemas.openxmlformats.org/officeDocument/2006/relationships/slideLayout" Target="../slideLayouts/slideLayout206.xml"/><Relationship Id="rId10" Type="http://schemas.openxmlformats.org/officeDocument/2006/relationships/slideLayout" Target="../slideLayouts/slideLayout211.xml"/><Relationship Id="rId4" Type="http://schemas.openxmlformats.org/officeDocument/2006/relationships/slideLayout" Target="../slideLayouts/slideLayout205.xml"/><Relationship Id="rId9" Type="http://schemas.openxmlformats.org/officeDocument/2006/relationships/slideLayout" Target="../slideLayouts/slideLayout2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99" r:id="rId5"/>
    <p:sldLayoutId id="2147483675" r:id="rId6"/>
    <p:sldLayoutId id="2147483692" r:id="rId7"/>
    <p:sldLayoutId id="2147483694" r:id="rId8"/>
    <p:sldLayoutId id="2147483693" r:id="rId9"/>
    <p:sldLayoutId id="2147483691" r:id="rId10"/>
    <p:sldLayoutId id="2147483676" r:id="rId11"/>
    <p:sldLayoutId id="2147483677" r:id="rId12"/>
    <p:sldLayoutId id="2147483678" r:id="rId13"/>
    <p:sldLayoutId id="2147483679" r:id="rId14"/>
    <p:sldLayoutId id="2147483700" r:id="rId15"/>
    <p:sldLayoutId id="2147483680" r:id="rId16"/>
    <p:sldLayoutId id="2147483695" r:id="rId17"/>
    <p:sldLayoutId id="2147483696" r:id="rId18"/>
    <p:sldLayoutId id="2147483697" r:id="rId19"/>
    <p:sldLayoutId id="2147483698" r:id="rId20"/>
    <p:sldLayoutId id="2147483701" r:id="rId2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7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107997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  <p:sldLayoutId id="2147483730" r:id="rId28"/>
    <p:sldLayoutId id="2147483731" r:id="rId29"/>
    <p:sldLayoutId id="2147483732" r:id="rId30"/>
    <p:sldLayoutId id="2147483733" r:id="rId31"/>
    <p:sldLayoutId id="2147483734" r:id="rId32"/>
    <p:sldLayoutId id="2147483735" r:id="rId33"/>
    <p:sldLayoutId id="2147483736" r:id="rId34"/>
    <p:sldLayoutId id="2147483737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47455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  <p:sldLayoutId id="2147483758" r:id="rId20"/>
    <p:sldLayoutId id="2147483759" r:id="rId21"/>
    <p:sldLayoutId id="2147483760" r:id="rId22"/>
    <p:sldLayoutId id="2147483761" r:id="rId23"/>
    <p:sldLayoutId id="2147483762" r:id="rId24"/>
    <p:sldLayoutId id="2147483763" r:id="rId25"/>
    <p:sldLayoutId id="2147483764" r:id="rId26"/>
    <p:sldLayoutId id="2147483765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41612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  <p:sldLayoutId id="2147483789" r:id="rId23"/>
    <p:sldLayoutId id="2147483790" r:id="rId24"/>
    <p:sldLayoutId id="2147483791" r:id="rId25"/>
    <p:sldLayoutId id="2147483792" r:id="rId26"/>
    <p:sldLayoutId id="2147483793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271278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  <p:sldLayoutId id="2147483803" r:id="rId9"/>
    <p:sldLayoutId id="2147483804" r:id="rId10"/>
    <p:sldLayoutId id="2147483805" r:id="rId11"/>
    <p:sldLayoutId id="2147483806" r:id="rId12"/>
    <p:sldLayoutId id="2147483807" r:id="rId13"/>
    <p:sldLayoutId id="2147483808" r:id="rId14"/>
    <p:sldLayoutId id="2147483809" r:id="rId15"/>
    <p:sldLayoutId id="2147483810" r:id="rId16"/>
    <p:sldLayoutId id="2147483811" r:id="rId17"/>
    <p:sldLayoutId id="2147483812" r:id="rId18"/>
    <p:sldLayoutId id="2147483813" r:id="rId19"/>
    <p:sldLayoutId id="2147483814" r:id="rId20"/>
    <p:sldLayoutId id="2147483815" r:id="rId21"/>
    <p:sldLayoutId id="2147483816" r:id="rId22"/>
    <p:sldLayoutId id="2147483817" r:id="rId23"/>
    <p:sldLayoutId id="2147483818" r:id="rId24"/>
    <p:sldLayoutId id="2147483819" r:id="rId25"/>
    <p:sldLayoutId id="2147483820" r:id="rId26"/>
    <p:sldLayoutId id="2147483821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ookie"/>
              <a:buNone/>
              <a:defRPr sz="4400" b="0" i="0" u="none" strike="noStrike" cap="none">
                <a:solidFill>
                  <a:schemeClr val="dk1"/>
                </a:solidFill>
                <a:latin typeface="Cookie"/>
                <a:ea typeface="Cookie"/>
                <a:cs typeface="Cookie"/>
                <a:sym typeface="Cooki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2"/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800" kern="0">
                <a:solidFill>
                  <a:srgbClr val="000000"/>
                </a:solidFill>
                <a:ea typeface="Arial"/>
                <a:cs typeface="Arial"/>
                <a:sym typeface="Arial"/>
              </a:rPr>
              <a:t>FeistyForwarders_0968120672</a:t>
            </a:r>
            <a:endParaRPr sz="8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312179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  <p:sldLayoutId id="2147483835" r:id="rId13"/>
    <p:sldLayoutId id="2147483836" r:id="rId14"/>
    <p:sldLayoutId id="2147483837" r:id="rId15"/>
    <p:sldLayoutId id="2147483838" r:id="rId16"/>
    <p:sldLayoutId id="2147483839" r:id="rId17"/>
    <p:sldLayoutId id="2147483840" r:id="rId18"/>
    <p:sldLayoutId id="2147483841" r:id="rId19"/>
    <p:sldLayoutId id="2147483842" r:id="rId20"/>
    <p:sldLayoutId id="2147483843" r:id="rId21"/>
    <p:sldLayoutId id="2147483844" r:id="rId22"/>
    <p:sldLayoutId id="2147483845" r:id="rId23"/>
    <p:sldLayoutId id="2147483846" r:id="rId24"/>
    <p:sldLayoutId id="2147483847" r:id="rId25"/>
    <p:sldLayoutId id="2147483848" r:id="rId26"/>
    <p:sldLayoutId id="2147483849" r:id="rId27"/>
    <p:sldLayoutId id="2147483850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776458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  <p:sldLayoutId id="2147483853" r:id="rId2"/>
    <p:sldLayoutId id="2147483854" r:id="rId3"/>
    <p:sldLayoutId id="2147483855" r:id="rId4"/>
    <p:sldLayoutId id="2147483856" r:id="rId5"/>
    <p:sldLayoutId id="2147483857" r:id="rId6"/>
    <p:sldLayoutId id="2147483858" r:id="rId7"/>
    <p:sldLayoutId id="2147483859" r:id="rId8"/>
    <p:sldLayoutId id="2147483860" r:id="rId9"/>
    <p:sldLayoutId id="2147483861" r:id="rId10"/>
    <p:sldLayoutId id="2147483862" r:id="rId11"/>
    <p:sldLayoutId id="2147483863" r:id="rId12"/>
    <p:sldLayoutId id="2147483864" r:id="rId13"/>
    <p:sldLayoutId id="2147483865" r:id="rId14"/>
    <p:sldLayoutId id="2147483866" r:id="rId15"/>
    <p:sldLayoutId id="2147483867" r:id="rId16"/>
    <p:sldLayoutId id="2147483868" r:id="rId17"/>
    <p:sldLayoutId id="2147483869" r:id="rId18"/>
    <p:sldLayoutId id="2147483870" r:id="rId19"/>
    <p:sldLayoutId id="2147483871" r:id="rId20"/>
    <p:sldLayoutId id="2147483872" r:id="rId21"/>
    <p:sldLayoutId id="2147483873" r:id="rId22"/>
    <p:sldLayoutId id="2147483874" r:id="rId23"/>
    <p:sldLayoutId id="2147483875" r:id="rId24"/>
    <p:sldLayoutId id="2147483876" r:id="rId25"/>
    <p:sldLayoutId id="2147483877" r:id="rId26"/>
    <p:sldLayoutId id="2147483878" r:id="rId27"/>
    <p:sldLayoutId id="2147483879" r:id="rId28"/>
    <p:sldLayoutId id="2147483880" r:id="rId29"/>
    <p:sldLayoutId id="2147483881" r:id="rId30"/>
    <p:sldLayoutId id="2147483882" r:id="rId31"/>
    <p:sldLayoutId id="2147483883" r:id="rId32"/>
    <p:sldLayoutId id="2147483884" r:id="rId33"/>
    <p:sldLayoutId id="2147483885" r:id="rId34"/>
    <p:sldLayoutId id="2147483886" r:id="rId35"/>
    <p:sldLayoutId id="2147483887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xmlns="" id="{52ECA2FC-E4EE-203C-522A-F6CE93F2D45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865" y="275167"/>
            <a:ext cx="10972271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xmlns="" id="{6AC4CFB2-29A5-D205-7F0B-8679D05D7D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865" y="1600729"/>
            <a:ext cx="10972271" cy="4525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7025BEA-0C26-8A9F-6FE2-509DA3FAE2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865" y="6356615"/>
            <a:ext cx="2844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l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4/5/2024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2B51045-8465-E88C-7BB4-7E0496AFC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865" y="6356615"/>
            <a:ext cx="3860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ctr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1AC2C83-766C-947B-CAB0-900BA75524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865" y="6356615"/>
            <a:ext cx="2844271" cy="365125"/>
          </a:xfrm>
          <a:prstGeom prst="rect">
            <a:avLst/>
          </a:prstGeom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417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89179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txStyles>
    <p:titleStyle>
      <a:lvl1pPr algn="ctr" defTabSz="1087394" rtl="0" eaLnBrk="0" fontAlgn="base" hangingPunct="0">
        <a:spcBef>
          <a:spcPct val="0"/>
        </a:spcBef>
        <a:spcAft>
          <a:spcPct val="0"/>
        </a:spcAft>
        <a:defRPr sz="525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2pPr>
      <a:lvl3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3pPr>
      <a:lvl4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4pPr>
      <a:lvl5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5pPr>
      <a:lvl6pPr marL="380985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6pPr>
      <a:lvl7pPr marL="761970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7pPr>
      <a:lvl8pPr marL="1142954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8pPr>
      <a:lvl9pPr marL="1523939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9pPr>
    </p:titleStyle>
    <p:bodyStyle>
      <a:lvl1pPr marL="407442" indent="-407442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33" kern="1200">
          <a:solidFill>
            <a:schemeClr val="tx1"/>
          </a:solidFill>
          <a:latin typeface="+mn-lt"/>
          <a:ea typeface="+mn-ea"/>
          <a:cs typeface="+mn-cs"/>
        </a:defRPr>
      </a:lvl1pPr>
      <a:lvl2pPr marL="883673" indent="-339976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9904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33" kern="1200">
          <a:solidFill>
            <a:schemeClr val="tx1"/>
          </a:solidFill>
          <a:latin typeface="+mn-lt"/>
          <a:ea typeface="+mn-ea"/>
          <a:cs typeface="+mn-cs"/>
        </a:defRPr>
      </a:lvl3pPr>
      <a:lvl4pPr marL="190360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17" kern="1200">
          <a:solidFill>
            <a:schemeClr val="tx1"/>
          </a:solidFill>
          <a:latin typeface="+mn-lt"/>
          <a:ea typeface="+mn-ea"/>
          <a:cs typeface="+mn-cs"/>
        </a:defRPr>
      </a:lvl4pPr>
      <a:lvl5pPr marL="244862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17" kern="1200">
          <a:solidFill>
            <a:schemeClr val="tx1"/>
          </a:solidFill>
          <a:latin typeface="+mn-lt"/>
          <a:ea typeface="+mn-ea"/>
          <a:cs typeface="+mn-cs"/>
        </a:defRPr>
      </a:lvl5pPr>
      <a:lvl6pPr marL="299330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6pPr>
      <a:lvl7pPr marL="3537538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7pPr>
      <a:lvl8pPr marL="4081776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8pPr>
      <a:lvl9pPr marL="462601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1pPr>
      <a:lvl2pPr marL="54423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2pPr>
      <a:lvl3pPr marL="1088473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3pPr>
      <a:lvl4pPr marL="1632711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4pPr>
      <a:lvl5pPr marL="217694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5pPr>
      <a:lvl6pPr marL="272118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6pPr>
      <a:lvl7pPr marL="326542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7pPr>
      <a:lvl8pPr marL="380965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8pPr>
      <a:lvl9pPr marL="435389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8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0.xml"/><Relationship Id="rId5" Type="http://schemas.microsoft.com/office/2007/relationships/hdphoto" Target="../media/hdphoto3.wdp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0.xml"/><Relationship Id="rId4" Type="http://schemas.microsoft.com/office/2007/relationships/hdphoto" Target="../media/hdphoto6.wdp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20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4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3"/>
          <p:cNvSpPr txBox="1"/>
          <p:nvPr/>
        </p:nvSpPr>
        <p:spPr>
          <a:xfrm>
            <a:off x="882792" y="1253915"/>
            <a:ext cx="10346212" cy="7572586"/>
          </a:xfrm>
          <a:prstGeom prst="rect">
            <a:avLst/>
          </a:prstGeom>
          <a:noFill/>
        </p:spPr>
        <p:txBody>
          <a:bodyPr spcFirstLastPara="1" lIns="124708" tIns="62354" rIns="124708" bIns="62354" numCol="1">
            <a:prstTxWarp prst="textArchUp">
              <a:avLst>
                <a:gd name="adj" fmla="val 11329067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62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  <a:sym typeface="Arial"/>
              </a:rPr>
              <a:t>Chào mừng quý thầy, cô về dự giờ thăm lớp </a:t>
            </a:r>
            <a:r>
              <a:rPr lang="vi-VN" sz="625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  <a:sym typeface="Arial"/>
              </a:rPr>
              <a:t>2B</a:t>
            </a:r>
            <a:endParaRPr lang="en-US" sz="6250" b="1" dirty="0">
              <a:solidFill>
                <a:srgbClr val="FF0000"/>
              </a:solidFill>
              <a:latin typeface="Times New Roman" panose="02020603050405020304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9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V="1">
            <a:off x="-2920478" y="3128241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 flipV="1">
            <a:off x="8508478" y="3348374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1069637">
            <a:off x="-80062" y="5578359"/>
            <a:ext cx="1493367" cy="132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6619011">
            <a:off x="10741048" y="5367047"/>
            <a:ext cx="1094553" cy="1804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3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164617">
            <a:off x="145393" y="-574447"/>
            <a:ext cx="1093023" cy="1804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4" name="Hộp_Văn_Bản 2"/>
          <p:cNvSpPr txBox="1">
            <a:spLocks noChangeArrowheads="1"/>
          </p:cNvSpPr>
          <p:nvPr/>
        </p:nvSpPr>
        <p:spPr bwMode="auto">
          <a:xfrm>
            <a:off x="-127000" y="3600196"/>
            <a:ext cx="12238240" cy="2834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4400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Toán</a:t>
            </a:r>
          </a:p>
          <a:p>
            <a:pPr algn="ctr"/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Phép cộng (không nhớ) trong phạm vi 1000 </a:t>
            </a:r>
          </a:p>
          <a:p>
            <a:pPr algn="ctr"/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(</a:t>
            </a:r>
            <a:r>
              <a:rPr lang="vi-VN" sz="4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tiết 2</a:t>
            </a:r>
            <a:r>
              <a:rPr lang="vi-VN" sz="4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  <a:endParaRPr lang="en-US" sz="4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/>
            <a:endParaRPr lang="en-US" sz="44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3" name="Hộp_Văn_Bản 2"/>
          <p:cNvSpPr txBox="1">
            <a:spLocks noChangeArrowheads="1"/>
          </p:cNvSpPr>
          <p:nvPr/>
        </p:nvSpPr>
        <p:spPr bwMode="auto">
          <a:xfrm>
            <a:off x="2135813" y="6020408"/>
            <a:ext cx="7072573" cy="803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440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GV: </a:t>
            </a:r>
            <a:r>
              <a:rPr lang="vi-VN" sz="440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Nguyễn Thị Trâm</a:t>
            </a:r>
            <a:endParaRPr lang="en-US" sz="4400" dirty="0">
              <a:solidFill>
                <a:srgbClr val="CC00FF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2" name="Text Box 22">
            <a:extLst>
              <a:ext uri="{FF2B5EF4-FFF2-40B4-BE49-F238E27FC236}">
                <a16:creationId xmlns="" xmlns:a16="http://schemas.microsoft.com/office/drawing/2014/main" id="{694CC4F2-E2AF-2817-0324-2D38CFA29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84" y="-17980"/>
            <a:ext cx="6653474" cy="803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6584" tIns="93292" rIns="186584" bIns="93292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40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PHÒNG GD</a:t>
            </a:r>
            <a:r>
              <a:rPr lang="vi-VN" alt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ĐT HUYỆN</a:t>
            </a:r>
            <a:r>
              <a:rPr lang="en-US" alt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ĐẠI LỘC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TRƯỜNG TIỂU HỌC ĐOÀN NGHIÊN</a:t>
            </a:r>
          </a:p>
        </p:txBody>
      </p:sp>
      <p:pic>
        <p:nvPicPr>
          <p:cNvPr id="3" name="Picture 6" descr="F:\HINH ANH\HinhDong\Hoa\h14.gif">
            <a:extLst>
              <a:ext uri="{FF2B5EF4-FFF2-40B4-BE49-F238E27FC236}">
                <a16:creationId xmlns="" xmlns:a16="http://schemas.microsoft.com/office/drawing/2014/main" id="{4FEE0BA3-2A59-9D39-4BA2-36D948231B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94652" flipH="1">
            <a:off x="11075059" y="-685892"/>
            <a:ext cx="902499" cy="19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58335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99718" y="286634"/>
            <a:ext cx="6039918" cy="596372"/>
            <a:chOff x="1296327" y="1621804"/>
            <a:chExt cx="6039918" cy="596372"/>
          </a:xfrm>
        </p:grpSpPr>
        <p:sp>
          <p:nvSpPr>
            <p:cNvPr id="3" name="TextBox 2"/>
            <p:cNvSpPr txBox="1"/>
            <p:nvPr/>
          </p:nvSpPr>
          <p:spPr>
            <a:xfrm>
              <a:off x="1866915" y="1621804"/>
              <a:ext cx="54693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Tìm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kết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quả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mỗi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endPara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16884" y="1201780"/>
            <a:ext cx="2322008" cy="2645217"/>
            <a:chOff x="1745116" y="1502228"/>
            <a:chExt cx="2322008" cy="2645217"/>
          </a:xfrm>
        </p:grpSpPr>
        <p:grpSp>
          <p:nvGrpSpPr>
            <p:cNvPr id="9" name="Group 8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7" name="Picture 6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8" name="Rounded Rectangle 7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2044994" y="3510843"/>
              <a:ext cx="111633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879 </a:t>
              </a:r>
              <a:r>
                <a:rPr lang="en-US" sz="32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491596" y="1188718"/>
            <a:ext cx="2322008" cy="2645217"/>
            <a:chOff x="1745116" y="1502228"/>
            <a:chExt cx="2322008" cy="2645217"/>
          </a:xfrm>
        </p:grpSpPr>
        <p:grpSp>
          <p:nvGrpSpPr>
            <p:cNvPr id="13" name="Group 12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15" name="Picture 14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16" name="Rounded Rectangle 15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1927847" y="3492555"/>
              <a:ext cx="129945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879 </a:t>
              </a:r>
              <a:r>
                <a:rPr lang="vi-VN" sz="32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kg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417678" y="1188718"/>
            <a:ext cx="2322008" cy="2645217"/>
            <a:chOff x="1745116" y="1502228"/>
            <a:chExt cx="2322008" cy="2645217"/>
          </a:xfrm>
        </p:grpSpPr>
        <p:grpSp>
          <p:nvGrpSpPr>
            <p:cNvPr id="18" name="Group 17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20" name="Picture 19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21" name="Rounded Rectangle 20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2099858" y="3483411"/>
              <a:ext cx="101826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 </a:t>
              </a:r>
              <a:r>
                <a:rPr lang="en-US" sz="32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069442" y="1188718"/>
            <a:ext cx="2322008" cy="2645217"/>
            <a:chOff x="1745116" y="1502228"/>
            <a:chExt cx="2322008" cy="2645217"/>
          </a:xfrm>
        </p:grpSpPr>
        <p:grpSp>
          <p:nvGrpSpPr>
            <p:cNvPr id="23" name="Group 22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25" name="Picture 24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26" name="Rounded Rectangle 25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1953554" y="3474267"/>
              <a:ext cx="143888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 </a:t>
              </a:r>
              <a:r>
                <a:rPr lang="vi-VN" sz="32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kg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911291" y="5363282"/>
            <a:ext cx="2868876" cy="1104466"/>
            <a:chOff x="1158546" y="4141360"/>
            <a:chExt cx="2837380" cy="1201349"/>
          </a:xfrm>
        </p:grpSpPr>
        <p:pic>
          <p:nvPicPr>
            <p:cNvPr id="5" name="Picture 4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27" name="Rectangle 26"/>
            <p:cNvSpPr/>
            <p:nvPr/>
          </p:nvSpPr>
          <p:spPr>
            <a:xfrm>
              <a:off x="1576513" y="4605339"/>
              <a:ext cx="2223229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658kg + </a:t>
              </a:r>
              <a:r>
                <a:rPr lang="vi-VN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221</a:t>
              </a:r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kg</a:t>
              </a:r>
              <a:endPara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50798" y="4401719"/>
            <a:ext cx="2822817" cy="1104466"/>
            <a:chOff x="925492" y="4141360"/>
            <a:chExt cx="3070434" cy="1201349"/>
          </a:xfrm>
        </p:grpSpPr>
        <p:pic>
          <p:nvPicPr>
            <p:cNvPr id="30" name="Picture 29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925492" y="4141360"/>
              <a:ext cx="3070434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1" name="Rectangle 30"/>
            <p:cNvSpPr/>
            <p:nvPr/>
          </p:nvSpPr>
          <p:spPr>
            <a:xfrm>
              <a:off x="1371092" y="4605339"/>
              <a:ext cx="2438741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vi-VN" sz="2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850</a:t>
              </a:r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kg + </a:t>
              </a:r>
              <a:r>
                <a:rPr lang="vi-VN" sz="2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0kg</a:t>
              </a:r>
              <a:endPara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685742" y="5363282"/>
            <a:ext cx="2608558" cy="1104466"/>
            <a:chOff x="1158546" y="4141360"/>
            <a:chExt cx="2837380" cy="1201349"/>
          </a:xfrm>
        </p:grpSpPr>
        <p:pic>
          <p:nvPicPr>
            <p:cNvPr id="33" name="Picture 32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4" name="Rectangle 33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234</a:t>
              </a:r>
              <a:r>
                <a:rPr lang="vi-VN" sz="24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l</a:t>
              </a:r>
              <a:r>
                <a:rPr lang="en-US" sz="24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+ 645</a:t>
              </a:r>
              <a:r>
                <a:rPr lang="vi-VN" sz="24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l</a:t>
              </a:r>
              <a:endParaRPr 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848670" y="4387988"/>
            <a:ext cx="2608558" cy="1104466"/>
            <a:chOff x="1158546" y="4141360"/>
            <a:chExt cx="2837380" cy="1201349"/>
          </a:xfrm>
        </p:grpSpPr>
        <p:pic>
          <p:nvPicPr>
            <p:cNvPr id="36" name="Picture 35" descr="Screen Clipping"/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31"/>
            <a:stretch/>
          </p:blipFill>
          <p:spPr>
            <a:xfrm>
              <a:off x="1158546" y="4141360"/>
              <a:ext cx="2837380" cy="1201349"/>
            </a:xfrm>
            <a:prstGeom prst="roundRect">
              <a:avLst>
                <a:gd name="adj" fmla="val 32610"/>
              </a:avLst>
            </a:prstGeom>
          </p:spPr>
        </p:pic>
        <p:sp>
          <p:nvSpPr>
            <p:cNvPr id="37" name="Rectangle 36"/>
            <p:cNvSpPr/>
            <p:nvPr/>
          </p:nvSpPr>
          <p:spPr>
            <a:xfrm>
              <a:off x="1609727" y="4605339"/>
              <a:ext cx="2114550" cy="547686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vi-VN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130</a:t>
              </a:r>
              <a:r>
                <a:rPr lang="vi-VN" sz="2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vi-VN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</a:t>
              </a:r>
              <a:r>
                <a:rPr lang="vi-VN" sz="2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85</a:t>
              </a:r>
              <a:r>
                <a:rPr lang="en-US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vi-VN" sz="2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l</a:t>
              </a:r>
              <a:endPara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cxnSp>
        <p:nvCxnSpPr>
          <p:cNvPr id="39" name="Straight Connector 38"/>
          <p:cNvCxnSpPr/>
          <p:nvPr/>
        </p:nvCxnSpPr>
        <p:spPr>
          <a:xfrm flipV="1">
            <a:off x="4823870" y="3718955"/>
            <a:ext cx="4733085" cy="813856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 40"/>
          <p:cNvSpPr/>
          <p:nvPr/>
        </p:nvSpPr>
        <p:spPr>
          <a:xfrm>
            <a:off x="1502229" y="3735977"/>
            <a:ext cx="5333686" cy="1737360"/>
          </a:xfrm>
          <a:custGeom>
            <a:avLst/>
            <a:gdLst>
              <a:gd name="connsiteX0" fmla="*/ 5303520 w 5333686"/>
              <a:gd name="connsiteY0" fmla="*/ 1737360 h 1737360"/>
              <a:gd name="connsiteX1" fmla="*/ 5303520 w 5333686"/>
              <a:gd name="connsiteY1" fmla="*/ 1188720 h 1737360"/>
              <a:gd name="connsiteX2" fmla="*/ 4990011 w 5333686"/>
              <a:gd name="connsiteY2" fmla="*/ 522514 h 1737360"/>
              <a:gd name="connsiteX3" fmla="*/ 3540034 w 5333686"/>
              <a:gd name="connsiteY3" fmla="*/ 274320 h 1737360"/>
              <a:gd name="connsiteX4" fmla="*/ 1698171 w 5333686"/>
              <a:gd name="connsiteY4" fmla="*/ 248194 h 1737360"/>
              <a:gd name="connsiteX5" fmla="*/ 666205 w 5333686"/>
              <a:gd name="connsiteY5" fmla="*/ 274320 h 1737360"/>
              <a:gd name="connsiteX6" fmla="*/ 117565 w 5333686"/>
              <a:gd name="connsiteY6" fmla="*/ 104503 h 1737360"/>
              <a:gd name="connsiteX7" fmla="*/ 0 w 5333686"/>
              <a:gd name="connsiteY7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3686" h="1737360">
                <a:moveTo>
                  <a:pt x="5303520" y="1737360"/>
                </a:moveTo>
                <a:cubicBezTo>
                  <a:pt x="5329645" y="1564277"/>
                  <a:pt x="5355771" y="1391194"/>
                  <a:pt x="5303520" y="1188720"/>
                </a:cubicBezTo>
                <a:cubicBezTo>
                  <a:pt x="5251269" y="986246"/>
                  <a:pt x="5283925" y="674914"/>
                  <a:pt x="4990011" y="522514"/>
                </a:cubicBezTo>
                <a:cubicBezTo>
                  <a:pt x="4696097" y="370114"/>
                  <a:pt x="4088674" y="320040"/>
                  <a:pt x="3540034" y="274320"/>
                </a:cubicBezTo>
                <a:cubicBezTo>
                  <a:pt x="2991394" y="228600"/>
                  <a:pt x="2177142" y="248194"/>
                  <a:pt x="1698171" y="248194"/>
                </a:cubicBezTo>
                <a:cubicBezTo>
                  <a:pt x="1219200" y="248194"/>
                  <a:pt x="929639" y="298268"/>
                  <a:pt x="666205" y="274320"/>
                </a:cubicBezTo>
                <a:cubicBezTo>
                  <a:pt x="402771" y="250372"/>
                  <a:pt x="228599" y="150223"/>
                  <a:pt x="117565" y="104503"/>
                </a:cubicBezTo>
                <a:cubicBezTo>
                  <a:pt x="6531" y="58783"/>
                  <a:pt x="3265" y="29391"/>
                  <a:pt x="0" y="0"/>
                </a:cubicBezTo>
              </a:path>
            </a:pathLst>
          </a:custGeom>
          <a:noFill/>
          <a:ln w="285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Connector 42"/>
          <p:cNvCxnSpPr/>
          <p:nvPr/>
        </p:nvCxnSpPr>
        <p:spPr>
          <a:xfrm flipH="1" flipV="1">
            <a:off x="7472516" y="3718955"/>
            <a:ext cx="1302981" cy="759573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 flipV="1">
            <a:off x="2308598" y="3718955"/>
            <a:ext cx="1979837" cy="1814842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2803588" y="3953372"/>
            <a:ext cx="447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accent6">
                    <a:lumMod val="75000"/>
                  </a:schemeClr>
                </a:solidFill>
              </a:rPr>
              <a:t>=</a:t>
            </a:r>
            <a:endParaRPr lang="en-US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345400" y="3953372"/>
            <a:ext cx="4472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chemeClr val="accent6">
                    <a:lumMod val="75000"/>
                  </a:schemeClr>
                </a:solidFill>
              </a:rPr>
              <a:t>=</a:t>
            </a:r>
            <a:endParaRPr lang="en-US" sz="4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778383" y="1200977"/>
            <a:ext cx="2322008" cy="2645217"/>
            <a:chOff x="1745116" y="1502228"/>
            <a:chExt cx="2322008" cy="2645217"/>
          </a:xfrm>
        </p:grpSpPr>
        <p:grpSp>
          <p:nvGrpSpPr>
            <p:cNvPr id="46" name="Group 45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49" name="Picture 48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50" name="Rounded Rectangle 49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2044994" y="3510843"/>
              <a:ext cx="111633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879 </a:t>
              </a:r>
              <a:r>
                <a:rPr lang="en-US" sz="32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453095" y="1187915"/>
            <a:ext cx="2322008" cy="2645217"/>
            <a:chOff x="1745116" y="1502228"/>
            <a:chExt cx="2322008" cy="2645217"/>
          </a:xfrm>
        </p:grpSpPr>
        <p:grpSp>
          <p:nvGrpSpPr>
            <p:cNvPr id="52" name="Group 51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54" name="Picture 53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55" name="Rounded Rectangle 54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/>
            <p:cNvSpPr txBox="1"/>
            <p:nvPr/>
          </p:nvSpPr>
          <p:spPr>
            <a:xfrm>
              <a:off x="1927847" y="3492555"/>
              <a:ext cx="129945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879 </a:t>
              </a:r>
              <a:r>
                <a:rPr lang="vi-VN" sz="32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kg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379177" y="1187915"/>
            <a:ext cx="2322008" cy="2645217"/>
            <a:chOff x="1745116" y="1502228"/>
            <a:chExt cx="2322008" cy="2645217"/>
          </a:xfrm>
        </p:grpSpPr>
        <p:grpSp>
          <p:nvGrpSpPr>
            <p:cNvPr id="57" name="Group 56"/>
            <p:cNvGrpSpPr/>
            <p:nvPr/>
          </p:nvGrpSpPr>
          <p:grpSpPr>
            <a:xfrm>
              <a:off x="1745116" y="1502228"/>
              <a:ext cx="2322008" cy="2645217"/>
              <a:chOff x="2217556" y="1622908"/>
              <a:chExt cx="2600688" cy="2962688"/>
            </a:xfrm>
          </p:grpSpPr>
          <p:pic>
            <p:nvPicPr>
              <p:cNvPr id="59" name="Picture 58" descr="Screen Clipping"/>
              <p:cNvPicPr>
                <a:picLocks noChangeAspect="1"/>
              </p:cNvPicPr>
              <p:nvPr/>
            </p:nvPicPr>
            <p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17556" y="1622908"/>
                <a:ext cx="2600688" cy="2962688"/>
              </a:xfrm>
              <a:prstGeom prst="rect">
                <a:avLst/>
              </a:prstGeom>
            </p:spPr>
          </p:pic>
          <p:sp>
            <p:nvSpPr>
              <p:cNvPr id="60" name="Rounded Rectangle 59"/>
              <p:cNvSpPr/>
              <p:nvPr/>
            </p:nvSpPr>
            <p:spPr>
              <a:xfrm>
                <a:off x="2552700" y="3924300"/>
                <a:ext cx="1219200" cy="482599"/>
              </a:xfrm>
              <a:prstGeom prst="roundRect">
                <a:avLst/>
              </a:prstGeom>
              <a:solidFill>
                <a:srgbClr val="82D2E9"/>
              </a:solidFill>
              <a:ln>
                <a:solidFill>
                  <a:srgbClr val="82D2E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8" name="TextBox 57"/>
            <p:cNvSpPr txBox="1"/>
            <p:nvPr/>
          </p:nvSpPr>
          <p:spPr>
            <a:xfrm>
              <a:off x="2099858" y="3483411"/>
              <a:ext cx="101826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98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 </a:t>
              </a:r>
              <a:r>
                <a:rPr lang="en-US" sz="32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endParaRPr lang="en-US" sz="32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393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0 L 0.16966 -0.220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77" y="-11042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0 L -0.4319 -0.22269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02" y="-11134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20352 -0.08032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69" y="-402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0.07734 -0.08056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67" y="-40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2" grpId="0"/>
      <p:bldP spid="4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47104" y="178212"/>
            <a:ext cx="102097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tồn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sư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107kg,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sư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32kg.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lô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-gam?</a:t>
            </a:r>
          </a:p>
        </p:txBody>
      </p:sp>
      <p:sp>
        <p:nvSpPr>
          <p:cNvPr id="4" name="Oval 3"/>
          <p:cNvSpPr/>
          <p:nvPr/>
        </p:nvSpPr>
        <p:spPr>
          <a:xfrm>
            <a:off x="557784" y="240572"/>
            <a:ext cx="589320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286"/>
          <a:stretch/>
        </p:blipFill>
        <p:spPr>
          <a:xfrm>
            <a:off x="6685320" y="1298448"/>
            <a:ext cx="4671528" cy="515950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943702" y="4012146"/>
            <a:ext cx="14591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107</a:t>
            </a:r>
            <a:r>
              <a:rPr lang="vi-V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kg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078235" y="4355831"/>
            <a:ext cx="9013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?kg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49762" y="1667868"/>
            <a:ext cx="4050195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con: 107kg</a:t>
            </a: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nặng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32kg</a:t>
            </a: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con: … kg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318641" y="3916444"/>
            <a:ext cx="4777359" cy="26571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sz="320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ts val="4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ố </a:t>
            </a: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lô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-gam</a:t>
            </a:r>
            <a:r>
              <a:rPr lang="vi-VN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hổ con cân nặng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lnSpc>
                <a:spcPts val="4000"/>
              </a:lnSpc>
            </a:pP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107 + 32 = 139 (kg)</a:t>
            </a:r>
          </a:p>
          <a:p>
            <a:pPr algn="ctr">
              <a:lnSpc>
                <a:spcPts val="4000"/>
              </a:lnSpc>
            </a:pP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139kg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586984" y="649224"/>
            <a:ext cx="5413248" cy="1828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1249680" y="1143000"/>
            <a:ext cx="3934968" cy="1524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5565648" y="1149096"/>
            <a:ext cx="5413248" cy="18288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1249680" y="1647288"/>
            <a:ext cx="1082040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550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6" grpId="0"/>
      <p:bldP spid="7" grpId="0"/>
      <p:bldP spid="8" grpId="0"/>
      <p:bldP spid="12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649" y="196715"/>
            <a:ext cx="1075372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Đức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tặng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hoàng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hậu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424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120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4" name="Oval 3"/>
          <p:cNvSpPr/>
          <p:nvPr/>
        </p:nvSpPr>
        <p:spPr>
          <a:xfrm>
            <a:off x="510742" y="238125"/>
            <a:ext cx="570588" cy="577607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04850" y="1921230"/>
            <a:ext cx="5132068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424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120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lnSpc>
                <a:spcPts val="4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….?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39485" y="4207330"/>
            <a:ext cx="5773784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giải:</a:t>
            </a:r>
            <a:endParaRPr lang="en-US" sz="32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ts val="4000"/>
              </a:lnSpc>
            </a:pP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lnSpc>
                <a:spcPts val="4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424 + 120 = 544</a:t>
            </a:r>
            <a:r>
              <a:rPr lang="vi-VN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>
              <a:lnSpc>
                <a:spcPts val="4000"/>
              </a:lnSpc>
            </a:pP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544 </a:t>
            </a:r>
            <a:r>
              <a:rPr lang="en-US" sz="3200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endParaRPr lang="en-US" sz="3200" dirty="0" smtClean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 descr="Screen Clipping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630" y="1766375"/>
            <a:ext cx="5334744" cy="4617217"/>
          </a:xfrm>
          <a:prstGeom prst="rect">
            <a:avLst/>
          </a:prstGeom>
        </p:spPr>
      </p:pic>
      <p:cxnSp>
        <p:nvCxnSpPr>
          <p:cNvPr id="11" name="Straight Connector 10"/>
          <p:cNvCxnSpPr/>
          <p:nvPr/>
        </p:nvCxnSpPr>
        <p:spPr>
          <a:xfrm flipV="1">
            <a:off x="723900" y="1171575"/>
            <a:ext cx="3829050" cy="28576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4860199" y="1200151"/>
            <a:ext cx="6339775" cy="338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818606" y="1647825"/>
            <a:ext cx="3553369" cy="7297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4742906" y="1647825"/>
            <a:ext cx="5877469" cy="7298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6708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/>
          <p:cNvGrpSpPr/>
          <p:nvPr/>
        </p:nvGrpSpPr>
        <p:grpSpPr>
          <a:xfrm>
            <a:off x="845574" y="915471"/>
            <a:ext cx="10599173" cy="3218903"/>
            <a:chOff x="1553769" y="1329327"/>
            <a:chExt cx="8503682" cy="3562457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53769" y="1329327"/>
              <a:ext cx="8424066" cy="3562457"/>
            </a:xfrm>
            <a:prstGeom prst="roundRect">
              <a:avLst>
                <a:gd name="adj" fmla="val 45601"/>
              </a:avLst>
            </a:prstGeom>
          </p:spPr>
        </p:pic>
        <p:pic>
          <p:nvPicPr>
            <p:cNvPr id="5" name="Picture 4" descr="Screen Clipping"/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417" b="87140" l="2326" r="98547">
                          <a14:backgroundMark x1="28101" y1="43681" x2="58043" y2="35033"/>
                          <a14:backgroundMark x1="31202" y1="69623" x2="64922" y2="61641"/>
                        </a14:backgroundRemoval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449" b="12146"/>
            <a:stretch/>
          </p:blipFill>
          <p:spPr>
            <a:xfrm>
              <a:off x="1625215" y="1721251"/>
              <a:ext cx="8432236" cy="2778610"/>
            </a:xfrm>
            <a:prstGeom prst="rect">
              <a:avLst/>
            </a:prstGeom>
          </p:spPr>
        </p:pic>
        <p:sp>
          <p:nvSpPr>
            <p:cNvPr id="17" name="TextBox 16"/>
            <p:cNvSpPr txBox="1"/>
            <p:nvPr/>
          </p:nvSpPr>
          <p:spPr>
            <a:xfrm rot="20412034">
              <a:off x="3788542" y="1697680"/>
              <a:ext cx="1085713" cy="634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481m</a:t>
              </a:r>
              <a:endParaRPr lang="en-US" sz="4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 rot="1301693">
              <a:off x="7459206" y="1606267"/>
              <a:ext cx="1085713" cy="634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513m</a:t>
              </a:r>
              <a:endParaRPr lang="en-US" sz="4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20676810">
              <a:off x="5172328" y="2625144"/>
              <a:ext cx="1085713" cy="634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900m</a:t>
              </a:r>
              <a:endParaRPr lang="en-US" sz="4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903483" y="3705460"/>
              <a:ext cx="1085713" cy="634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778m</a:t>
              </a:r>
              <a:endParaRPr lang="en-US" sz="4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21188550">
              <a:off x="7257897" y="3349977"/>
              <a:ext cx="1070433" cy="634209"/>
            </a:xfrm>
            <a:custGeom>
              <a:avLst/>
              <a:gdLst>
                <a:gd name="connsiteX0" fmla="*/ 0 w 932884"/>
                <a:gd name="connsiteY0" fmla="*/ 0 h 461665"/>
                <a:gd name="connsiteX1" fmla="*/ 932884 w 932884"/>
                <a:gd name="connsiteY1" fmla="*/ 0 h 461665"/>
                <a:gd name="connsiteX2" fmla="*/ 932884 w 932884"/>
                <a:gd name="connsiteY2" fmla="*/ 461665 h 461665"/>
                <a:gd name="connsiteX3" fmla="*/ 0 w 932884"/>
                <a:gd name="connsiteY3" fmla="*/ 461665 h 461665"/>
                <a:gd name="connsiteX4" fmla="*/ 0 w 932884"/>
                <a:gd name="connsiteY4" fmla="*/ 0 h 461665"/>
                <a:gd name="connsiteX0" fmla="*/ 0 w 932884"/>
                <a:gd name="connsiteY0" fmla="*/ 0 h 461665"/>
                <a:gd name="connsiteX1" fmla="*/ 932884 w 932884"/>
                <a:gd name="connsiteY1" fmla="*/ 0 h 461665"/>
                <a:gd name="connsiteX2" fmla="*/ 902628 w 932884"/>
                <a:gd name="connsiteY2" fmla="*/ 434043 h 461665"/>
                <a:gd name="connsiteX3" fmla="*/ 0 w 932884"/>
                <a:gd name="connsiteY3" fmla="*/ 461665 h 461665"/>
                <a:gd name="connsiteX4" fmla="*/ 0 w 932884"/>
                <a:gd name="connsiteY4" fmla="*/ 0 h 461665"/>
                <a:gd name="connsiteX0" fmla="*/ 0 w 932884"/>
                <a:gd name="connsiteY0" fmla="*/ 0 h 476420"/>
                <a:gd name="connsiteX1" fmla="*/ 932884 w 932884"/>
                <a:gd name="connsiteY1" fmla="*/ 0 h 476420"/>
                <a:gd name="connsiteX2" fmla="*/ 902628 w 932884"/>
                <a:gd name="connsiteY2" fmla="*/ 434043 h 476420"/>
                <a:gd name="connsiteX3" fmla="*/ 0 w 932884"/>
                <a:gd name="connsiteY3" fmla="*/ 461665 h 476420"/>
                <a:gd name="connsiteX4" fmla="*/ 0 w 932884"/>
                <a:gd name="connsiteY4" fmla="*/ 0 h 476420"/>
                <a:gd name="connsiteX0" fmla="*/ 0 w 932884"/>
                <a:gd name="connsiteY0" fmla="*/ 0 h 493219"/>
                <a:gd name="connsiteX1" fmla="*/ 932884 w 932884"/>
                <a:gd name="connsiteY1" fmla="*/ 0 h 493219"/>
                <a:gd name="connsiteX2" fmla="*/ 902628 w 932884"/>
                <a:gd name="connsiteY2" fmla="*/ 434043 h 493219"/>
                <a:gd name="connsiteX3" fmla="*/ 0 w 932884"/>
                <a:gd name="connsiteY3" fmla="*/ 461665 h 493219"/>
                <a:gd name="connsiteX4" fmla="*/ 0 w 932884"/>
                <a:gd name="connsiteY4" fmla="*/ 0 h 49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2884" h="493219">
                  <a:moveTo>
                    <a:pt x="0" y="0"/>
                  </a:moveTo>
                  <a:lnTo>
                    <a:pt x="932884" y="0"/>
                  </a:lnTo>
                  <a:lnTo>
                    <a:pt x="902628" y="434043"/>
                  </a:lnTo>
                  <a:cubicBezTo>
                    <a:pt x="506689" y="515763"/>
                    <a:pt x="302283" y="500595"/>
                    <a:pt x="0" y="4616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CECFB"/>
            </a:solidFill>
          </p:spPr>
          <p:txBody>
            <a:bodyPr wrap="none" rtlCol="0">
              <a:spAutoFit/>
            </a:bodyPr>
            <a:lstStyle/>
            <a:p>
              <a:r>
                <a:rPr lang="en-US" sz="4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211m</a:t>
              </a:r>
              <a:endParaRPr lang="en-US" sz="4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376792" y="268249"/>
            <a:ext cx="97828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li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bơi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endParaRPr lang="en-US" sz="3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678383" y="327241"/>
            <a:ext cx="570588" cy="523220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992318" y="4167125"/>
            <a:ext cx="1082287" cy="483326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01780" y="4003906"/>
            <a:ext cx="937638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chảy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m.</a:t>
            </a:r>
          </a:p>
          <a:p>
            <a:pPr>
              <a:lnSpc>
                <a:spcPct val="150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chảy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bãi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đá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m. 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8609492" y="4144896"/>
            <a:ext cx="899835" cy="50553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8723792" y="4157982"/>
            <a:ext cx="734838" cy="492443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989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7741394" y="4853670"/>
            <a:ext cx="831632" cy="496388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817728" y="4857121"/>
            <a:ext cx="729085" cy="492443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994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667637" y="948183"/>
            <a:ext cx="110764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b="1" dirty="0" smtClean="0">
                <a:ln>
                  <a:solidFill>
                    <a:schemeClr val="bg1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989</a:t>
            </a:r>
            <a:endParaRPr lang="en-US" sz="4000" b="1" dirty="0">
              <a:ln>
                <a:solidFill>
                  <a:schemeClr val="bg1"/>
                </a:solidFill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19499" y="3440937"/>
            <a:ext cx="1388760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b="1" dirty="0" smtClean="0">
                <a:ln>
                  <a:solidFill>
                    <a:schemeClr val="bg1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994</a:t>
            </a:r>
            <a:endParaRPr lang="en-US" sz="4000" b="1" dirty="0">
              <a:ln>
                <a:solidFill>
                  <a:schemeClr val="bg1"/>
                </a:solidFill>
              </a:ln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Oval 27"/>
          <p:cNvSpPr/>
          <p:nvPr/>
        </p:nvSpPr>
        <p:spPr>
          <a:xfrm rot="20816137">
            <a:off x="5113129" y="2030762"/>
            <a:ext cx="1788264" cy="973221"/>
          </a:xfrm>
          <a:prstGeom prst="ellipse">
            <a:avLst/>
          </a:prstGeom>
          <a:noFill/>
          <a:ln w="28575">
            <a:solidFill>
              <a:srgbClr val="FFC000"/>
            </a:solidFill>
          </a:ln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2462452" y="5585539"/>
            <a:ext cx="8333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Hải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li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8502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 animBg="1"/>
      <p:bldP spid="16" grpId="0" animBg="1"/>
      <p:bldP spid="24" grpId="0" animBg="1"/>
      <p:bldP spid="25" grpId="0" animBg="1"/>
      <p:bldP spid="26" grpId="0"/>
      <p:bldP spid="27" grpId="0"/>
      <p:bldP spid="28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3918" y="106053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731099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2222090" y="652838"/>
            <a:ext cx="96651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1000</a:t>
            </a:r>
            <a:r>
              <a:rPr lang="vi-V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(tiết 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vi-V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0B2ABE36-4D79-8EC7-BE05-0BE8B73A6EBA}"/>
              </a:ext>
            </a:extLst>
          </p:cNvPr>
          <p:cNvGrpSpPr/>
          <p:nvPr/>
        </p:nvGrpSpPr>
        <p:grpSpPr>
          <a:xfrm>
            <a:off x="3189512" y="1774371"/>
            <a:ext cx="6008915" cy="2808514"/>
            <a:chOff x="3298370" y="1730828"/>
            <a:chExt cx="6008915" cy="2808514"/>
          </a:xfrm>
        </p:grpSpPr>
        <p:sp>
          <p:nvSpPr>
            <p:cNvPr id="11" name="Cloud 10">
              <a:extLst>
                <a:ext uri="{FF2B5EF4-FFF2-40B4-BE49-F238E27FC236}">
                  <a16:creationId xmlns:a16="http://schemas.microsoft.com/office/drawing/2014/main" xmlns="" id="{823975BB-D941-B814-E1F3-14842511D884}"/>
                </a:ext>
              </a:extLst>
            </p:cNvPr>
            <p:cNvSpPr/>
            <p:nvPr/>
          </p:nvSpPr>
          <p:spPr>
            <a:xfrm>
              <a:off x="3298370" y="1730828"/>
              <a:ext cx="6008915" cy="2808514"/>
            </a:xfrm>
            <a:prstGeom prst="cloud">
              <a:avLst/>
            </a:prstGeom>
            <a:solidFill>
              <a:srgbClr val="09C2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EFB2A644-AD93-926F-94A5-AAA95814C353}"/>
                </a:ext>
              </a:extLst>
            </p:cNvPr>
            <p:cNvSpPr txBox="1"/>
            <p:nvPr/>
          </p:nvSpPr>
          <p:spPr>
            <a:xfrm>
              <a:off x="5257803" y="2814934"/>
              <a:ext cx="185056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600" b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Dặn dò</a:t>
              </a:r>
              <a:endParaRPr lang="vi-VN" sz="3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b="1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0991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WordArt 13">
            <a:extLst>
              <a:ext uri="{FF2B5EF4-FFF2-40B4-BE49-F238E27FC236}">
                <a16:creationId xmlns:a16="http://schemas.microsoft.com/office/drawing/2014/main" xmlns="" id="{4800EC29-F19E-AFAA-E295-C686D6C4D5D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58761" y="2464595"/>
            <a:ext cx="7683500" cy="1281906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defTabSz="1087394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67" b="1" kern="10">
                <a:solidFill>
                  <a:srgbClr val="CC00FF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THẦY CÔ  SỨC KHỎE!</a:t>
            </a:r>
          </a:p>
        </p:txBody>
      </p:sp>
      <p:pic>
        <p:nvPicPr>
          <p:cNvPr id="28677" name="Picture 6" descr="POINSET2">
            <a:extLst>
              <a:ext uri="{FF2B5EF4-FFF2-40B4-BE49-F238E27FC236}">
                <a16:creationId xmlns:a16="http://schemas.microsoft.com/office/drawing/2014/main" xmlns="" id="{56370B5B-8F00-C13E-6EE4-F7D12E5876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0453688" y="5511271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POINSET2">
            <a:extLst>
              <a:ext uri="{FF2B5EF4-FFF2-40B4-BE49-F238E27FC236}">
                <a16:creationId xmlns:a16="http://schemas.microsoft.com/office/drawing/2014/main" xmlns="" id="{0C7883A9-53FA-237D-92C4-6B188BC6AF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7" y="18521"/>
            <a:ext cx="1736989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6" descr="POINSET2">
            <a:extLst>
              <a:ext uri="{FF2B5EF4-FFF2-40B4-BE49-F238E27FC236}">
                <a16:creationId xmlns:a16="http://schemas.microsoft.com/office/drawing/2014/main" xmlns="" id="{37195558-E667-C460-5F75-BA69362EB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654771" y="215636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6" descr="POINSET2">
            <a:extLst>
              <a:ext uri="{FF2B5EF4-FFF2-40B4-BE49-F238E27FC236}">
                <a16:creationId xmlns:a16="http://schemas.microsoft.com/office/drawing/2014/main" xmlns="" id="{73836BE9-F0EB-8DA2-BA7A-E3485BAD0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189838" y="5334662"/>
            <a:ext cx="1736990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E243C320-6CC4-8B8F-CBE1-6583368B3BC9}"/>
              </a:ext>
            </a:extLst>
          </p:cNvPr>
          <p:cNvSpPr/>
          <p:nvPr/>
        </p:nvSpPr>
        <p:spPr>
          <a:xfrm>
            <a:off x="6019028" y="2222500"/>
            <a:ext cx="153945" cy="769437"/>
          </a:xfrm>
          <a:prstGeom prst="rect">
            <a:avLst/>
          </a:prstGeom>
          <a:noFill/>
        </p:spPr>
        <p:txBody>
          <a:bodyPr wrap="none" lIns="76196" tIns="38098" rIns="76196" bIns="38098">
            <a:spAutoFit/>
          </a:bodyPr>
          <a:lstStyle/>
          <a:p>
            <a:pPr algn="ctr" defTabSz="1088473">
              <a:defRPr/>
            </a:pPr>
            <a:endParaRPr lang="en-US" sz="4500" b="1">
              <a:ln w="19050">
                <a:solidFill>
                  <a:srgbClr val="FF0000"/>
                </a:solidFill>
                <a:prstDash val="solid"/>
              </a:ln>
              <a:solidFill>
                <a:srgbClr val="9BBB59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5C277274-D5AE-8B7F-886B-61DBF4D87137}"/>
              </a:ext>
            </a:extLst>
          </p:cNvPr>
          <p:cNvSpPr/>
          <p:nvPr/>
        </p:nvSpPr>
        <p:spPr>
          <a:xfrm>
            <a:off x="1748896" y="4064000"/>
            <a:ext cx="8684948" cy="10080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76193" tIns="38097" rIns="76193" bIns="38097" anchor="ctr"/>
          <a:lstStyle/>
          <a:p>
            <a:pPr algn="ctr" defTabSz="1088419">
              <a:defRPr/>
            </a:pPr>
            <a:r>
              <a:rPr lang="en-US" sz="4083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THÂN ÁI CHÀO TẠM BIỆT!</a:t>
            </a:r>
            <a:endParaRPr lang="vi-VN" sz="4083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67" descr="29">
            <a:extLst>
              <a:ext uri="{FF2B5EF4-FFF2-40B4-BE49-F238E27FC236}">
                <a16:creationId xmlns:a16="http://schemas.microsoft.com/office/drawing/2014/main" xmlns="" id="{E13D0006-25EB-8B51-7836-A69BF73D2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2854" y="-94593"/>
            <a:ext cx="13713354" cy="7397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1667728"/>
      </p:ext>
    </p:extLst>
  </p:cSld>
  <p:clrMapOvr>
    <a:masterClrMapping/>
  </p:clrMapOvr>
  <p:transition spd="slow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743200" y="221380"/>
            <a:ext cx="59869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tư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ngày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27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tháng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2024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06905" y="818147"/>
            <a:ext cx="22041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Toán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8528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Cartoon Children Playing Music Clip Art">
            <a:extLst>
              <a:ext uri="{FF2B5EF4-FFF2-40B4-BE49-F238E27FC236}">
                <a16:creationId xmlns="" xmlns:a16="http://schemas.microsoft.com/office/drawing/2014/main" id="{719667FB-2C21-0AC9-5870-CA9DF7562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6" y="250371"/>
            <a:ext cx="6085114" cy="6139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WordArt 7">
            <a:extLst>
              <a:ext uri="{FF2B5EF4-FFF2-40B4-BE49-F238E27FC236}">
                <a16:creationId xmlns="" xmlns:a16="http://schemas.microsoft.com/office/drawing/2014/main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794500" y="2594751"/>
            <a:ext cx="4127500" cy="159624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500" b="1" kern="10" dirty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2197054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WordArt 7">
            <a:extLst>
              <a:ext uri="{FF2B5EF4-FFF2-40B4-BE49-F238E27FC236}">
                <a16:creationId xmlns="" xmlns:a16="http://schemas.microsoft.com/office/drawing/2014/main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82215" y="2431121"/>
            <a:ext cx="5524901" cy="123610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292"/>
              </a:avLst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4500" b="1" kern="10" dirty="0" smtClean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92D050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NHANH, AI ĐÚNG</a:t>
            </a:r>
            <a:endParaRPr lang="en-US" sz="4500" b="1" kern="10" dirty="0">
              <a:ln w="12700">
                <a:solidFill>
                  <a:srgbClr val="FF0000"/>
                </a:solidFill>
                <a:round/>
                <a:headEnd/>
                <a:tailEnd/>
              </a:ln>
              <a:solidFill>
                <a:srgbClr val="92D050"/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1543" y="2107881"/>
            <a:ext cx="1019175" cy="22764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295928"/>
            <a:ext cx="1000125" cy="2343150"/>
          </a:xfrm>
          <a:prstGeom prst="rect">
            <a:avLst/>
          </a:prstGeom>
        </p:spPr>
      </p:pic>
      <p:pic>
        <p:nvPicPr>
          <p:cNvPr id="8" name="Picture 7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870958" y="421403"/>
            <a:ext cx="1440815" cy="971550"/>
          </a:xfrm>
          <a:prstGeom prst="rect">
            <a:avLst/>
          </a:prstGeom>
          <a:noFill/>
          <a:extLst/>
        </p:spPr>
      </p:pic>
      <p:pic>
        <p:nvPicPr>
          <p:cNvPr id="9" name="Picture 8" descr="Big Brain Soroban là gì? Giúp con mê tính nhanh hơn mê game | Nguyễn Phùng  Phong - YouTube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68468">
            <a:off x="9328611" y="627107"/>
            <a:ext cx="1851025" cy="104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Thứ tự phép Toán - Công thức toán học cần ghi nhớ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3002" y="5174615"/>
            <a:ext cx="2245995" cy="12636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16769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1982804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2788920" y="428324"/>
            <a:ext cx="7315200" cy="1135781"/>
          </a:xfrm>
          <a:prstGeom prst="snip2Diag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đặt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rồi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ta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thực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mấy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685448" y="2646947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bước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9302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7372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#ppt_h*1.125000"/>
                                          </p:val>
                                        </p:tav>
                                      </p:tavLst>
                                    </p:anim>
                                    <p:animEffect transition="out" filter="wipe(down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7" grpId="1" animBg="1"/>
      <p:bldP spid="12" grpId="0" animBg="1"/>
      <p:bldP spid="16" grpId="0" animBg="1"/>
      <p:bldP spid="16" grpId="1" animBg="1"/>
      <p:bldP spid="1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2229692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2685448" y="3296171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Đúng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Sai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4730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627632" y="164592"/>
            <a:ext cx="9345168" cy="2036004"/>
            <a:chOff x="1627632" y="164592"/>
            <a:chExt cx="9345168" cy="2036004"/>
          </a:xfrm>
        </p:grpSpPr>
        <p:sp>
          <p:nvSpPr>
            <p:cNvPr id="4" name="Snip Diagonal Corner Rectangle 3"/>
            <p:cNvSpPr/>
            <p:nvPr/>
          </p:nvSpPr>
          <p:spPr>
            <a:xfrm>
              <a:off x="1627632" y="198457"/>
              <a:ext cx="9345168" cy="2002139"/>
            </a:xfrm>
            <a:prstGeom prst="snip2Diag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5431536" y="630936"/>
              <a:ext cx="1581912" cy="1569660"/>
              <a:chOff x="5431536" y="1792224"/>
              <a:chExt cx="1581912" cy="1569660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5431536" y="1792224"/>
                <a:ext cx="158191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136</a:t>
                </a:r>
              </a:p>
              <a:p>
                <a:r>
                  <a:rPr lang="en-US" sz="32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412</a:t>
                </a:r>
              </a:p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548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5458487" y="2020824"/>
                <a:ext cx="4302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5788152" y="2734056"/>
                <a:ext cx="6949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1984248" y="164592"/>
              <a:ext cx="88605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cộng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đúng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hay </a:t>
              </a:r>
              <a:r>
                <a:rPr lang="en-US" sz="3200" b="1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sai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4657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2" grpId="1" animBg="1"/>
      <p:bldP spid="16" grpId="0" animBg="1"/>
      <p:bldP spid="18" grpId="0" animBg="1"/>
      <p:bldP spid="1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3277" y="2229692"/>
            <a:ext cx="1456060" cy="30271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88299" y="2806068"/>
            <a:ext cx="1449747" cy="3055718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2685448" y="3296171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Đúng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6909343" y="3684874"/>
            <a:ext cx="2059807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Sai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3" name="Picture 12" descr="Phép Nhân Toán Học Dấu Ngoặc - Miễn Phí vector hình ảnh trên Pixabay -  Pixabay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39666">
            <a:off x="473092" y="334167"/>
            <a:ext cx="902906" cy="733281"/>
          </a:xfrm>
          <a:prstGeom prst="rect">
            <a:avLst/>
          </a:prstGeom>
          <a:noFill/>
          <a:extLst/>
        </p:spPr>
      </p:pic>
      <p:sp>
        <p:nvSpPr>
          <p:cNvPr id="16" name="Rounded Rectangle 15"/>
          <p:cNvSpPr/>
          <p:nvPr/>
        </p:nvSpPr>
        <p:spPr>
          <a:xfrm>
            <a:off x="2674218" y="5224916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Mai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7398626" y="5232937"/>
            <a:ext cx="1599399" cy="750771"/>
          </a:xfrm>
          <a:prstGeom prst="round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Nam</a:t>
            </a:r>
            <a:endParaRPr lang="en-US" sz="3200" b="1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627632" y="164592"/>
            <a:ext cx="9345168" cy="2036004"/>
            <a:chOff x="1627632" y="164592"/>
            <a:chExt cx="9345168" cy="2036004"/>
          </a:xfrm>
        </p:grpSpPr>
        <p:sp>
          <p:nvSpPr>
            <p:cNvPr id="4" name="Snip Diagonal Corner Rectangle 3"/>
            <p:cNvSpPr/>
            <p:nvPr/>
          </p:nvSpPr>
          <p:spPr>
            <a:xfrm>
              <a:off x="1627632" y="198457"/>
              <a:ext cx="9345168" cy="2002139"/>
            </a:xfrm>
            <a:prstGeom prst="snip2DiagRect">
              <a:avLst/>
            </a:prstGeom>
            <a:solidFill>
              <a:schemeClr val="bg1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  <a:p>
              <a:pPr algn="ctr">
                <a:buClr>
                  <a:srgbClr val="000000"/>
                </a:buClr>
                <a:buFont typeface="Arial"/>
                <a:buNone/>
              </a:pPr>
              <a:endPara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5431536" y="630936"/>
              <a:ext cx="1581912" cy="1569660"/>
              <a:chOff x="5431536" y="1792224"/>
              <a:chExt cx="1581912" cy="1569660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5431536" y="1792224"/>
                <a:ext cx="158191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143</a:t>
                </a:r>
              </a:p>
              <a:p>
                <a:r>
                  <a:rPr lang="en-US" sz="3200" b="1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235</a:t>
                </a:r>
              </a:p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348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5458487" y="2020824"/>
                <a:ext cx="430249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  <a:endParaRPr lang="en-US" sz="32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5788152" y="2734056"/>
                <a:ext cx="6949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TextBox 10"/>
            <p:cNvSpPr txBox="1"/>
            <p:nvPr/>
          </p:nvSpPr>
          <p:spPr>
            <a:xfrm>
              <a:off x="1984248" y="164592"/>
              <a:ext cx="88605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cộng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đúng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hay </a:t>
              </a:r>
              <a:r>
                <a:rPr lang="en-US" sz="3200" b="1" dirty="0" err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sai</a:t>
              </a:r>
              <a:r>
                <a:rPr lang="en-US" sz="3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en-US" sz="3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5610887" y="3283502"/>
            <a:ext cx="4302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endParaRPr lang="en-US" sz="1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0563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12" grpId="0" animBg="1"/>
      <p:bldP spid="16" grpId="0" animBg="1"/>
      <p:bldP spid="16" grpId="1" animBg="1"/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116822" y="221380"/>
            <a:ext cx="59869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Thứ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tư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ngày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vi-VN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27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tháng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 </a:t>
            </a:r>
            <a:r>
              <a:rPr lang="en-US" sz="32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2024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29927" y="798483"/>
            <a:ext cx="12921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Toán</a:t>
            </a:r>
            <a:r>
              <a:rPr lang="en-US" sz="32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2222090" y="790493"/>
            <a:ext cx="96651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1000</a:t>
            </a:r>
            <a:r>
              <a:rPr lang="vi-V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(tiết 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vi-V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2222090" y="1956620"/>
            <a:ext cx="8209936" cy="3234812"/>
          </a:xfrm>
          <a:prstGeom prst="roundRect">
            <a:avLst/>
          </a:prstGeom>
          <a:solidFill>
            <a:schemeClr val="bg1"/>
          </a:solidFill>
          <a:ln>
            <a:solidFill>
              <a:srgbClr val="FFD6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4601500" y="1986117"/>
            <a:ext cx="39230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3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3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3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6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38400" y="2654709"/>
            <a:ext cx="799362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vi 1000.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438400" y="3790334"/>
            <a:ext cx="786580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(l),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(kg)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dài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(m).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568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animBg="1"/>
      <p:bldP spid="8" grpId="0"/>
      <p:bldP spid="9" grpId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83182" y="387218"/>
            <a:ext cx="6039918" cy="584775"/>
            <a:chOff x="1296327" y="1640092"/>
            <a:chExt cx="6039918" cy="584775"/>
          </a:xfrm>
        </p:grpSpPr>
        <p:sp>
          <p:nvSpPr>
            <p:cNvPr id="3" name="TextBox 2"/>
            <p:cNvSpPr txBox="1"/>
            <p:nvPr/>
          </p:nvSpPr>
          <p:spPr>
            <a:xfrm>
              <a:off x="1866915" y="1640092"/>
              <a:ext cx="54693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latin typeface="+mj-lt"/>
                </a:rPr>
                <a:t> Đặt tính rồi</a:t>
              </a:r>
              <a:r>
                <a:rPr lang="en-US" sz="3200" dirty="0" smtClean="0">
                  <a:latin typeface="+mj-lt"/>
                </a:rPr>
                <a:t> </a:t>
              </a:r>
              <a:r>
                <a:rPr lang="vi-VN" sz="3200" dirty="0" smtClean="0">
                  <a:latin typeface="+mj-lt"/>
                </a:rPr>
                <a:t>tính:</a:t>
              </a:r>
              <a:endParaRPr lang="en-US" sz="3200" dirty="0" smtClean="0">
                <a:latin typeface="+mj-lt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b="1" dirty="0">
                  <a:latin typeface="+mj-lt"/>
                </a:rPr>
                <a:t>1</a:t>
              </a:r>
              <a:endParaRPr lang="en-US" sz="3200" b="1" dirty="0">
                <a:latin typeface="+mj-lt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281176" y="1454537"/>
            <a:ext cx="96027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326 + 253          432 + 261          732 + 55          643 + 50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1566470" y="2591600"/>
            <a:ext cx="1147790" cy="1569660"/>
            <a:chOff x="1566470" y="2095726"/>
            <a:chExt cx="1147790" cy="1569660"/>
          </a:xfrm>
        </p:grpSpPr>
        <p:grpSp>
          <p:nvGrpSpPr>
            <p:cNvPr id="48" name="Group 47"/>
            <p:cNvGrpSpPr/>
            <p:nvPr/>
          </p:nvGrpSpPr>
          <p:grpSpPr>
            <a:xfrm>
              <a:off x="1566470" y="2095726"/>
              <a:ext cx="1147790" cy="1569660"/>
              <a:chOff x="1697011" y="2095726"/>
              <a:chExt cx="1147790" cy="1569660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1934771" y="2095726"/>
                <a:ext cx="91003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326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253</a:t>
                </a: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1697011" y="2418890"/>
                <a:ext cx="23776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49" name="Straight Connector 48"/>
            <p:cNvCxnSpPr/>
            <p:nvPr/>
          </p:nvCxnSpPr>
          <p:spPr>
            <a:xfrm>
              <a:off x="1689100" y="3460496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/>
          <p:cNvGrpSpPr/>
          <p:nvPr/>
        </p:nvGrpSpPr>
        <p:grpSpPr>
          <a:xfrm>
            <a:off x="4077687" y="2591600"/>
            <a:ext cx="1147790" cy="1569660"/>
            <a:chOff x="1566470" y="2095726"/>
            <a:chExt cx="1147790" cy="1569660"/>
          </a:xfrm>
        </p:grpSpPr>
        <p:grpSp>
          <p:nvGrpSpPr>
            <p:cNvPr id="53" name="Group 52"/>
            <p:cNvGrpSpPr/>
            <p:nvPr/>
          </p:nvGrpSpPr>
          <p:grpSpPr>
            <a:xfrm>
              <a:off x="1566470" y="2095726"/>
              <a:ext cx="1147790" cy="1569660"/>
              <a:chOff x="1697011" y="2095726"/>
              <a:chExt cx="1147790" cy="1569660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1934771" y="2095726"/>
                <a:ext cx="91003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432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261</a:t>
                </a: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1697011" y="2418890"/>
                <a:ext cx="3639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54" name="Straight Connector 53"/>
            <p:cNvCxnSpPr/>
            <p:nvPr/>
          </p:nvCxnSpPr>
          <p:spPr>
            <a:xfrm>
              <a:off x="1689100" y="3478784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>
            <a:off x="6804805" y="2591600"/>
            <a:ext cx="1147790" cy="1569660"/>
            <a:chOff x="1566470" y="2095726"/>
            <a:chExt cx="1147790" cy="1569660"/>
          </a:xfrm>
        </p:grpSpPr>
        <p:grpSp>
          <p:nvGrpSpPr>
            <p:cNvPr id="58" name="Group 57"/>
            <p:cNvGrpSpPr/>
            <p:nvPr/>
          </p:nvGrpSpPr>
          <p:grpSpPr>
            <a:xfrm>
              <a:off x="1566470" y="2095726"/>
              <a:ext cx="1147790" cy="1569660"/>
              <a:chOff x="1697011" y="2095726"/>
              <a:chExt cx="1147790" cy="1569660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1934771" y="2095726"/>
                <a:ext cx="91003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732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55</a:t>
                </a: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1697011" y="2418890"/>
                <a:ext cx="3639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59" name="Straight Connector 58"/>
            <p:cNvCxnSpPr/>
            <p:nvPr/>
          </p:nvCxnSpPr>
          <p:spPr>
            <a:xfrm>
              <a:off x="1689100" y="3460496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/>
          <p:cNvGrpSpPr/>
          <p:nvPr/>
        </p:nvGrpSpPr>
        <p:grpSpPr>
          <a:xfrm>
            <a:off x="9249970" y="2591600"/>
            <a:ext cx="1147790" cy="1569660"/>
            <a:chOff x="1566470" y="2095726"/>
            <a:chExt cx="1147790" cy="1569660"/>
          </a:xfrm>
        </p:grpSpPr>
        <p:grpSp>
          <p:nvGrpSpPr>
            <p:cNvPr id="63" name="Group 62"/>
            <p:cNvGrpSpPr/>
            <p:nvPr/>
          </p:nvGrpSpPr>
          <p:grpSpPr>
            <a:xfrm>
              <a:off x="1566470" y="2095726"/>
              <a:ext cx="1147790" cy="1569660"/>
              <a:chOff x="1697011" y="2095726"/>
              <a:chExt cx="1147790" cy="1569660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1934771" y="2095726"/>
                <a:ext cx="91003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643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50</a:t>
                </a: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1697011" y="2418890"/>
                <a:ext cx="36393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64" name="Straight Connector 63"/>
            <p:cNvCxnSpPr/>
            <p:nvPr/>
          </p:nvCxnSpPr>
          <p:spPr>
            <a:xfrm>
              <a:off x="1689100" y="3460496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TextBox 66"/>
          <p:cNvSpPr txBox="1"/>
          <p:nvPr/>
        </p:nvSpPr>
        <p:spPr>
          <a:xfrm>
            <a:off x="1768662" y="3847868"/>
            <a:ext cx="9100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579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287171" y="3847868"/>
            <a:ext cx="825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693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017511" y="3847868"/>
            <a:ext cx="9726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787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478798" y="3847868"/>
            <a:ext cx="9726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693</a:t>
            </a:r>
          </a:p>
        </p:txBody>
      </p:sp>
    </p:spTree>
    <p:extLst>
      <p:ext uri="{BB962C8B-B14F-4D97-AF65-F5344CB8AC3E}">
        <p14:creationId xmlns:p14="http://schemas.microsoft.com/office/powerpoint/2010/main" val="1178474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67" grpId="0"/>
      <p:bldP spid="68" grpId="0"/>
      <p:bldP spid="69" grpId="0"/>
      <p:bldP spid="70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Theme">
  <a:themeElements>
    <a:clrScheme name="Office 2007-2010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1467</TotalTime>
  <Words>562</Words>
  <Application>Microsoft Office PowerPoint</Application>
  <PresentationFormat>Widescreen</PresentationFormat>
  <Paragraphs>124</Paragraphs>
  <Slides>15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15</vt:i4>
      </vt:variant>
    </vt:vector>
  </HeadingPairs>
  <TitlesOfParts>
    <vt:vector size="29" baseType="lpstr">
      <vt:lpstr>Arial</vt:lpstr>
      <vt:lpstr>Calibri</vt:lpstr>
      <vt:lpstr>Calibri Light</vt:lpstr>
      <vt:lpstr>Cookie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PHUC-LE</cp:lastModifiedBy>
  <cp:revision>141</cp:revision>
  <dcterms:created xsi:type="dcterms:W3CDTF">2021-06-02T01:34:28Z</dcterms:created>
  <dcterms:modified xsi:type="dcterms:W3CDTF">2024-04-05T10:33:27Z</dcterms:modified>
</cp:coreProperties>
</file>