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2.xml" ContentType="application/vnd.openxmlformats-officedocument.theme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theme/theme3.xml" ContentType="application/vnd.openxmlformats-officedocument.theme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theme/theme4.xml" ContentType="application/vnd.openxmlformats-officedocument.theme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theme/theme5.xml" ContentType="application/vnd.openxmlformats-officedocument.theme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theme/theme6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02" r:id="rId2"/>
    <p:sldMasterId id="2147483738" r:id="rId3"/>
    <p:sldMasterId id="2147483766" r:id="rId4"/>
    <p:sldMasterId id="2147483794" r:id="rId5"/>
    <p:sldMasterId id="2147483822" r:id="rId6"/>
  </p:sldMasterIdLst>
  <p:sldIdLst>
    <p:sldId id="316" r:id="rId7"/>
    <p:sldId id="317" r:id="rId8"/>
    <p:sldId id="318" r:id="rId9"/>
    <p:sldId id="319" r:id="rId10"/>
    <p:sldId id="320" r:id="rId11"/>
    <p:sldId id="321" r:id="rId12"/>
    <p:sldId id="322" r:id="rId13"/>
    <p:sldId id="311" r:id="rId14"/>
    <p:sldId id="312" r:id="rId15"/>
    <p:sldId id="313" r:id="rId16"/>
    <p:sldId id="314" r:id="rId17"/>
    <p:sldId id="315" r:id="rId18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CECFB"/>
    <a:srgbClr val="82D2E9"/>
    <a:srgbClr val="FFD653"/>
    <a:srgbClr val="F15441"/>
    <a:srgbClr val="FFC000"/>
    <a:srgbClr val="F89D7E"/>
    <a:srgbClr val="FFF685"/>
    <a:srgbClr val="F06858"/>
    <a:srgbClr val="9BBB59"/>
    <a:srgbClr val="F8B1A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616DA210-FB5B-4158-B5E0-FEB733F419BA}" styleName="Light Styl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8799B23B-EC83-4686-B30A-512413B5E67A}" styleName="Light Style 3 - Accent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70" d="100"/>
          <a:sy n="70" d="100"/>
        </p:scale>
        <p:origin x="536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3" Type="http://schemas.openxmlformats.org/officeDocument/2006/relationships/slideMaster" Target="slideMasters/slideMaster3.xml"/><Relationship Id="rId21" Type="http://schemas.openxmlformats.org/officeDocument/2006/relationships/theme" Target="theme/theme1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10" Type="http://schemas.openxmlformats.org/officeDocument/2006/relationships/slide" Target="slides/slide4.xml"/><Relationship Id="rId19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10159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2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6" name="Google Shape;2646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647" name="Google Shape;2647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648" name="Google Shape;2648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649" name="Google Shape;2649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0" name="Google Shape;2650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51" name="Google Shape;2651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652" name="Google Shape;2652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53" name="Google Shape;2653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4" name="Google Shape;2654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5" name="Google Shape;2655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656" name="Google Shape;2656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7" name="Google Shape;2657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8" name="Google Shape;2658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59" name="Google Shape;2659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0" name="Google Shape;2660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1" name="Google Shape;2661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62" name="Google Shape;2662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3" name="Google Shape;2663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4" name="Google Shape;2664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5" name="Google Shape;266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6" name="Google Shape;266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67" name="Google Shape;2667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69" name="Google Shape;2669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0" name="Google Shape;2670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1" name="Google Shape;2671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2" name="Google Shape;2672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3" name="Google Shape;2673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4" name="Google Shape;2674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5" name="Google Shape;2675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6" name="Google Shape;2676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7" name="Google Shape;2677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8" name="Google Shape;2678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9" name="Google Shape;2679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0" name="Google Shape;2680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1" name="Google Shape;2681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2" name="Google Shape;2682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3" name="Google Shape;2683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4" name="Google Shape;2684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5" name="Google Shape;2685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6" name="Google Shape;2686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7" name="Google Shape;2687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9" name="Google Shape;2689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0" name="Google Shape;2690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1" name="Google Shape;2691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2" name="Google Shape;2692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3" name="Google Shape;2693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4" name="Google Shape;2694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5" name="Google Shape;2695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6" name="Google Shape;2696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7" name="Google Shape;2697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8" name="Google Shape;2698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9" name="Google Shape;2699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0" name="Google Shape;2700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1" name="Google Shape;2701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2" name="Google Shape;2702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3" name="Google Shape;2703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4" name="Google Shape;2704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5" name="Google Shape;2705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6" name="Google Shape;2706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7" name="Google Shape;2707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8" name="Google Shape;2708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9" name="Google Shape;2709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0" name="Google Shape;2710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1" name="Google Shape;2711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2" name="Google Shape;2712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3" name="Google Shape;2713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97983378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">
  <p:cSld name="3_Title Slide">
    <p:bg>
      <p:bgPr>
        <a:solidFill>
          <a:srgbClr val="7030A0"/>
        </a:solidFill>
        <a:effectLst/>
      </p:bgPr>
    </p:bg>
    <p:spTree>
      <p:nvGrpSpPr>
        <p:cNvPr id="1" name="Shape 2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15" name="Google Shape;2715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716" name="Google Shape;2716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717" name="Google Shape;2717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718" name="Google Shape;271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9" name="Google Shape;271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20" name="Google Shape;2720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721" name="Google Shape;2721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722" name="Google Shape;2722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24" name="Google Shape;2724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725" name="Google Shape;2725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27" name="Google Shape;2727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728" name="Google Shape;2728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30" name="Google Shape;2730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731" name="Google Shape;273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33" name="Google Shape;2733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734" name="Google Shape;2734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36" name="Google Shape;2736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38" name="Google Shape;2738;p40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2739" name="Google Shape;2739;p4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4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41" name="Google Shape;2741;p40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2742" name="Google Shape;2742;p4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4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4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4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4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4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4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4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4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4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52" name="Google Shape;2752;p40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2753" name="Google Shape;2753;p4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4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55" name="Google Shape;2755;p40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56" name="Google Shape;2756;p40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757" name="Google Shape;2757;p40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2758" name="Google Shape;2758;p4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4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60" name="Google Shape;2760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1" name="Google Shape;2761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2" name="Google Shape;2762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3" name="Google Shape;2763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4" name="Google Shape;2764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5" name="Google Shape;2765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6" name="Google Shape;2766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7" name="Google Shape;2767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8" name="Google Shape;2768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9" name="Google Shape;2769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0" name="Google Shape;2770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1" name="Google Shape;2771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2" name="Google Shape;2772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3" name="Google Shape;2773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4" name="Google Shape;2774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5" name="Google Shape;2775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6" name="Google Shape;2776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7" name="Google Shape;2777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8" name="Google Shape;2778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9" name="Google Shape;2779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0" name="Google Shape;2780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1" name="Google Shape;2781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2" name="Google Shape;2782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3" name="Google Shape;2783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4" name="Google Shape;2784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5" name="Google Shape;2785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6" name="Google Shape;2786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7" name="Google Shape;2787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8" name="Google Shape;2788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9" name="Google Shape;2789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0" name="Google Shape;2790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1" name="Google Shape;2791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2" name="Google Shape;2792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3" name="Google Shape;2793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4" name="Google Shape;2794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5" name="Google Shape;2795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6" name="Google Shape;2796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7" name="Google Shape;2797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8" name="Google Shape;2798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9" name="Google Shape;2799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0" name="Google Shape;2800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1" name="Google Shape;2801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2" name="Google Shape;2802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3" name="Google Shape;2803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4" name="Google Shape;2804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805" name="Google Shape;2805;p40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2806" name="Google Shape;2806;p40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B2A0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807" name="Google Shape;2807;p40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2808" name="Google Shape;2808;p40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9" name="Google Shape;2809;p40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0" name="Google Shape;2810;p40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11" name="Google Shape;2811;p40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2812" name="Google Shape;2812;p40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40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40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40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40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40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40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40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40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40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40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40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40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40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40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40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40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40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40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40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40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40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40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40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40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40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40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40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40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40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40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40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40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40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40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40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40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40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40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40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40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40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40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40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40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40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40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40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40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40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40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40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40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40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40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40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68" name="Google Shape;2868;p40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869" name="Google Shape;2869;p40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2870" name="Google Shape;2870;p40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871" name="Google Shape;2871;p40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872" name="Google Shape;2872;p40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3" name="Google Shape;2873;p40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4" name="Google Shape;2874;p40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5" name="Google Shape;2875;p40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6" name="Google Shape;2876;p40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7" name="Google Shape;2877;p40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8" name="Google Shape;2878;p40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9" name="Google Shape;2879;p40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0" name="Google Shape;2880;p40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1" name="Google Shape;2881;p40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2" name="Google Shape;2882;p40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3" name="Google Shape;2883;p40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4" name="Google Shape;2884;p40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5" name="Google Shape;2885;p40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6" name="Google Shape;2886;p40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7" name="Google Shape;2887;p40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8" name="Google Shape;2888;p40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9" name="Google Shape;2889;p40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0" name="Google Shape;2890;p40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1" name="Google Shape;2891;p40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2" name="Google Shape;2892;p40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3" name="Google Shape;2893;p40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4" name="Google Shape;2894;p40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5" name="Google Shape;2895;p40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896" name="Google Shape;2896;p40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40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40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40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40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40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40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40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40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40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40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40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40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40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40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40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40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40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40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40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40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40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40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40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40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40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40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40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40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40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40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40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40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40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40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40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40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40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40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40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36" name="Google Shape;2936;p40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937" name="Google Shape;2937;p40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8" name="Google Shape;2938;p40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9" name="Google Shape;2939;p40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40" name="Google Shape;2940;p40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41" name="Google Shape;2941;p40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942" name="Google Shape;2942;p40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943" name="Google Shape;2943;p40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44" name="Google Shape;2944;p40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945" name="Google Shape;2945;p40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6" name="Google Shape;2946;p40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7" name="Google Shape;2947;p40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8" name="Google Shape;2948;p40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9" name="Google Shape;2949;p40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0" name="Google Shape;2950;p40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724869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9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28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2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7030A0"/>
        </a:solidFill>
        <a:effectLst/>
      </p:bgPr>
    </p:bg>
    <p:spTree>
      <p:nvGrpSpPr>
        <p:cNvPr id="1" name="Shape 2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52" name="Google Shape;2952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953" name="Google Shape;2953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54" name="Google Shape;2954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955" name="Google Shape;2955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6" name="Google Shape;2956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57" name="Google Shape;2957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58" name="Google Shape;2958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959" name="Google Shape;2959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0" name="Google Shape;2960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61" name="Google Shape;2961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962" name="Google Shape;2962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3" name="Google Shape;2963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64" name="Google Shape;2964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965" name="Google Shape;2965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6" name="Google Shape;2966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67" name="Google Shape;2967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968" name="Google Shape;2968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9" name="Google Shape;2969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70" name="Google Shape;2970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71" name="Google Shape;2971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72" name="Google Shape;2972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73" name="Google Shape;2973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75" name="Google Shape;2975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6" name="Google Shape;2976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7" name="Google Shape;2977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8" name="Google Shape;2978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9" name="Google Shape;2979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1" name="Google Shape;2981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3" name="Google Shape;2983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4" name="Google Shape;2984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5" name="Google Shape;2985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6" name="Google Shape;2986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7" name="Google Shape;2987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8" name="Google Shape;2988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9" name="Google Shape;2989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0" name="Google Shape;2990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1" name="Google Shape;2991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2" name="Google Shape;2992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3" name="Google Shape;2993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4" name="Google Shape;2994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5" name="Google Shape;2995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6" name="Google Shape;2996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7" name="Google Shape;2997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8" name="Google Shape;2998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9" name="Google Shape;2999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0" name="Google Shape;3000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1" name="Google Shape;3001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2" name="Google Shape;3002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3" name="Google Shape;3003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4" name="Google Shape;3004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5" name="Google Shape;3005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6" name="Google Shape;3006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7" name="Google Shape;3007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8" name="Google Shape;3008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9" name="Google Shape;3009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0" name="Google Shape;3010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1" name="Google Shape;3011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2" name="Google Shape;3012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3" name="Google Shape;3013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4" name="Google Shape;3014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5" name="Google Shape;3015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6" name="Google Shape;3016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7" name="Google Shape;3017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8" name="Google Shape;3018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9" name="Google Shape;3019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0" name="Google Shape;3020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1" name="Google Shape;3021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2" name="Google Shape;3022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023" name="Google Shape;3023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024" name="Google Shape;3024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26" name="Google Shape;3026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027" name="Google Shape;3027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37" name="Google Shape;3037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038" name="Google Shape;3038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40" name="Google Shape;3040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41" name="Google Shape;3041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042" name="Google Shape;3042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043" name="Google Shape;3043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45" name="Google Shape;3045;p41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046" name="Google Shape;3046;p41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047" name="Google Shape;3047;p41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048" name="Google Shape;3048;p41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49" name="Google Shape;3049;p41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0" name="Google Shape;3050;p41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1" name="Google Shape;3051;p41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2" name="Google Shape;3052;p41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3" name="Google Shape;3053;p41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4" name="Google Shape;3054;p41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5" name="Google Shape;3055;p41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6" name="Google Shape;3056;p41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7" name="Google Shape;3057;p41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8" name="Google Shape;3058;p41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9" name="Google Shape;3059;p41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0" name="Google Shape;3060;p41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1" name="Google Shape;3061;p41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2" name="Google Shape;3062;p41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3" name="Google Shape;3063;p41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4" name="Google Shape;3064;p41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5" name="Google Shape;3065;p41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6" name="Google Shape;3066;p41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7" name="Google Shape;3067;p41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8" name="Google Shape;3068;p41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9" name="Google Shape;3069;p41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0" name="Google Shape;3070;p41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1" name="Google Shape;3071;p41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2" name="Google Shape;3072;p41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3" name="Google Shape;3073;p41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4" name="Google Shape;3074;p41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5" name="Google Shape;3075;p41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6" name="Google Shape;3076;p41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7" name="Google Shape;3077;p41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8" name="Google Shape;3078;p41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9" name="Google Shape;3079;p41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0" name="Google Shape;3080;p41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1" name="Google Shape;3081;p41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2" name="Google Shape;3082;p41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3" name="Google Shape;3083;p41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4" name="Google Shape;3084;p41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5" name="Google Shape;3085;p41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6" name="Google Shape;3086;p41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7" name="Google Shape;3087;p41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8" name="Google Shape;3088;p41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9" name="Google Shape;3089;p41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0" name="Google Shape;3090;p41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1" name="Google Shape;3091;p41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2" name="Google Shape;3092;p41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3" name="Google Shape;3093;p41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4" name="Google Shape;3094;p41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5" name="Google Shape;3095;p41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6" name="Google Shape;3096;p41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7" name="Google Shape;3097;p41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8" name="Google Shape;3098;p41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9" name="Google Shape;3099;p41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0" name="Google Shape;3100;p41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1" name="Google Shape;3101;p41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2" name="Google Shape;3102;p41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3" name="Google Shape;3103;p41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04" name="Google Shape;3104;p41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4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4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41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41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41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41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41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41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41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41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41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41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41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41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41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41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41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41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41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41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41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41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41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41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41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41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41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41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41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41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41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41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41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41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41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41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41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41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41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41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41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41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41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41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41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41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41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41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41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41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41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41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41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58" name="Google Shape;3158;p41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86116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7030A0"/>
        </a:solidFill>
        <a:effectLst/>
      </p:bgPr>
    </p:bg>
    <p:spTree>
      <p:nvGrpSpPr>
        <p:cNvPr id="1" name="Shape 3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60" name="Google Shape;3160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161" name="Google Shape;3161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162" name="Google Shape;3162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163" name="Google Shape;3163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4" name="Google Shape;3164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65" name="Google Shape;3165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166" name="Google Shape;3166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167" name="Google Shape;3167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8" name="Google Shape;3168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69" name="Google Shape;3169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170" name="Google Shape;3170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1" name="Google Shape;3171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2" name="Google Shape;3172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173" name="Google Shape;3173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4" name="Google Shape;3174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5" name="Google Shape;3175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176" name="Google Shape;3176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7" name="Google Shape;3177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8" name="Google Shape;3178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179" name="Google Shape;3179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0" name="Google Shape;3180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81" name="Google Shape;3181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83" name="Google Shape;3183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4" name="Google Shape;3184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5" name="Google Shape;3185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6" name="Google Shape;3186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7" name="Google Shape;3187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8" name="Google Shape;3188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9" name="Google Shape;3189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0" name="Google Shape;3190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1" name="Google Shape;3191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2" name="Google Shape;3192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3" name="Google Shape;3193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4" name="Google Shape;3194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5" name="Google Shape;3195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6" name="Google Shape;3196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7" name="Google Shape;3197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8" name="Google Shape;3198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9" name="Google Shape;3199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0" name="Google Shape;3200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1" name="Google Shape;3201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2" name="Google Shape;3202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3" name="Google Shape;3203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4" name="Google Shape;3204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5" name="Google Shape;3205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6" name="Google Shape;3206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7" name="Google Shape;3207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8" name="Google Shape;3208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9" name="Google Shape;3209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0" name="Google Shape;3210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1" name="Google Shape;3211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2" name="Google Shape;3212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3" name="Google Shape;3213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4" name="Google Shape;3214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5" name="Google Shape;3215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6" name="Google Shape;3216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7" name="Google Shape;3217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8" name="Google Shape;3218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9" name="Google Shape;3219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0" name="Google Shape;3220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1" name="Google Shape;3221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2" name="Google Shape;3222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3" name="Google Shape;3223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4" name="Google Shape;3224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5" name="Google Shape;3225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6" name="Google Shape;3226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7" name="Google Shape;3227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8" name="Google Shape;3228;p4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9" name="Google Shape;3229;p4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30" name="Google Shape;3230;p4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231" name="Google Shape;3231;p42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3232" name="Google Shape;3232;p42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42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42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42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42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42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42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42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42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42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42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42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42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42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42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42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42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42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42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42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42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42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42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42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42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42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42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42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42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42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42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42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42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42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42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42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42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42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42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42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42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73" name="Google Shape;3273;p4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274" name="Google Shape;3274;p4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4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76" name="Google Shape;3276;p4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77" name="Google Shape;3277;p4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4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4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4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4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4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4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4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4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4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87" name="Google Shape;3287;p4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288" name="Google Shape;3288;p4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4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90" name="Google Shape;3290;p4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91" name="Google Shape;3291;p4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292" name="Google Shape;3292;p4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293" name="Google Shape;3293;p4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4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95" name="Google Shape;3295;p42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88080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bg>
      <p:bgPr>
        <a:solidFill>
          <a:srgbClr val="7030A0"/>
        </a:solidFill>
        <a:effectLst/>
      </p:bgPr>
    </p:bg>
    <p:spTree>
      <p:nvGrpSpPr>
        <p:cNvPr id="1" name="Shape 3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7" name="Google Shape;3297;p4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298" name="Google Shape;3298;p4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299" name="Google Shape;3299;p4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300" name="Google Shape;3300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1" name="Google Shape;3301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02" name="Google Shape;3302;p4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303" name="Google Shape;3303;p4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304" name="Google Shape;3304;p4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5" name="Google Shape;3305;p4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06" name="Google Shape;3306;p4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307" name="Google Shape;3307;p4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8" name="Google Shape;3308;p4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09" name="Google Shape;3309;p4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310" name="Google Shape;3310;p4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1" name="Google Shape;3311;p4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12" name="Google Shape;3312;p4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313" name="Google Shape;3313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4" name="Google Shape;3314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15" name="Google Shape;3315;p4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316" name="Google Shape;3316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7" name="Google Shape;3317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18" name="Google Shape;3318;p4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4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20" name="Google Shape;3320;p4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1" name="Google Shape;3321;p4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2" name="Google Shape;3322;p4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3" name="Google Shape;3323;p4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4" name="Google Shape;3324;p4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5" name="Google Shape;3325;p4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6" name="Google Shape;3326;p4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7" name="Google Shape;3327;p4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8" name="Google Shape;3328;p4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9" name="Google Shape;3329;p4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0" name="Google Shape;3330;p4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1" name="Google Shape;3331;p4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2" name="Google Shape;3332;p4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3" name="Google Shape;3333;p4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4" name="Google Shape;3334;p4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5" name="Google Shape;3335;p4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6" name="Google Shape;3336;p4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7" name="Google Shape;3337;p4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8" name="Google Shape;3338;p4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9" name="Google Shape;3339;p4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0" name="Google Shape;3340;p4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1" name="Google Shape;3341;p4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2" name="Google Shape;3342;p4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3" name="Google Shape;3343;p4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4" name="Google Shape;3344;p4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5" name="Google Shape;3345;p4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6" name="Google Shape;3346;p4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7" name="Google Shape;3347;p4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8" name="Google Shape;3348;p4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9" name="Google Shape;3349;p4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0" name="Google Shape;3350;p4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1" name="Google Shape;3351;p4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2" name="Google Shape;3352;p4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3" name="Google Shape;3353;p4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4" name="Google Shape;3354;p4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5" name="Google Shape;3355;p4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6" name="Google Shape;3356;p4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7" name="Google Shape;3357;p4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8" name="Google Shape;3358;p4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9" name="Google Shape;3359;p4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0" name="Google Shape;3360;p4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1" name="Google Shape;3361;p4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2" name="Google Shape;3362;p4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3" name="Google Shape;3363;p4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4" name="Google Shape;3364;p4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5" name="Google Shape;3365;p4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6" name="Google Shape;3366;p4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7" name="Google Shape;3367;p4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368" name="Google Shape;3368;p43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3369" name="Google Shape;3369;p43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43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43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43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43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43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43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43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43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43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43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43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43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43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43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43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43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43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43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43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43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43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43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43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43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43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43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43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43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43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43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43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43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43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43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43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43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43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43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43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43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43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43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43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43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43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43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43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43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43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43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43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43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43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43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43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43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43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43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43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43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43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43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32" name="Google Shape;3432;p4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433" name="Google Shape;3433;p4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4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35" name="Google Shape;3435;p4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436" name="Google Shape;3436;p4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4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4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4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4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4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4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4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4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4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46" name="Google Shape;3446;p4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447" name="Google Shape;3447;p4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4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49" name="Google Shape;3449;p4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50" name="Google Shape;3450;p4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451" name="Google Shape;3451;p4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452" name="Google Shape;3452;p4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4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54" name="Google Shape;3454;p43"/>
          <p:cNvSpPr txBox="1"/>
          <p:nvPr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4015517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7030A0"/>
        </a:solidFill>
        <a:effectLst/>
      </p:bgPr>
    </p:bg>
    <p:spTree>
      <p:nvGrpSpPr>
        <p:cNvPr id="1" name="Shape 3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6" name="Google Shape;3456;p4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457" name="Google Shape;3457;p4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58" name="Google Shape;3458;p4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459" name="Google Shape;3459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0" name="Google Shape;3460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61" name="Google Shape;3461;p4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62" name="Google Shape;3462;p4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463" name="Google Shape;3463;p4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4" name="Google Shape;3464;p4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65" name="Google Shape;3465;p4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466" name="Google Shape;3466;p4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7" name="Google Shape;3467;p4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68" name="Google Shape;3468;p4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469" name="Google Shape;3469;p4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0" name="Google Shape;3470;p4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71" name="Google Shape;3471;p4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472" name="Google Shape;3472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3" name="Google Shape;3473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74" name="Google Shape;3474;p4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475" name="Google Shape;3475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6" name="Google Shape;3476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77" name="Google Shape;3477;p4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4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79" name="Google Shape;3479;p4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0" name="Google Shape;3480;p4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1" name="Google Shape;3481;p4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2" name="Google Shape;3482;p4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3" name="Google Shape;3483;p4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4" name="Google Shape;3484;p4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5" name="Google Shape;3485;p4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6" name="Google Shape;3486;p4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7" name="Google Shape;3487;p4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8" name="Google Shape;3488;p4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9" name="Google Shape;3489;p4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0" name="Google Shape;3490;p4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1" name="Google Shape;3491;p4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2" name="Google Shape;3492;p4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3" name="Google Shape;3493;p4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4" name="Google Shape;3494;p4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5" name="Google Shape;3495;p4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6" name="Google Shape;3496;p4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7" name="Google Shape;3497;p4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8" name="Google Shape;3498;p4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9" name="Google Shape;3499;p4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0" name="Google Shape;3500;p4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1" name="Google Shape;3501;p4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2" name="Google Shape;3502;p4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3" name="Google Shape;3503;p4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4" name="Google Shape;3504;p4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5" name="Google Shape;3505;p4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6" name="Google Shape;3506;p4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7" name="Google Shape;3507;p4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8" name="Google Shape;3508;p4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9" name="Google Shape;3509;p4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0" name="Google Shape;3510;p4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1" name="Google Shape;3511;p4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2" name="Google Shape;3512;p4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3" name="Google Shape;3513;p4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4" name="Google Shape;3514;p4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5" name="Google Shape;3515;p4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6" name="Google Shape;3516;p4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7" name="Google Shape;3517;p4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8" name="Google Shape;3518;p4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9" name="Google Shape;3519;p4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0" name="Google Shape;3520;p4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1" name="Google Shape;3521;p4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2" name="Google Shape;3522;p4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3" name="Google Shape;3523;p4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17268367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">
  <p:cSld name="4_Title Slide">
    <p:bg>
      <p:bgPr>
        <a:solidFill>
          <a:srgbClr val="C00000"/>
        </a:solidFill>
        <a:effectLst/>
      </p:bgPr>
    </p:bg>
    <p:spTree>
      <p:nvGrpSpPr>
        <p:cNvPr id="1" name="Shape 3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25" name="Google Shape;3525;p4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526" name="Google Shape;3526;p4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527" name="Google Shape;3527;p4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528" name="Google Shape;3528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9" name="Google Shape;3529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30" name="Google Shape;3530;p4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531" name="Google Shape;3531;p4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532" name="Google Shape;3532;p4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3" name="Google Shape;3533;p4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34" name="Google Shape;3534;p4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535" name="Google Shape;3535;p4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6" name="Google Shape;3536;p4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37" name="Google Shape;3537;p4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538" name="Google Shape;3538;p4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9" name="Google Shape;3539;p4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40" name="Google Shape;3540;p4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541" name="Google Shape;3541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2" name="Google Shape;3542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43" name="Google Shape;3543;p4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544" name="Google Shape;3544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5" name="Google Shape;3545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46" name="Google Shape;3546;p4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4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48" name="Google Shape;3548;p45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549" name="Google Shape;3549;p4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4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51" name="Google Shape;3551;p45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552" name="Google Shape;3552;p4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4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4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4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4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4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4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4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4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4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62" name="Google Shape;3562;p45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3563" name="Google Shape;3563;p4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4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65" name="Google Shape;3565;p45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66" name="Google Shape;3566;p45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567" name="Google Shape;3567;p45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3568" name="Google Shape;3568;p4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4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70" name="Google Shape;3570;p4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1" name="Google Shape;3571;p4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2" name="Google Shape;3572;p4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3" name="Google Shape;3573;p4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4" name="Google Shape;3574;p4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5" name="Google Shape;3575;p4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6" name="Google Shape;3576;p4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7" name="Google Shape;3577;p4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8" name="Google Shape;3578;p4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9" name="Google Shape;3579;p4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0" name="Google Shape;3580;p4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1" name="Google Shape;3581;p4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2" name="Google Shape;3582;p4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3" name="Google Shape;3583;p4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4" name="Google Shape;3584;p4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5" name="Google Shape;3585;p4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6" name="Google Shape;3586;p4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7" name="Google Shape;3587;p4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8" name="Google Shape;3588;p4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9" name="Google Shape;3589;p4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0" name="Google Shape;3590;p4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1" name="Google Shape;3591;p4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2" name="Google Shape;3592;p4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3" name="Google Shape;3593;p4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4" name="Google Shape;3594;p4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5" name="Google Shape;3595;p4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6" name="Google Shape;3596;p4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7" name="Google Shape;3597;p4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8" name="Google Shape;3598;p4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9" name="Google Shape;3599;p4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0" name="Google Shape;3600;p4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1" name="Google Shape;3601;p4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2" name="Google Shape;3602;p4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3" name="Google Shape;3603;p4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4" name="Google Shape;3604;p4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5" name="Google Shape;3605;p4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6" name="Google Shape;3606;p4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7" name="Google Shape;3607;p4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8" name="Google Shape;3608;p4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9" name="Google Shape;3609;p4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0" name="Google Shape;3610;p4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1" name="Google Shape;3611;p4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2" name="Google Shape;3612;p4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3" name="Google Shape;3613;p4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4" name="Google Shape;3614;p4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615" name="Google Shape;3615;p45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3616" name="Google Shape;3616;p45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F3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617" name="Google Shape;3617;p45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3618" name="Google Shape;3618;p45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9" name="Google Shape;3619;p45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0" name="Google Shape;3620;p45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621" name="Google Shape;3621;p45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3622" name="Google Shape;3622;p45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45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45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45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45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45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45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45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45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45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45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45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45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45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45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45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45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45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45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45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45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45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45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45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45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45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45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45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45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45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45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45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45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45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45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45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45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45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45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45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45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45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45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45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45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45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45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45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45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45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45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45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45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45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45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45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78" name="Google Shape;3678;p45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3679" name="Google Shape;3679;p45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3680" name="Google Shape;3680;p45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681" name="Google Shape;3681;p45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3682" name="Google Shape;3682;p45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3" name="Google Shape;3683;p45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4" name="Google Shape;3684;p45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5" name="Google Shape;3685;p45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6" name="Google Shape;3686;p45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7" name="Google Shape;3687;p45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8" name="Google Shape;3688;p45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9" name="Google Shape;3689;p45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0" name="Google Shape;3690;p45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1" name="Google Shape;3691;p45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2" name="Google Shape;3692;p45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3" name="Google Shape;3693;p45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4" name="Google Shape;3694;p45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5" name="Google Shape;3695;p45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6" name="Google Shape;3696;p45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7" name="Google Shape;3697;p45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8" name="Google Shape;3698;p45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9" name="Google Shape;3699;p45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0" name="Google Shape;3700;p45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1" name="Google Shape;3701;p45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2" name="Google Shape;3702;p45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3" name="Google Shape;3703;p45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4" name="Google Shape;3704;p45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5" name="Google Shape;3705;p45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3706" name="Google Shape;3706;p45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45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45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45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45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45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45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45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45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45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45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45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45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45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45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45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45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45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45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45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45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45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45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45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45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45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45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45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45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45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45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45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45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45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45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45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45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45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45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45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46" name="Google Shape;3746;p45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3747" name="Google Shape;3747;p45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8" name="Google Shape;3748;p45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9" name="Google Shape;3749;p45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50" name="Google Shape;3750;p45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51" name="Google Shape;3751;p45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752" name="Google Shape;3752;p45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3753" name="Google Shape;3753;p45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54" name="Google Shape;3754;p45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3755" name="Google Shape;3755;p45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6" name="Google Shape;3756;p45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7" name="Google Shape;3757;p45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8" name="Google Shape;3758;p45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9" name="Google Shape;3759;p45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0" name="Google Shape;3760;p45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92234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7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6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C00000"/>
        </a:solidFill>
        <a:effectLst/>
      </p:bgPr>
    </p:bg>
    <p:spTree>
      <p:nvGrpSpPr>
        <p:cNvPr id="1" name="Shape 3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62" name="Google Shape;3762;p4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763" name="Google Shape;3763;p4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64" name="Google Shape;3764;p4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765" name="Google Shape;3765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6" name="Google Shape;3766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67" name="Google Shape;3767;p4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68" name="Google Shape;3768;p4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769" name="Google Shape;3769;p4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0" name="Google Shape;3770;p4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1" name="Google Shape;3771;p4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772" name="Google Shape;3772;p4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3" name="Google Shape;3773;p4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4" name="Google Shape;3774;p4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775" name="Google Shape;3775;p4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6" name="Google Shape;3776;p4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7" name="Google Shape;3777;p4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778" name="Google Shape;3778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9" name="Google Shape;3779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80" name="Google Shape;3780;p4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781" name="Google Shape;3781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2" name="Google Shape;3782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83" name="Google Shape;3783;p4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4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85" name="Google Shape;3785;p4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6" name="Google Shape;3786;p4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7" name="Google Shape;3787;p4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8" name="Google Shape;3788;p4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9" name="Google Shape;3789;p4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0" name="Google Shape;3790;p4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1" name="Google Shape;3791;p4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2" name="Google Shape;3792;p4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3" name="Google Shape;3793;p4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4" name="Google Shape;3794;p4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5" name="Google Shape;3795;p4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6" name="Google Shape;3796;p4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7" name="Google Shape;3797;p4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8" name="Google Shape;3798;p4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9" name="Google Shape;3799;p4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0" name="Google Shape;3800;p4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1" name="Google Shape;3801;p4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2" name="Google Shape;3802;p4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3" name="Google Shape;3803;p4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4" name="Google Shape;3804;p4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5" name="Google Shape;3805;p4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6" name="Google Shape;3806;p4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7" name="Google Shape;3807;p4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8" name="Google Shape;3808;p4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9" name="Google Shape;3809;p4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0" name="Google Shape;3810;p4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1" name="Google Shape;3811;p4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2" name="Google Shape;3812;p4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3" name="Google Shape;3813;p4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4" name="Google Shape;3814;p4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5" name="Google Shape;3815;p4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6" name="Google Shape;3816;p4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7" name="Google Shape;3817;p4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8" name="Google Shape;3818;p4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9" name="Google Shape;3819;p4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0" name="Google Shape;3820;p4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1" name="Google Shape;3821;p4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2" name="Google Shape;3822;p4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3" name="Google Shape;3823;p4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4" name="Google Shape;3824;p4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5" name="Google Shape;3825;p4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6" name="Google Shape;3826;p4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7" name="Google Shape;3827;p4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8" name="Google Shape;3828;p4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9" name="Google Shape;3829;p4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30" name="Google Shape;3830;p4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31" name="Google Shape;3831;p4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32" name="Google Shape;3832;p4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833" name="Google Shape;3833;p4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834" name="Google Shape;3834;p4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4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36" name="Google Shape;3836;p4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837" name="Google Shape;3837;p4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4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4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4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4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4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4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4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4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4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47" name="Google Shape;3847;p4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848" name="Google Shape;3848;p4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4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50" name="Google Shape;3850;p4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51" name="Google Shape;3851;p4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852" name="Google Shape;3852;p4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853" name="Google Shape;3853;p4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4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55" name="Google Shape;3855;p46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856" name="Google Shape;3856;p46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857" name="Google Shape;3857;p46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858" name="Google Shape;3858;p46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9" name="Google Shape;3859;p46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0" name="Google Shape;3860;p46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1" name="Google Shape;3861;p46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2" name="Google Shape;3862;p46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3" name="Google Shape;3863;p46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4" name="Google Shape;3864;p46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5" name="Google Shape;3865;p46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6" name="Google Shape;3866;p46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7" name="Google Shape;3867;p46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8" name="Google Shape;3868;p46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9" name="Google Shape;3869;p46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0" name="Google Shape;3870;p46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1" name="Google Shape;3871;p46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2" name="Google Shape;3872;p46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3" name="Google Shape;3873;p46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4" name="Google Shape;3874;p46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5" name="Google Shape;3875;p46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6" name="Google Shape;3876;p46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7" name="Google Shape;3877;p46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8" name="Google Shape;3878;p46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9" name="Google Shape;3879;p46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0" name="Google Shape;3880;p46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1" name="Google Shape;3881;p46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2" name="Google Shape;3882;p46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3" name="Google Shape;3883;p46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4" name="Google Shape;3884;p46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5" name="Google Shape;3885;p46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6" name="Google Shape;3886;p46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7" name="Google Shape;3887;p46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8" name="Google Shape;3888;p46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9" name="Google Shape;3889;p46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0" name="Google Shape;3890;p46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1" name="Google Shape;3891;p46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2" name="Google Shape;3892;p46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3" name="Google Shape;3893;p46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4" name="Google Shape;3894;p46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5" name="Google Shape;3895;p46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6" name="Google Shape;3896;p46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7" name="Google Shape;3897;p46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8" name="Google Shape;3898;p46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9" name="Google Shape;3899;p46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0" name="Google Shape;3900;p46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1" name="Google Shape;3901;p46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2" name="Google Shape;3902;p46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3" name="Google Shape;3903;p46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4" name="Google Shape;3904;p46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5" name="Google Shape;3905;p46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6" name="Google Shape;3906;p46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7" name="Google Shape;3907;p46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8" name="Google Shape;3908;p46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9" name="Google Shape;3909;p46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0" name="Google Shape;3910;p46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1" name="Google Shape;3911;p46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2" name="Google Shape;3912;p46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3" name="Google Shape;3913;p46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14" name="Google Shape;3914;p46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4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4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46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46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46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46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46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46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46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46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46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46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46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46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46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46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46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46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46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46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46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46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46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46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46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46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46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46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46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46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46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46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46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46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46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46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46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46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46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46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46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46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46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46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46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46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46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46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46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46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46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46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46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68" name="Google Shape;3968;p46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113315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C00000"/>
        </a:solidFill>
        <a:effectLst/>
      </p:bgPr>
    </p:bg>
    <p:spTree>
      <p:nvGrpSpPr>
        <p:cNvPr id="1" name="Shape 3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0" name="Google Shape;3970;p4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971" name="Google Shape;3971;p4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972" name="Google Shape;3972;p4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973" name="Google Shape;3973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4" name="Google Shape;3974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75" name="Google Shape;3975;p4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976" name="Google Shape;3976;p4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977" name="Google Shape;3977;p4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8" name="Google Shape;3978;p4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79" name="Google Shape;3979;p4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980" name="Google Shape;3980;p4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1" name="Google Shape;3981;p4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2" name="Google Shape;3982;p4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983" name="Google Shape;3983;p4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4" name="Google Shape;3984;p4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5" name="Google Shape;3985;p4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986" name="Google Shape;3986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7" name="Google Shape;3987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8" name="Google Shape;3988;p4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989" name="Google Shape;3989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0" name="Google Shape;3990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1" name="Google Shape;3991;p4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4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93" name="Google Shape;3993;p4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4" name="Google Shape;3994;p4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5" name="Google Shape;3995;p4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6" name="Google Shape;3996;p4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7" name="Google Shape;3997;p4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8" name="Google Shape;3998;p4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9" name="Google Shape;3999;p4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0" name="Google Shape;4000;p4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1" name="Google Shape;4001;p4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2" name="Google Shape;4002;p4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3" name="Google Shape;4003;p4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4" name="Google Shape;4004;p4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5" name="Google Shape;4005;p4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6" name="Google Shape;4006;p4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7" name="Google Shape;4007;p4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8" name="Google Shape;4008;p4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9" name="Google Shape;4009;p4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0" name="Google Shape;4010;p4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1" name="Google Shape;4011;p4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2" name="Google Shape;4012;p4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3" name="Google Shape;4013;p4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4" name="Google Shape;4014;p4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5" name="Google Shape;4015;p4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6" name="Google Shape;4016;p4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7" name="Google Shape;4017;p4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8" name="Google Shape;4018;p4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9" name="Google Shape;4019;p4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0" name="Google Shape;4020;p4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1" name="Google Shape;4021;p4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2" name="Google Shape;4022;p4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3" name="Google Shape;4023;p4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4" name="Google Shape;4024;p4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5" name="Google Shape;4025;p4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6" name="Google Shape;4026;p4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7" name="Google Shape;4027;p4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8" name="Google Shape;4028;p4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9" name="Google Shape;4029;p4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0" name="Google Shape;4030;p4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1" name="Google Shape;4031;p4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2" name="Google Shape;4032;p4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3" name="Google Shape;4033;p4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4" name="Google Shape;4034;p4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5" name="Google Shape;4035;p4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6" name="Google Shape;4036;p4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7" name="Google Shape;4037;p4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8" name="Google Shape;4038;p4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9" name="Google Shape;4039;p4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40" name="Google Shape;4040;p4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041" name="Google Shape;4041;p4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4042" name="Google Shape;4042;p4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4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4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4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4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4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4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4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4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4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4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4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4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4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4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4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4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4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4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4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4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4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4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4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4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4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4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4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4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4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4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4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4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4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4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4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4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4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4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4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4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83" name="Google Shape;4083;p4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4084" name="Google Shape;4084;p4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4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86" name="Google Shape;4086;p4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4087" name="Google Shape;4087;p4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4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4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4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4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4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4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4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4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4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97" name="Google Shape;4097;p4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4098" name="Google Shape;4098;p4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4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00" name="Google Shape;4100;p4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01" name="Google Shape;4101;p4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102" name="Google Shape;4102;p4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4103" name="Google Shape;4103;p4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4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05" name="Google Shape;4105;p4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17306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C00000"/>
        </a:solidFill>
        <a:effectLst/>
      </p:bgPr>
    </p:bg>
    <p:spTree>
      <p:nvGrpSpPr>
        <p:cNvPr id="1" name="Shape 4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7" name="Google Shape;4107;p4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108" name="Google Shape;4108;p4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09" name="Google Shape;4109;p4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110" name="Google Shape;4110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1" name="Google Shape;4111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12" name="Google Shape;4112;p4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13" name="Google Shape;4113;p4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114" name="Google Shape;4114;p4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5" name="Google Shape;4115;p4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16" name="Google Shape;4116;p4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117" name="Google Shape;4117;p4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8" name="Google Shape;4118;p4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19" name="Google Shape;4119;p4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120" name="Google Shape;4120;p4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1" name="Google Shape;4121;p4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22" name="Google Shape;4122;p4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123" name="Google Shape;4123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4" name="Google Shape;4124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25" name="Google Shape;4125;p4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126" name="Google Shape;4126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7" name="Google Shape;4127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28" name="Google Shape;4128;p4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4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30" name="Google Shape;4130;p4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1" name="Google Shape;4131;p4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2" name="Google Shape;4132;p4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3" name="Google Shape;4133;p4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4" name="Google Shape;4134;p4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5" name="Google Shape;4135;p4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6" name="Google Shape;4136;p4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7" name="Google Shape;4137;p4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8" name="Google Shape;4138;p4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9" name="Google Shape;4139;p4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0" name="Google Shape;4140;p4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1" name="Google Shape;4141;p4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2" name="Google Shape;4142;p4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3" name="Google Shape;4143;p4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4" name="Google Shape;4144;p4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5" name="Google Shape;4145;p4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6" name="Google Shape;4146;p4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7" name="Google Shape;4147;p4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8" name="Google Shape;4148;p4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9" name="Google Shape;4149;p4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0" name="Google Shape;4150;p4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1" name="Google Shape;4151;p4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2" name="Google Shape;4152;p4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3" name="Google Shape;4153;p4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4" name="Google Shape;4154;p4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5" name="Google Shape;4155;p4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6" name="Google Shape;4156;p4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7" name="Google Shape;4157;p4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8" name="Google Shape;4158;p4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9" name="Google Shape;4159;p4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0" name="Google Shape;4160;p4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1" name="Google Shape;4161;p4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2" name="Google Shape;4162;p4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3" name="Google Shape;4163;p4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4" name="Google Shape;4164;p4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5" name="Google Shape;4165;p4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6" name="Google Shape;4166;p4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7" name="Google Shape;4167;p4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8" name="Google Shape;4168;p4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9" name="Google Shape;4169;p4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0" name="Google Shape;4170;p4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1" name="Google Shape;4171;p4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2" name="Google Shape;4172;p4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3" name="Google Shape;4173;p4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4" name="Google Shape;4174;p4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5" name="Google Shape;4175;p4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6" name="Google Shape;4176;p4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7" name="Google Shape;4177;p4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178" name="Google Shape;4178;p4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4179" name="Google Shape;4179;p4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4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4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4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4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4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4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4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4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4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4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4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4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4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4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4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4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4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4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4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4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4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4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4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4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4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4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4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4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4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4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4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4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4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4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4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4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4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4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4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4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4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4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4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4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4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4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4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4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4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4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4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4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4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4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4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4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4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4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4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4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4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4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42" name="Google Shape;4242;p4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4243" name="Google Shape;4243;p4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4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45" name="Google Shape;4245;p4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4246" name="Google Shape;4246;p4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4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4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4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4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4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4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4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4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4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56" name="Google Shape;4256;p4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4257" name="Google Shape;4257;p4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4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59" name="Google Shape;4259;p4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60" name="Google Shape;4260;p4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261" name="Google Shape;4261;p4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4262" name="Google Shape;4262;p4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4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64" name="Google Shape;4264;p48"/>
          <p:cNvSpPr txBox="1"/>
          <p:nvPr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4070509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3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566374"/>
            <a:ext cx="9867486" cy="4807426"/>
            <a:chOff x="741115" y="853968"/>
            <a:chExt cx="7691377" cy="4021392"/>
          </a:xfrm>
          <a:solidFill>
            <a:schemeClr val="accent3"/>
          </a:solidFill>
        </p:grpSpPr>
        <p:sp>
          <p:nvSpPr>
            <p:cNvPr id="294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5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296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7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8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bg>
      <p:bgPr>
        <a:solidFill>
          <a:srgbClr val="C00000"/>
        </a:solidFill>
        <a:effectLst/>
      </p:bgPr>
    </p:bg>
    <p:spTree>
      <p:nvGrpSpPr>
        <p:cNvPr id="1" name="Shape 4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66" name="Google Shape;4266;p4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267" name="Google Shape;4267;p4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268" name="Google Shape;4268;p4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269" name="Google Shape;4269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0" name="Google Shape;4270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71" name="Google Shape;4271;p4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272" name="Google Shape;4272;p4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273" name="Google Shape;4273;p4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4" name="Google Shape;4274;p4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75" name="Google Shape;4275;p4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276" name="Google Shape;4276;p4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7" name="Google Shape;4277;p4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78" name="Google Shape;4278;p4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279" name="Google Shape;4279;p4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0" name="Google Shape;4280;p4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81" name="Google Shape;4281;p4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282" name="Google Shape;4282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3" name="Google Shape;4283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84" name="Google Shape;4284;p4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285" name="Google Shape;4285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6" name="Google Shape;4286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87" name="Google Shape;4287;p4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4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89" name="Google Shape;4289;p4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0" name="Google Shape;4290;p4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1" name="Google Shape;4291;p4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2" name="Google Shape;4292;p4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3" name="Google Shape;4293;p4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4" name="Google Shape;4294;p4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5" name="Google Shape;4295;p4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6" name="Google Shape;4296;p4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7" name="Google Shape;4297;p4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8" name="Google Shape;4298;p4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9" name="Google Shape;4299;p4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0" name="Google Shape;4300;p4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1" name="Google Shape;4301;p4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2" name="Google Shape;4302;p4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3" name="Google Shape;4303;p4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4" name="Google Shape;4304;p4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5" name="Google Shape;4305;p4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6" name="Google Shape;4306;p4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7" name="Google Shape;4307;p4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8" name="Google Shape;4308;p4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9" name="Google Shape;4309;p4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0" name="Google Shape;4310;p4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1" name="Google Shape;4311;p4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2" name="Google Shape;4312;p4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3" name="Google Shape;4313;p4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4" name="Google Shape;4314;p4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5" name="Google Shape;4315;p4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6" name="Google Shape;4316;p4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7" name="Google Shape;4317;p4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8" name="Google Shape;4318;p4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9" name="Google Shape;4319;p4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0" name="Google Shape;4320;p4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1" name="Google Shape;4321;p4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2" name="Google Shape;4322;p4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3" name="Google Shape;4323;p4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4" name="Google Shape;4324;p4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5" name="Google Shape;4325;p4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6" name="Google Shape;4326;p4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7" name="Google Shape;4327;p4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8" name="Google Shape;4328;p4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9" name="Google Shape;4329;p4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0" name="Google Shape;4330;p4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1" name="Google Shape;4331;p4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2" name="Google Shape;4332;p4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3" name="Google Shape;4333;p4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09162673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">
    <p:bg>
      <p:bgPr>
        <a:solidFill>
          <a:srgbClr val="E36C09"/>
        </a:solidFill>
        <a:effectLst/>
      </p:bgPr>
    </p:bg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oogle Shape;14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5" name="Google Shape;15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19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" name="Google Shape;20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21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2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" name="Google Shape;23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24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5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" name="Google Shape;26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7" name="Google Shape;27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8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" name="Google Shape;29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0" name="Google Shape;30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31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2" name="Google Shape;32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3" name="Google Shape;3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3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35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36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8" name="Google Shape;38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40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41" name="Google Shape;41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47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48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50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1" name="Google Shape;51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52" name="Google Shape;52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53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54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" name="Google Shape;55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56" name="Google Shape;56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7" name="Google Shape;57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58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9" name="Google Shape;59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1" name="Google Shape;101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2" name="Google Shape;102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3" name="Google Shape;103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04" name="Google Shape;104;p23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05" name="Google Shape;105;p23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FAB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6" name="Google Shape;106;p23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07" name="Google Shape;107;p23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108;p23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109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0" name="Google Shape;110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1" name="Google Shape;111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7" name="Google Shape;167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8" name="Google Shape;168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9" name="Google Shape;169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70" name="Google Shape;170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71" name="Google Shape;171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" name="Google Shape;192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" name="Google Shape;193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" name="Google Shape;194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5" name="Google Shape;195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5" name="Google Shape;235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6" name="Google Shape;236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9" name="Google Shape;239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" name="Google Shape;24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41" name="Google Shape;241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42" name="Google Shape;242;p23"/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3" name="Google Shape;243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4" name="Google Shape;244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20571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bg>
      <p:bgPr>
        <a:solidFill>
          <a:srgbClr val="E36C09"/>
        </a:solidFill>
        <a:effectLst/>
      </p:bgPr>
    </p:bg>
    <p:spTree>
      <p:nvGrpSpPr>
        <p:cNvPr id="1" name="Shape 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1" name="Google Shape;251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" name="Google Shape;252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6" name="Google Shape;256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7" name="Google Shape;257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8" name="Google Shape;258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0" name="Google Shape;260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61" name="Google Shape;261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3" name="Google Shape;263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4" name="Google Shape;264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" name="Google Shape;266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7" name="Google Shape;267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9" name="Google Shape;269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70" name="Google Shape;27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2" name="Google Shape;272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4" name="Google Shape;274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" name="Google Shape;318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" name="Google Shape;319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" name="Google Shape;320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" name="Google Shape;321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22" name="Google Shape;322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23" name="Google Shape;323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5" name="Google Shape;325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6" name="Google Shape;326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6" name="Google Shape;336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7" name="Google Shape;337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9" name="Google Shape;339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0" name="Google Shape;340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41" name="Google Shape;341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42" name="Google Shape;342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4" name="Google Shape;344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5" name="Google Shape;345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6" name="Google Shape;346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7" name="Google Shape;347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399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400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401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402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403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7" name="Google Shape;457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03792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E36C09"/>
        </a:solidFill>
        <a:effectLst/>
      </p:bgPr>
    </p:bg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" name="Google Shape;459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60" name="Google Shape;460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4" name="Google Shape;464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5" name="Google Shape;465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6" name="Google Shape;466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467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8" name="Google Shape;468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9" name="Google Shape;469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470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1" name="Google Shape;471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72" name="Google Shape;472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473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4" name="Google Shape;474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5" name="Google Shape;475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476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7" name="Google Shape;477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8" name="Google Shape;47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47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80" name="Google Shape;480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2" name="Google Shape;482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3" name="Google Shape;523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4" name="Google Shape;524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5" name="Google Shape;525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6" name="Google Shape;526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pic>
        <p:nvPicPr>
          <p:cNvPr id="527" name="Google Shape;527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27336" y="106519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20355483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bg>
      <p:bgPr>
        <a:solidFill>
          <a:srgbClr val="E36C09"/>
        </a:solidFill>
        <a:effectLst/>
      </p:bgPr>
    </p:bg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9" name="Google Shape;529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30" name="Google Shape;530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4" name="Google Shape;534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5" name="Google Shape;535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6" name="Google Shape;536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9" name="Google Shape;539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1" name="Google Shape;541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42" name="Google Shape;542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4" name="Google Shape;544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5" name="Google Shape;545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7" name="Google Shape;547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8" name="Google Shape;54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50" name="Google Shape;550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2" name="Google Shape;552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3" name="Google Shape;593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4" name="Google Shape;594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5" name="Google Shape;595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6" name="Google Shape;596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7" name="Google Shape;597;p2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8" name="Google Shape;598;p2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9" name="Google Shape;599;p2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00" name="Google Shape;600;p26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01" name="Google Shape;601;p26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02" name="Google Shape;602;p26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26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26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26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26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26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26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26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26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26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26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26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26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26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6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26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26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26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26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26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26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26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26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26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26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26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26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26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26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26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26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26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26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26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26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26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26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26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26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26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26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3" name="Google Shape;643;p2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644" name="Google Shape;644;p2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2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6" name="Google Shape;646;p2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647" name="Google Shape;647;p2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2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2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2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2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2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2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2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2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2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7" name="Google Shape;657;p2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658" name="Google Shape;658;p2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2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60" name="Google Shape;660;p2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2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662" name="Google Shape;662;p2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663" name="Google Shape;663;p2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2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9107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bg>
      <p:bgPr>
        <a:solidFill>
          <a:srgbClr val="E36C09"/>
        </a:solidFill>
        <a:effectLst/>
      </p:bgPr>
    </p:bg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6" name="Google Shape;666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667" name="Google Shape;667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68" name="Google Shape;668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669" name="Google Shape;669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0" name="Google Shape;670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1" name="Google Shape;671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72" name="Google Shape;672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73" name="Google Shape;673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4" name="Google Shape;674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5" name="Google Shape;675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76" name="Google Shape;676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" name="Google Shape;677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8" name="Google Shape;678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79" name="Google Shape;679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" name="Google Shape;680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1" name="Google Shape;681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82" name="Google Shape;682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" name="Google Shape;683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4" name="Google Shape;684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85" name="Google Shape;685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" name="Google Shape;686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87" name="Google Shape;687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89" name="Google Shape;689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0" name="Google Shape;690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1" name="Google Shape;691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2" name="Google Shape;692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3" name="Google Shape;693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4" name="Google Shape;694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5" name="Google Shape;695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6" name="Google Shape;696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7" name="Google Shape;697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8" name="Google Shape;698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9" name="Google Shape;699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0" name="Google Shape;700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1" name="Google Shape;701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2" name="Google Shape;702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3" name="Google Shape;703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4" name="Google Shape;704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5" name="Google Shape;705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6" name="Google Shape;706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7" name="Google Shape;707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8" name="Google Shape;708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9" name="Google Shape;709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0" name="Google Shape;710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1" name="Google Shape;711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2" name="Google Shape;712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3" name="Google Shape;713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4" name="Google Shape;714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5" name="Google Shape;715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6" name="Google Shape;716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7" name="Google Shape;717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8" name="Google Shape;718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9" name="Google Shape;719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0" name="Google Shape;720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1" name="Google Shape;721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2" name="Google Shape;722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3" name="Google Shape;723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4" name="Google Shape;724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6" name="Google Shape;726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7" name="Google Shape;727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8" name="Google Shape;728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9" name="Google Shape;729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0" name="Google Shape;730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1" name="Google Shape;731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2" name="Google Shape;732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3" name="Google Shape;733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83709899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bg>
      <p:bgPr>
        <a:solidFill>
          <a:srgbClr val="E36C09"/>
        </a:solidFill>
        <a:effectLst/>
      </p:bgPr>
    </p:bg>
    <p:spTree>
      <p:nvGrpSpPr>
        <p:cNvPr id="1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" name="Google Shape;735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6" name="Google Shape;736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40" name="Google Shape;740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41" name="Google Shape;741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42" name="Google Shape;742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3" name="Google Shape;743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4" name="Google Shape;744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5" name="Google Shape;745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6" name="Google Shape;746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7" name="Google Shape;747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8" name="Google Shape;748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" name="Google Shape;749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0" name="Google Shape;750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51" name="Google Shape;751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2" name="Google Shape;752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3" name="Google Shape;753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4" name="Google Shape;75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" name="Google Shape;75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6" name="Google Shape;756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8" name="Google Shape;758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9" name="Google Shape;799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0" name="Google Shape;800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1" name="Google Shape;801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2" name="Google Shape;802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3" name="Google Shape;803;p2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4" name="Google Shape;804;p2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5" name="Google Shape;805;p2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6" name="Google Shape;806;p28"/>
          <p:cNvSpPr txBox="1"/>
          <p:nvPr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807" name="Google Shape;807;p2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08" name="Google Shape;808;p2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1" name="Google Shape;871;p2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872" name="Google Shape;872;p2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4" name="Google Shape;874;p2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875" name="Google Shape;875;p2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85" name="Google Shape;885;p2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886" name="Google Shape;886;p2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88" name="Google Shape;888;p2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89" name="Google Shape;889;p2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890" name="Google Shape;890;p2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891" name="Google Shape;891;p2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9484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E36C09"/>
        </a:solidFill>
        <a:effectLst/>
      </p:bgPr>
    </p:bg>
    <p:spTree>
      <p:nvGrpSpPr>
        <p:cNvPr id="1" name="Shape 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4" name="Google Shape;894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95" name="Google Shape;895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96" name="Google Shape;896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97" name="Google Shape;89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99" name="Google Shape;899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00" name="Google Shape;900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01" name="Google Shape;901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3" name="Google Shape;903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04" name="Google Shape;904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6" name="Google Shape;906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07" name="Google Shape;907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9" name="Google Shape;909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10" name="Google Shape;91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12" name="Google Shape;912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13" name="Google Shape;913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15" name="Google Shape;915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17" name="Google Shape;917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18" name="Google Shape;918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19" name="Google Shape;919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0" name="Google Shape;920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1" name="Google Shape;921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2" name="Google Shape;922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3" name="Google Shape;923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4" name="Google Shape;924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5" name="Google Shape;925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6" name="Google Shape;926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7" name="Google Shape;927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8" name="Google Shape;928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9" name="Google Shape;929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0" name="Google Shape;930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1" name="Google Shape;931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2" name="Google Shape;932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3" name="Google Shape;933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4" name="Google Shape;934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5" name="Google Shape;935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6" name="Google Shape;936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7" name="Google Shape;937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8" name="Google Shape;938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9" name="Google Shape;939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0" name="Google Shape;940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1" name="Google Shape;941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2" name="Google Shape;942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3" name="Google Shape;943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4" name="Google Shape;944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5" name="Google Shape;945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6" name="Google Shape;946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7" name="Google Shape;947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8" name="Google Shape;948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9" name="Google Shape;949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0" name="Google Shape;950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1" name="Google Shape;951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2" name="Google Shape;952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3" name="Google Shape;953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5" name="Google Shape;955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6" name="Google Shape;956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7" name="Google Shape;957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8" name="Google Shape;958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9" name="Google Shape;959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0" name="Google Shape;960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1" name="Google Shape;961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2" name="Google Shape;962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3" name="Google Shape;963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4" name="Google Shape;964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5" name="Google Shape;965;p29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TRÒ CHƠI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66" name="Google Shape;96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67" name="Google Shape;96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9" name="Google Shape;96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70" name="Google Shape;97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0" name="Google Shape;98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81" name="Google Shape;98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" name="Google Shape;98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985" name="Google Shape;98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86" name="Google Shape;98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8" name="Google Shape;988;p29"/>
          <p:cNvGrpSpPr/>
          <p:nvPr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989" name="Google Shape;989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2" name="Google Shape;1052;p29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053" name="Google Shape;1053;p29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29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29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29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29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29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29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29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29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29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29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29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29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29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29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29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29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29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29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29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29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29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29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29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29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29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29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29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29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29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29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29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29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29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29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29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29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29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29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29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29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08139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" name="Google Shape;1095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96" name="Google Shape;1096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97" name="Google Shape;1097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98" name="Google Shape;1098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9" name="Google Shape;1099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00" name="Google Shape;1100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01" name="Google Shape;1101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102" name="Google Shape;1102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4" name="Google Shape;1104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105" name="Google Shape;1105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7" name="Google Shape;1107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08" name="Google Shape;1108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9" name="Google Shape;1109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10" name="Google Shape;1110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111" name="Google Shape;1111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2" name="Google Shape;1112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13" name="Google Shape;1113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114" name="Google Shape;1114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5" name="Google Shape;1115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16" name="Google Shape;1116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8" name="Google Shape;1118;p30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119" name="Google Shape;1119;p3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3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1" name="Google Shape;1121;p30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122" name="Google Shape;1122;p3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3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3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3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3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3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2" name="Google Shape;1132;p30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133" name="Google Shape;1133;p3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35" name="Google Shape;1135;p30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36" name="Google Shape;1136;p30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137" name="Google Shape;1137;p30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138" name="Google Shape;1138;p3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40" name="Google Shape;1140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1" name="Google Shape;1141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2" name="Google Shape;1142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3" name="Google Shape;1143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4" name="Google Shape;1144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5" name="Google Shape;1145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6" name="Google Shape;1146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7" name="Google Shape;1147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8" name="Google Shape;1148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9" name="Google Shape;1149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0" name="Google Shape;1150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1" name="Google Shape;1151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2" name="Google Shape;1152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3" name="Google Shape;1153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4" name="Google Shape;1154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5" name="Google Shape;1155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6" name="Google Shape;1156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7" name="Google Shape;1157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8" name="Google Shape;1158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9" name="Google Shape;1159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0" name="Google Shape;1160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1" name="Google Shape;1161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2" name="Google Shape;1162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3" name="Google Shape;1163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4" name="Google Shape;1164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5" name="Google Shape;1165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6" name="Google Shape;1166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7" name="Google Shape;1167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8" name="Google Shape;1168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9" name="Google Shape;1169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0" name="Google Shape;1170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1" name="Google Shape;1171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2" name="Google Shape;1172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3" name="Google Shape;1173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4" name="Google Shape;1174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5" name="Google Shape;1175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6" name="Google Shape;1176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7" name="Google Shape;1177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8" name="Google Shape;1178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9" name="Google Shape;1179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0" name="Google Shape;1180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1" name="Google Shape;1181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2" name="Google Shape;1182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3" name="Google Shape;1183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4" name="Google Shape;1184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185" name="Google Shape;1185;p30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186" name="Google Shape;1186;p30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87" name="Google Shape;1187;p30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188" name="Google Shape;1188;p30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9" name="Google Shape;1189;p30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0" name="Google Shape;1190;p30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91" name="Google Shape;1191;p30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92" name="Google Shape;1192;p30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30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30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30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30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30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30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30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30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30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30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30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30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30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30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30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30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30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30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30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0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0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0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0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0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0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0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0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0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0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0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0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0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0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0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0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0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0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0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0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0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0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0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0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0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0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0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0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0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0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0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0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0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0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0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0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8" name="Google Shape;1248;p30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249" name="Google Shape;1249;p30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250" name="Google Shape;1250;p30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51" name="Google Shape;1251;p30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252" name="Google Shape;1252;p30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3" name="Google Shape;1253;p30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4" name="Google Shape;1254;p30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5" name="Google Shape;1255;p30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6" name="Google Shape;1256;p30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7" name="Google Shape;1257;p30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8" name="Google Shape;1258;p30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9" name="Google Shape;1259;p30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0" name="Google Shape;1260;p30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1" name="Google Shape;1261;p30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2" name="Google Shape;1262;p30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3" name="Google Shape;1263;p30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4" name="Google Shape;1264;p30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5" name="Google Shape;1265;p30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6" name="Google Shape;1266;p30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7" name="Google Shape;1267;p30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8" name="Google Shape;1268;p30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9" name="Google Shape;1269;p30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0" name="Google Shape;1270;p30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1" name="Google Shape;1271;p30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2" name="Google Shape;1272;p30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3" name="Google Shape;1273;p30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4" name="Google Shape;1274;p30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5" name="Google Shape;1275;p30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76" name="Google Shape;1276;p30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30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30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30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30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30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30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30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30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30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30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30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30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0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30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30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30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30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30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30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30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30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30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30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30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30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30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30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30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30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30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30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30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30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30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30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30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30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30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30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16" name="Google Shape;1316;p30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317" name="Google Shape;1317;p30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30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30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20" name="Google Shape;1320;p30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21" name="Google Shape;1321;p30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322" name="Google Shape;1322;p30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323" name="Google Shape;1323;p30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24" name="Google Shape;1324;p30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325" name="Google Shape;1325;p30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30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30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30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30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30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120686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333" name="Google Shape;1333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34" name="Google Shape;1334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35" name="Google Shape;1335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6" name="Google Shape;1336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37" name="Google Shape;1337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38" name="Google Shape;1338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339" name="Google Shape;1339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0" name="Google Shape;1340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1" name="Google Shape;1341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342" name="Google Shape;1342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3" name="Google Shape;1343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4" name="Google Shape;1344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345" name="Google Shape;1345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6" name="Google Shape;1346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7" name="Google Shape;1347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348" name="Google Shape;1348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9" name="Google Shape;1349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50" name="Google Shape;1350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51" name="Google Shape;1351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2" name="Google Shape;1352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53" name="Google Shape;1353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7" name="Google Shape;135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8" name="Google Shape;135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9" name="Google Shape;135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0" name="Google Shape;136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1" name="Google Shape;136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2" name="Google Shape;136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3" name="Google Shape;136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4" name="Google Shape;136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5" name="Google Shape;136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6" name="Google Shape;136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7" name="Google Shape;136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8" name="Google Shape;136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9" name="Google Shape;136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0" name="Google Shape;137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1" name="Google Shape;137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2" name="Google Shape;137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3" name="Google Shape;137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4" name="Google Shape;137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5" name="Google Shape;137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6" name="Google Shape;137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7" name="Google Shape;137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8" name="Google Shape;137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9" name="Google Shape;137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0" name="Google Shape;138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1" name="Google Shape;138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2" name="Google Shape;138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3" name="Google Shape;138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4" name="Google Shape;138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5" name="Google Shape;138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6" name="Google Shape;138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7" name="Google Shape;138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8" name="Google Shape;138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9" name="Google Shape;138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0" name="Google Shape;139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1" name="Google Shape;139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2" name="Google Shape;139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3" name="Google Shape;139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4" name="Google Shape;139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5" name="Google Shape;139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6" name="Google Shape;139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7" name="Google Shape;139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8" name="Google Shape;139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9" name="Google Shape;139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00" name="Google Shape;1400;p3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01" name="Google Shape;1401;p3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02" name="Google Shape;1402;p3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03" name="Google Shape;1403;p3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404" name="Google Shape;140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6" name="Google Shape;1406;p3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407" name="Google Shape;140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17" name="Google Shape;1417;p3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418" name="Google Shape;141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20" name="Google Shape;1420;p3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21" name="Google Shape;1421;p3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22" name="Google Shape;1422;p3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423" name="Google Shape;142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5" name="Google Shape;1425;p31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426" name="Google Shape;1426;p31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27" name="Google Shape;1427;p31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428" name="Google Shape;1428;p31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9" name="Google Shape;1429;p31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0" name="Google Shape;1430;p31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1" name="Google Shape;1431;p31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2" name="Google Shape;1432;p31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3" name="Google Shape;1433;p31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4" name="Google Shape;1434;p31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5" name="Google Shape;1435;p31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6" name="Google Shape;1436;p31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7" name="Google Shape;1437;p31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8" name="Google Shape;1438;p31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9" name="Google Shape;1439;p31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0" name="Google Shape;1440;p31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1" name="Google Shape;1441;p31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2" name="Google Shape;1442;p31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3" name="Google Shape;1443;p31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4" name="Google Shape;1444;p31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5" name="Google Shape;1445;p31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6" name="Google Shape;1446;p31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7" name="Google Shape;1447;p31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8" name="Google Shape;1448;p31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9" name="Google Shape;1449;p31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0" name="Google Shape;1450;p31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1" name="Google Shape;1451;p31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2" name="Google Shape;1452;p31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3" name="Google Shape;1453;p31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4" name="Google Shape;1454;p31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5" name="Google Shape;1455;p31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6" name="Google Shape;1456;p31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7" name="Google Shape;1457;p31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8" name="Google Shape;1458;p31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9" name="Google Shape;1459;p31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0" name="Google Shape;1460;p31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1" name="Google Shape;1461;p31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2" name="Google Shape;1462;p31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3" name="Google Shape;1463;p31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4" name="Google Shape;1464;p31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5" name="Google Shape;1465;p31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6" name="Google Shape;1466;p31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7" name="Google Shape;1467;p31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8" name="Google Shape;1468;p31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9" name="Google Shape;1469;p31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0" name="Google Shape;1470;p31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1" name="Google Shape;1471;p31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2" name="Google Shape;1472;p31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3" name="Google Shape;1473;p31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4" name="Google Shape;1474;p31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5" name="Google Shape;1475;p31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6" name="Google Shape;1476;p31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31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8" name="Google Shape;1478;p31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1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0" name="Google Shape;1480;p31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1" name="Google Shape;1481;p31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2" name="Google Shape;1482;p31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1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4" name="Google Shape;1484;p31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3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3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31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31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31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31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31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31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31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31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31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31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1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31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31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31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31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31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31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31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31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31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31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31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31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31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31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31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31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31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31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31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31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31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31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31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31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31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31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31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31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31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31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31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31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31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31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31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31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31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31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31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31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38" name="Google Shape;1538;p31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03681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0" name="Google Shape;1540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541" name="Google Shape;1541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42" name="Google Shape;1542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543" name="Google Shape;154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4" name="Google Shape;154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45" name="Google Shape;1545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46" name="Google Shape;1546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547" name="Google Shape;1547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8" name="Google Shape;1548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49" name="Google Shape;1549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550" name="Google Shape;1550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1" name="Google Shape;1551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52" name="Google Shape;1552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553" name="Google Shape;1553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4" name="Google Shape;1554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55" name="Google Shape;1555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56" name="Google Shape;155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7" name="Google Shape;155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58" name="Google Shape;1558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559" name="Google Shape;1559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0" name="Google Shape;1560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61" name="Google Shape;1561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63" name="Google Shape;1563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4" name="Google Shape;1564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5" name="Google Shape;1565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6" name="Google Shape;1566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7" name="Google Shape;1567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8" name="Google Shape;1568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9" name="Google Shape;1569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0" name="Google Shape;1570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1" name="Google Shape;1571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2" name="Google Shape;1572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3" name="Google Shape;1573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4" name="Google Shape;1574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5" name="Google Shape;1575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6" name="Google Shape;1576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7" name="Google Shape;1577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8" name="Google Shape;1578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9" name="Google Shape;1579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0" name="Google Shape;1580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1" name="Google Shape;1581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2" name="Google Shape;1582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3" name="Google Shape;1583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4" name="Google Shape;1584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5" name="Google Shape;1585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6" name="Google Shape;1586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7" name="Google Shape;1587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8" name="Google Shape;1588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9" name="Google Shape;1589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0" name="Google Shape;1590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1" name="Google Shape;1591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2" name="Google Shape;1592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3" name="Google Shape;1593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4" name="Google Shape;1594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5" name="Google Shape;1595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6" name="Google Shape;1596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7" name="Google Shape;1597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8" name="Google Shape;1598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9" name="Google Shape;1599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0" name="Google Shape;1600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1" name="Google Shape;1601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2" name="Google Shape;1602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3" name="Google Shape;1603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4" name="Google Shape;1604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5" name="Google Shape;1605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7" name="Google Shape;1607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8" name="Google Shape;1608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9" name="Google Shape;1609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10" name="Google Shape;1610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611" name="Google Shape;1611;p32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612" name="Google Shape;1612;p32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32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32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32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32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32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32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32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32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32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32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32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32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32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32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32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32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32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32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32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32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32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2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32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32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32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32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32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32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32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32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32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32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32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32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32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32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32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32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32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32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3" name="Google Shape;1653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654" name="Google Shape;1654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6" name="Google Shape;1656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657" name="Google Shape;1657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67" name="Google Shape;1667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68" name="Google Shape;166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70" name="Google Shape;1670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672" name="Google Shape;1672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73" name="Google Shape;167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75" name="Google Shape;1675;p32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80993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7" name="Google Shape;1677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78" name="Google Shape;1678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79" name="Google Shape;1679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80" name="Google Shape;1680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1" name="Google Shape;1681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82" name="Google Shape;1682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83" name="Google Shape;1683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84" name="Google Shape;1684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5" name="Google Shape;1685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86" name="Google Shape;1686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87" name="Google Shape;1687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8" name="Google Shape;1688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89" name="Google Shape;1689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90" name="Google Shape;1690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1" name="Google Shape;1691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2" name="Google Shape;1692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93" name="Google Shape;1693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4" name="Google Shape;1694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5" name="Google Shape;1695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96" name="Google Shape;1696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7" name="Google Shape;1697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98" name="Google Shape;1698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00" name="Google Shape;1700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1" name="Google Shape;1701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2" name="Google Shape;1702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3" name="Google Shape;1703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4" name="Google Shape;1704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5" name="Google Shape;1705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6" name="Google Shape;1706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7" name="Google Shape;1707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8" name="Google Shape;1708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9" name="Google Shape;1709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0" name="Google Shape;1710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1" name="Google Shape;1711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2" name="Google Shape;1712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3" name="Google Shape;1713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4" name="Google Shape;1714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5" name="Google Shape;1715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6" name="Google Shape;1716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7" name="Google Shape;1717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8" name="Google Shape;1718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9" name="Google Shape;1719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0" name="Google Shape;1720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1" name="Google Shape;1721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2" name="Google Shape;1722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3" name="Google Shape;1723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4" name="Google Shape;1724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5" name="Google Shape;1725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6" name="Google Shape;1726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7" name="Google Shape;1727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8" name="Google Shape;1728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9" name="Google Shape;1729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0" name="Google Shape;1730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1" name="Google Shape;1731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2" name="Google Shape;1732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3" name="Google Shape;1733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4" name="Google Shape;1734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5" name="Google Shape;1735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6" name="Google Shape;1736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7" name="Google Shape;1737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8" name="Google Shape;1738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9" name="Google Shape;1739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0" name="Google Shape;1740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1" name="Google Shape;1741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2" name="Google Shape;1742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3" name="Google Shape;1743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4" name="Google Shape;1744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5" name="Google Shape;1745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6" name="Google Shape;1746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7" name="Google Shape;1747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748" name="Google Shape;1748;p33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749" name="Google Shape;1749;p33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33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33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3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3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3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3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3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3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3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3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3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33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33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3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33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33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33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33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3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33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33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33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33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33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33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33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33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33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33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33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33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33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33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33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33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33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33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33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33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33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33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33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33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3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33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33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33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33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33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33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33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33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33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33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33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33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33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33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33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33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33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2" name="Google Shape;1812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813" name="Google Shape;1813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5" name="Google Shape;1815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816" name="Google Shape;1816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6" name="Google Shape;1826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827" name="Google Shape;1827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29" name="Google Shape;1829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831" name="Google Shape;1831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832" name="Google Shape;1832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34" name="Google Shape;1834;p33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56359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6" name="Google Shape;1836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837" name="Google Shape;1837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38" name="Google Shape;1838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839" name="Google Shape;1839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0" name="Google Shape;1840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41" name="Google Shape;1841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42" name="Google Shape;1842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843" name="Google Shape;1843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4" name="Google Shape;1844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45" name="Google Shape;1845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846" name="Google Shape;1846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7" name="Google Shape;1847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48" name="Google Shape;1848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849" name="Google Shape;1849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0" name="Google Shape;1850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51" name="Google Shape;1851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852" name="Google Shape;1852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54" name="Google Shape;1854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55" name="Google Shape;185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6" name="Google Shape;185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57" name="Google Shape;1857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59" name="Google Shape;1859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0" name="Google Shape;1860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1" name="Google Shape;1861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2" name="Google Shape;1862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3" name="Google Shape;1863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4" name="Google Shape;1864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5" name="Google Shape;1865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6" name="Google Shape;1866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7" name="Google Shape;1867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8" name="Google Shape;1868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9" name="Google Shape;1869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0" name="Google Shape;1870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1" name="Google Shape;1871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2" name="Google Shape;1872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3" name="Google Shape;1873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4" name="Google Shape;1874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5" name="Google Shape;1875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6" name="Google Shape;1876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7" name="Google Shape;1877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8" name="Google Shape;1878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9" name="Google Shape;1879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0" name="Google Shape;1880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1" name="Google Shape;1881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2" name="Google Shape;1882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3" name="Google Shape;1883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4" name="Google Shape;1884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5" name="Google Shape;1885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6" name="Google Shape;1886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7" name="Google Shape;1887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8" name="Google Shape;1888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9" name="Google Shape;1889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0" name="Google Shape;1890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1" name="Google Shape;1891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2" name="Google Shape;1892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3" name="Google Shape;1893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4" name="Google Shape;1894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5" name="Google Shape;1895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6" name="Google Shape;1896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7" name="Google Shape;1897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8" name="Google Shape;1898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9" name="Google Shape;1899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0" name="Google Shape;1900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1" name="Google Shape;1901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2" name="Google Shape;1902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3" name="Google Shape;1903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75259646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1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5" name="Google Shape;1905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06" name="Google Shape;1906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07" name="Google Shape;1907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08" name="Google Shape;1908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9" name="Google Shape;1909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10" name="Google Shape;1910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11" name="Google Shape;1911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12" name="Google Shape;1912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3" name="Google Shape;1913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14" name="Google Shape;1914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15" name="Google Shape;1915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6" name="Google Shape;1916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17" name="Google Shape;1917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18" name="Google Shape;1918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9" name="Google Shape;1919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20" name="Google Shape;1920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21" name="Google Shape;1921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2" name="Google Shape;1922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23" name="Google Shape;1923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24" name="Google Shape;192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5" name="Google Shape;192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26" name="Google Shape;1926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8" name="Google Shape;1928;p35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929" name="Google Shape;1929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31" name="Google Shape;1931;p35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932" name="Google Shape;1932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42" name="Google Shape;1942;p35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943" name="Google Shape;1943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45" name="Google Shape;1945;p35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46" name="Google Shape;1946;p35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947" name="Google Shape;1947;p35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948" name="Google Shape;1948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50" name="Google Shape;1950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1" name="Google Shape;1951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2" name="Google Shape;1952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3" name="Google Shape;1953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4" name="Google Shape;1954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5" name="Google Shape;1955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6" name="Google Shape;1956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7" name="Google Shape;1957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8" name="Google Shape;1958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9" name="Google Shape;1959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0" name="Google Shape;1960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1" name="Google Shape;1961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2" name="Google Shape;1962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3" name="Google Shape;1963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4" name="Google Shape;1964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5" name="Google Shape;1965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6" name="Google Shape;1966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7" name="Google Shape;1967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8" name="Google Shape;1968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9" name="Google Shape;1969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0" name="Google Shape;1970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1" name="Google Shape;1971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2" name="Google Shape;1972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3" name="Google Shape;1973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4" name="Google Shape;1974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5" name="Google Shape;1975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6" name="Google Shape;1976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7" name="Google Shape;1977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8" name="Google Shape;1978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9" name="Google Shape;1979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0" name="Google Shape;1980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1" name="Google Shape;1981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2" name="Google Shape;1982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3" name="Google Shape;1983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4" name="Google Shape;1984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5" name="Google Shape;1985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6" name="Google Shape;1986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7" name="Google Shape;1987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8" name="Google Shape;1988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0" name="Google Shape;1990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1" name="Google Shape;1991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2" name="Google Shape;1992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3" name="Google Shape;1993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4" name="Google Shape;1994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995" name="Google Shape;1995;p35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996" name="Google Shape;1996;p35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97" name="Google Shape;1997;p35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998" name="Google Shape;1998;p35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9" name="Google Shape;1999;p35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0" name="Google Shape;2000;p35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01" name="Google Shape;2001;p35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2002" name="Google Shape;2002;p35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35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35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35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35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35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35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35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35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35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35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35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35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35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35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35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35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35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35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35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35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35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35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35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35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35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35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35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35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35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35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35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35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35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35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35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35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35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35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35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35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35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35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35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35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35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35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35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35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35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35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35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35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35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35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35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8" name="Google Shape;2058;p35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059" name="Google Shape;2059;p35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2060" name="Google Shape;2060;p35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061" name="Google Shape;2061;p35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62" name="Google Shape;2062;p35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3" name="Google Shape;2063;p35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4" name="Google Shape;2064;p35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5" name="Google Shape;2065;p35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6" name="Google Shape;2066;p35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7" name="Google Shape;2067;p35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8" name="Google Shape;2068;p35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9" name="Google Shape;2069;p35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0" name="Google Shape;2070;p35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1" name="Google Shape;2071;p35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2" name="Google Shape;2072;p35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3" name="Google Shape;2073;p35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4" name="Google Shape;2074;p35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5" name="Google Shape;2075;p35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6" name="Google Shape;2076;p35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7" name="Google Shape;2077;p35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8" name="Google Shape;2078;p35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9" name="Google Shape;2079;p35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0" name="Google Shape;2080;p35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1" name="Google Shape;2081;p35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2" name="Google Shape;2082;p35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3" name="Google Shape;2083;p35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4" name="Google Shape;2084;p35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5" name="Google Shape;2085;p35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086" name="Google Shape;2086;p35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35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35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35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35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35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35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35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35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35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35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35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35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35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35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35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35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35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35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35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35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35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35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35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35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35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35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35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35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35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35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35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35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35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35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35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35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35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35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35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26" name="Google Shape;2126;p35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127" name="Google Shape;2127;p35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8" name="Google Shape;2128;p35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5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0" name="Google Shape;2130;p35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1" name="Google Shape;2131;p35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32" name="Google Shape;2132;p35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133" name="Google Shape;2133;p35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34" name="Google Shape;2134;p35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135" name="Google Shape;2135;p35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6" name="Google Shape;2136;p35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7" name="Google Shape;2137;p35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8" name="Google Shape;2138;p35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9" name="Google Shape;2139;p35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0" name="Google Shape;2140;p35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17313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2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2" name="Google Shape;214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43" name="Google Shape;214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44" name="Google Shape;214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45" name="Google Shape;214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6" name="Google Shape;214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47" name="Google Shape;214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48" name="Google Shape;214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49" name="Google Shape;214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0" name="Google Shape;215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1" name="Google Shape;215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52" name="Google Shape;215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3" name="Google Shape;215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4" name="Google Shape;215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55" name="Google Shape;215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6" name="Google Shape;215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7" name="Google Shape;215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58" name="Google Shape;215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9" name="Google Shape;215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60" name="Google Shape;216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61" name="Google Shape;216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2" name="Google Shape;216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63" name="Google Shape;216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65" name="Google Shape;216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0" name="Google Shape;218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1" name="Google Shape;218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2" name="Google Shape;218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3" name="Google Shape;218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4" name="Google Shape;218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5" name="Google Shape;218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6" name="Google Shape;218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7" name="Google Shape;218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8" name="Google Shape;218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9" name="Google Shape;218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0" name="Google Shape;219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1" name="Google Shape;219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2" name="Google Shape;219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3" name="Google Shape;219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4" name="Google Shape;219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5" name="Google Shape;219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6" name="Google Shape;219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7" name="Google Shape;219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8" name="Google Shape;219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9" name="Google Shape;219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0" name="Google Shape;220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1" name="Google Shape;220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2" name="Google Shape;220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3" name="Google Shape;220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4" name="Google Shape;220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5" name="Google Shape;220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3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3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3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213" name="Google Shape;2213;p3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214" name="Google Shape;2214;p3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16" name="Google Shape;2216;p3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217" name="Google Shape;2217;p3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3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3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3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3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3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3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3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3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7" name="Google Shape;2227;p3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228" name="Google Shape;2228;p3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3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30" name="Google Shape;2230;p3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3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232" name="Google Shape;2232;p3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33" name="Google Shape;2233;p3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3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35" name="Google Shape;2235;p36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2236" name="Google Shape;2236;p36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37" name="Google Shape;2237;p36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2238" name="Google Shape;2238;p36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9" name="Google Shape;2239;p36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0" name="Google Shape;2240;p36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1" name="Google Shape;2241;p36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2" name="Google Shape;2242;p36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3" name="Google Shape;2243;p36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4" name="Google Shape;2244;p36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5" name="Google Shape;2245;p36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6" name="Google Shape;2246;p36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7" name="Google Shape;2247;p36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8" name="Google Shape;2248;p36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9" name="Google Shape;2249;p36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0" name="Google Shape;2250;p36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1" name="Google Shape;2251;p36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2" name="Google Shape;2252;p36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3" name="Google Shape;2253;p36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4" name="Google Shape;2254;p36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5" name="Google Shape;2255;p36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36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7" name="Google Shape;2257;p36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8" name="Google Shape;2258;p36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9" name="Google Shape;2259;p36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36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1" name="Google Shape;2261;p36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2" name="Google Shape;2262;p36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36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4" name="Google Shape;2264;p36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5" name="Google Shape;2265;p36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36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7" name="Google Shape;2267;p36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8" name="Google Shape;2268;p36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36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0" name="Google Shape;2270;p36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1" name="Google Shape;2271;p36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36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3" name="Google Shape;2273;p36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4" name="Google Shape;2274;p36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5" name="Google Shape;2275;p36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6" name="Google Shape;2276;p36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7" name="Google Shape;2277;p36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8" name="Google Shape;2278;p36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9" name="Google Shape;2279;p36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0" name="Google Shape;2280;p36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1" name="Google Shape;2281;p36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2" name="Google Shape;2282;p36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36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36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36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36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36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36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36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36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36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36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36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4" name="Google Shape;2294;p36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3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3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36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36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36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36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36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36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36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36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36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36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36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36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36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36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36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36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36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36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36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36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36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36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36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36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36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36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36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36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36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36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36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36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36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36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36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36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36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36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36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36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36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36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36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36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36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36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36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36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36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36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36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8" name="Google Shape;2348;p36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6661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2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0" name="Google Shape;2350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51" name="Google Shape;2351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52" name="Google Shape;2352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53" name="Google Shape;2353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4" name="Google Shape;2354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55" name="Google Shape;2355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56" name="Google Shape;2356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57" name="Google Shape;2357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8" name="Google Shape;2358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59" name="Google Shape;2359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60" name="Google Shape;2360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1" name="Google Shape;2361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2" name="Google Shape;2362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63" name="Google Shape;2363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4" name="Google Shape;2364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5" name="Google Shape;2365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66" name="Google Shape;2366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7" name="Google Shape;2367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8" name="Google Shape;2368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69" name="Google Shape;2369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0" name="Google Shape;2370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71" name="Google Shape;2371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73" name="Google Shape;2373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9" name="Google Shape;2389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0" name="Google Shape;2390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1" name="Google Shape;2391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2" name="Google Shape;2392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3" name="Google Shape;2393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4" name="Google Shape;2394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5" name="Google Shape;2395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6" name="Google Shape;2396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7" name="Google Shape;2397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8" name="Google Shape;2398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9" name="Google Shape;2399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0" name="Google Shape;2400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1" name="Google Shape;2401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2" name="Google Shape;2402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3" name="Google Shape;2403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4" name="Google Shape;2404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5" name="Google Shape;2405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6" name="Google Shape;2406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8" name="Google Shape;2408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9" name="Google Shape;2409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0" name="Google Shape;2410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1" name="Google Shape;2411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4" name="Google Shape;2414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5" name="Google Shape;2415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6" name="Google Shape;2416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7" name="Google Shape;2417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8" name="Google Shape;2418;p3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9" name="Google Shape;2419;p3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20" name="Google Shape;2420;p3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421" name="Google Shape;2421;p3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422" name="Google Shape;2422;p3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3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3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3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3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3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3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3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3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3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3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3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3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3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3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3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3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3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3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3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3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3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3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3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3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3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3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3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3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3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3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3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3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3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3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3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3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3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3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3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3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3" name="Google Shape;2463;p3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464" name="Google Shape;2464;p3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3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6" name="Google Shape;2466;p3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467" name="Google Shape;2467;p3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3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3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3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3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3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3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3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3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3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77" name="Google Shape;2477;p3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78" name="Google Shape;2478;p3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3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80" name="Google Shape;2480;p3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81" name="Google Shape;2481;p3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482" name="Google Shape;2482;p3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83" name="Google Shape;2483;p3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3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85" name="Google Shape;2485;p3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57785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2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7" name="Google Shape;2487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8" name="Google Shape;2488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89" name="Google Shape;2489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490" name="Google Shape;2490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1" name="Google Shape;2491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92" name="Google Shape;2492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3" name="Google Shape;2493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494" name="Google Shape;2494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5" name="Google Shape;2495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96" name="Google Shape;2496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97" name="Google Shape;2497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8" name="Google Shape;2498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99" name="Google Shape;2499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00" name="Google Shape;2500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1" name="Google Shape;2501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02" name="Google Shape;2502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03" name="Google Shape;2503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4" name="Google Shape;2504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05" name="Google Shape;2505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06" name="Google Shape;2506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7" name="Google Shape;2507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08" name="Google Shape;2508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3" name="Google Shape;2513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4" name="Google Shape;2514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5" name="Google Shape;2515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6" name="Google Shape;2516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7" name="Google Shape;2517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8" name="Google Shape;2518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9" name="Google Shape;2519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0" name="Google Shape;2520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1" name="Google Shape;2521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2" name="Google Shape;2522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3" name="Google Shape;2523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4" name="Google Shape;2524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5" name="Google Shape;2525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6" name="Google Shape;2526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7" name="Google Shape;2527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8" name="Google Shape;2528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9" name="Google Shape;2529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0" name="Google Shape;2530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1" name="Google Shape;2531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2" name="Google Shape;2532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3" name="Google Shape;2533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4" name="Google Shape;2534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5" name="Google Shape;2535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6" name="Google Shape;2536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7" name="Google Shape;2537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8" name="Google Shape;2538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9" name="Google Shape;2539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0" name="Google Shape;2540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1" name="Google Shape;2541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2" name="Google Shape;2542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3" name="Google Shape;2543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4" name="Google Shape;2544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5" name="Google Shape;2545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3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3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3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558" name="Google Shape;2558;p3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559" name="Google Shape;2559;p3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3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3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3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3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3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3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3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3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3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3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3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3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3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3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3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3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3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3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3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3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3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3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3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3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3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3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3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3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3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3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3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3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3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3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3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3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3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3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3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3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3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3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3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3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3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3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3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3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3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3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3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3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3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3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3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3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3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3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3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3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3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3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2" name="Google Shape;2622;p3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623" name="Google Shape;2623;p3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3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5" name="Google Shape;2625;p3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626" name="Google Shape;2626;p3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3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3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3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3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3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3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3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3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3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36" name="Google Shape;2636;p3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637" name="Google Shape;2637;p3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3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39" name="Google Shape;2639;p3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40" name="Google Shape;2640;p3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641" name="Google Shape;2641;p3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642" name="Google Shape;2642;p3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3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44" name="Google Shape;2644;p38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33845078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2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6" name="Google Shape;2646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647" name="Google Shape;2647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648" name="Google Shape;2648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649" name="Google Shape;2649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0" name="Google Shape;2650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51" name="Google Shape;2651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652" name="Google Shape;2652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53" name="Google Shape;2653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4" name="Google Shape;2654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5" name="Google Shape;2655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656" name="Google Shape;2656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7" name="Google Shape;2657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8" name="Google Shape;2658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59" name="Google Shape;2659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0" name="Google Shape;2660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1" name="Google Shape;2661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62" name="Google Shape;2662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3" name="Google Shape;2663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4" name="Google Shape;2664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5" name="Google Shape;266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6" name="Google Shape;266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67" name="Google Shape;2667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69" name="Google Shape;2669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0" name="Google Shape;2670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1" name="Google Shape;2671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2" name="Google Shape;2672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3" name="Google Shape;2673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4" name="Google Shape;2674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5" name="Google Shape;2675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6" name="Google Shape;2676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7" name="Google Shape;2677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8" name="Google Shape;2678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9" name="Google Shape;2679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0" name="Google Shape;2680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1" name="Google Shape;2681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2" name="Google Shape;2682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3" name="Google Shape;2683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4" name="Google Shape;2684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5" name="Google Shape;2685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6" name="Google Shape;2686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7" name="Google Shape;2687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9" name="Google Shape;2689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0" name="Google Shape;2690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1" name="Google Shape;2691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2" name="Google Shape;2692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3" name="Google Shape;2693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4" name="Google Shape;2694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5" name="Google Shape;2695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6" name="Google Shape;2696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7" name="Google Shape;2697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8" name="Google Shape;2698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9" name="Google Shape;2699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0" name="Google Shape;2700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1" name="Google Shape;2701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2" name="Google Shape;2702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3" name="Google Shape;2703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4" name="Google Shape;2704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5" name="Google Shape;2705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6" name="Google Shape;2706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7" name="Google Shape;2707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8" name="Google Shape;2708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9" name="Google Shape;2709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0" name="Google Shape;2710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1" name="Google Shape;2711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2" name="Google Shape;2712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3" name="Google Shape;2713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31778341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">
  <p:cSld name="3_Title Slide">
    <p:bg>
      <p:bgPr>
        <a:solidFill>
          <a:srgbClr val="7030A0"/>
        </a:solidFill>
        <a:effectLst/>
      </p:bgPr>
    </p:bg>
    <p:spTree>
      <p:nvGrpSpPr>
        <p:cNvPr id="1" name="Shape 2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15" name="Google Shape;2715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716" name="Google Shape;2716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717" name="Google Shape;2717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718" name="Google Shape;271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9" name="Google Shape;271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20" name="Google Shape;2720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721" name="Google Shape;2721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722" name="Google Shape;2722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24" name="Google Shape;2724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725" name="Google Shape;2725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27" name="Google Shape;2727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728" name="Google Shape;2728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30" name="Google Shape;2730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731" name="Google Shape;273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33" name="Google Shape;2733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734" name="Google Shape;2734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36" name="Google Shape;2736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38" name="Google Shape;2738;p40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2739" name="Google Shape;2739;p4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4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41" name="Google Shape;2741;p40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2742" name="Google Shape;2742;p4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4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4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4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4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4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4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4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4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4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52" name="Google Shape;2752;p40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2753" name="Google Shape;2753;p4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4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55" name="Google Shape;2755;p40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56" name="Google Shape;2756;p40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757" name="Google Shape;2757;p40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2758" name="Google Shape;2758;p4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4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60" name="Google Shape;2760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1" name="Google Shape;2761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2" name="Google Shape;2762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3" name="Google Shape;2763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4" name="Google Shape;2764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5" name="Google Shape;2765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6" name="Google Shape;2766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7" name="Google Shape;2767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8" name="Google Shape;2768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9" name="Google Shape;2769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0" name="Google Shape;2770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1" name="Google Shape;2771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2" name="Google Shape;2772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3" name="Google Shape;2773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4" name="Google Shape;2774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5" name="Google Shape;2775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6" name="Google Shape;2776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7" name="Google Shape;2777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8" name="Google Shape;2778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9" name="Google Shape;2779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0" name="Google Shape;2780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1" name="Google Shape;2781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2" name="Google Shape;2782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3" name="Google Shape;2783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4" name="Google Shape;2784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5" name="Google Shape;2785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6" name="Google Shape;2786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7" name="Google Shape;2787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8" name="Google Shape;2788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9" name="Google Shape;2789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0" name="Google Shape;2790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1" name="Google Shape;2791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2" name="Google Shape;2792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3" name="Google Shape;2793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4" name="Google Shape;2794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5" name="Google Shape;2795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6" name="Google Shape;2796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7" name="Google Shape;2797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8" name="Google Shape;2798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9" name="Google Shape;2799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0" name="Google Shape;2800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1" name="Google Shape;2801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2" name="Google Shape;2802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3" name="Google Shape;2803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4" name="Google Shape;2804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805" name="Google Shape;2805;p40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2806" name="Google Shape;2806;p40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B2A0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807" name="Google Shape;2807;p40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2808" name="Google Shape;2808;p40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9" name="Google Shape;2809;p40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0" name="Google Shape;2810;p40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11" name="Google Shape;2811;p40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2812" name="Google Shape;2812;p40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40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40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40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40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40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40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40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40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40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40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40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40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40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40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40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40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40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40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40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40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40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40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40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40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40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40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40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40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40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40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40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40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40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40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40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40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40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40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40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40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40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40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40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40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40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40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40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40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40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40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40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40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40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40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40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68" name="Google Shape;2868;p40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869" name="Google Shape;2869;p40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2870" name="Google Shape;2870;p40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871" name="Google Shape;2871;p40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872" name="Google Shape;2872;p40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3" name="Google Shape;2873;p40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4" name="Google Shape;2874;p40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5" name="Google Shape;2875;p40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6" name="Google Shape;2876;p40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7" name="Google Shape;2877;p40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8" name="Google Shape;2878;p40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9" name="Google Shape;2879;p40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0" name="Google Shape;2880;p40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1" name="Google Shape;2881;p40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2" name="Google Shape;2882;p40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3" name="Google Shape;2883;p40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4" name="Google Shape;2884;p40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5" name="Google Shape;2885;p40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6" name="Google Shape;2886;p40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7" name="Google Shape;2887;p40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8" name="Google Shape;2888;p40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9" name="Google Shape;2889;p40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0" name="Google Shape;2890;p40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1" name="Google Shape;2891;p40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2" name="Google Shape;2892;p40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3" name="Google Shape;2893;p40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4" name="Google Shape;2894;p40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5" name="Google Shape;2895;p40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896" name="Google Shape;2896;p40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40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40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40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40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40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40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40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40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40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40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40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40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40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40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40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40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40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40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40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40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40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40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40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40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40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40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40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40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40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40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40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40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40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40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40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40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40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40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40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36" name="Google Shape;2936;p40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937" name="Google Shape;2937;p40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8" name="Google Shape;2938;p40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9" name="Google Shape;2939;p40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40" name="Google Shape;2940;p40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41" name="Google Shape;2941;p40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942" name="Google Shape;2942;p40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943" name="Google Shape;2943;p40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44" name="Google Shape;2944;p40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945" name="Google Shape;2945;p40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6" name="Google Shape;2946;p40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7" name="Google Shape;2947;p40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8" name="Google Shape;2948;p40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9" name="Google Shape;2949;p40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0" name="Google Shape;2950;p40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22953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9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28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2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7030A0"/>
        </a:solidFill>
        <a:effectLst/>
      </p:bgPr>
    </p:bg>
    <p:spTree>
      <p:nvGrpSpPr>
        <p:cNvPr id="1" name="Shape 2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52" name="Google Shape;2952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953" name="Google Shape;2953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54" name="Google Shape;2954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955" name="Google Shape;2955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6" name="Google Shape;2956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57" name="Google Shape;2957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58" name="Google Shape;2958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959" name="Google Shape;2959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0" name="Google Shape;2960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61" name="Google Shape;2961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962" name="Google Shape;2962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3" name="Google Shape;2963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64" name="Google Shape;2964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965" name="Google Shape;2965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6" name="Google Shape;2966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67" name="Google Shape;2967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968" name="Google Shape;2968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9" name="Google Shape;2969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70" name="Google Shape;2970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71" name="Google Shape;2971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72" name="Google Shape;2972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73" name="Google Shape;2973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75" name="Google Shape;2975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6" name="Google Shape;2976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7" name="Google Shape;2977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8" name="Google Shape;2978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9" name="Google Shape;2979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1" name="Google Shape;2981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3" name="Google Shape;2983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4" name="Google Shape;2984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5" name="Google Shape;2985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6" name="Google Shape;2986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7" name="Google Shape;2987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8" name="Google Shape;2988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9" name="Google Shape;2989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0" name="Google Shape;2990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1" name="Google Shape;2991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2" name="Google Shape;2992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3" name="Google Shape;2993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4" name="Google Shape;2994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5" name="Google Shape;2995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6" name="Google Shape;2996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7" name="Google Shape;2997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8" name="Google Shape;2998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9" name="Google Shape;2999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0" name="Google Shape;3000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1" name="Google Shape;3001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2" name="Google Shape;3002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3" name="Google Shape;3003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4" name="Google Shape;3004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5" name="Google Shape;3005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6" name="Google Shape;3006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7" name="Google Shape;3007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8" name="Google Shape;3008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9" name="Google Shape;3009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0" name="Google Shape;3010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1" name="Google Shape;3011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2" name="Google Shape;3012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3" name="Google Shape;3013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4" name="Google Shape;3014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5" name="Google Shape;3015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6" name="Google Shape;3016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7" name="Google Shape;3017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8" name="Google Shape;3018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9" name="Google Shape;3019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0" name="Google Shape;3020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1" name="Google Shape;3021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2" name="Google Shape;3022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023" name="Google Shape;3023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024" name="Google Shape;3024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26" name="Google Shape;3026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027" name="Google Shape;3027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37" name="Google Shape;3037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038" name="Google Shape;3038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40" name="Google Shape;3040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41" name="Google Shape;3041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042" name="Google Shape;3042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043" name="Google Shape;3043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45" name="Google Shape;3045;p41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046" name="Google Shape;3046;p41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047" name="Google Shape;3047;p41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048" name="Google Shape;3048;p41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49" name="Google Shape;3049;p41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0" name="Google Shape;3050;p41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1" name="Google Shape;3051;p41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2" name="Google Shape;3052;p41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3" name="Google Shape;3053;p41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4" name="Google Shape;3054;p41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5" name="Google Shape;3055;p41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6" name="Google Shape;3056;p41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7" name="Google Shape;3057;p41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8" name="Google Shape;3058;p41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9" name="Google Shape;3059;p41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0" name="Google Shape;3060;p41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1" name="Google Shape;3061;p41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2" name="Google Shape;3062;p41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3" name="Google Shape;3063;p41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4" name="Google Shape;3064;p41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5" name="Google Shape;3065;p41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6" name="Google Shape;3066;p41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7" name="Google Shape;3067;p41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8" name="Google Shape;3068;p41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9" name="Google Shape;3069;p41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0" name="Google Shape;3070;p41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1" name="Google Shape;3071;p41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2" name="Google Shape;3072;p41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3" name="Google Shape;3073;p41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4" name="Google Shape;3074;p41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5" name="Google Shape;3075;p41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6" name="Google Shape;3076;p41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7" name="Google Shape;3077;p41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8" name="Google Shape;3078;p41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9" name="Google Shape;3079;p41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0" name="Google Shape;3080;p41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1" name="Google Shape;3081;p41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2" name="Google Shape;3082;p41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3" name="Google Shape;3083;p41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4" name="Google Shape;3084;p41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5" name="Google Shape;3085;p41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6" name="Google Shape;3086;p41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7" name="Google Shape;3087;p41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8" name="Google Shape;3088;p41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9" name="Google Shape;3089;p41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0" name="Google Shape;3090;p41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1" name="Google Shape;3091;p41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2" name="Google Shape;3092;p41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3" name="Google Shape;3093;p41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4" name="Google Shape;3094;p41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5" name="Google Shape;3095;p41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6" name="Google Shape;3096;p41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7" name="Google Shape;3097;p41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8" name="Google Shape;3098;p41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9" name="Google Shape;3099;p41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0" name="Google Shape;3100;p41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1" name="Google Shape;3101;p41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2" name="Google Shape;3102;p41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3" name="Google Shape;3103;p41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04" name="Google Shape;3104;p41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4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4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41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41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41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41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41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41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41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41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41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41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41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41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41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41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41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41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41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41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41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41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41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41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41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41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41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41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41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41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41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41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41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41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41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41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41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41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41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41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41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41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41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41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41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41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41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41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41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41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41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41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41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58" name="Google Shape;3158;p41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49883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7030A0"/>
        </a:solidFill>
        <a:effectLst/>
      </p:bgPr>
    </p:bg>
    <p:spTree>
      <p:nvGrpSpPr>
        <p:cNvPr id="1" name="Shape 3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60" name="Google Shape;3160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161" name="Google Shape;3161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162" name="Google Shape;3162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163" name="Google Shape;3163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4" name="Google Shape;3164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65" name="Google Shape;3165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166" name="Google Shape;3166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167" name="Google Shape;3167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8" name="Google Shape;3168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69" name="Google Shape;3169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170" name="Google Shape;3170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1" name="Google Shape;3171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2" name="Google Shape;3172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173" name="Google Shape;3173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4" name="Google Shape;3174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5" name="Google Shape;3175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176" name="Google Shape;3176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7" name="Google Shape;3177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8" name="Google Shape;3178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179" name="Google Shape;3179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0" name="Google Shape;3180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81" name="Google Shape;3181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83" name="Google Shape;3183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4" name="Google Shape;3184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5" name="Google Shape;3185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6" name="Google Shape;3186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7" name="Google Shape;3187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8" name="Google Shape;3188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9" name="Google Shape;3189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0" name="Google Shape;3190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1" name="Google Shape;3191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2" name="Google Shape;3192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3" name="Google Shape;3193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4" name="Google Shape;3194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5" name="Google Shape;3195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6" name="Google Shape;3196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7" name="Google Shape;3197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8" name="Google Shape;3198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9" name="Google Shape;3199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0" name="Google Shape;3200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1" name="Google Shape;3201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2" name="Google Shape;3202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3" name="Google Shape;3203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4" name="Google Shape;3204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5" name="Google Shape;3205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6" name="Google Shape;3206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7" name="Google Shape;3207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8" name="Google Shape;3208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9" name="Google Shape;3209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0" name="Google Shape;3210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1" name="Google Shape;3211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2" name="Google Shape;3212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3" name="Google Shape;3213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4" name="Google Shape;3214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5" name="Google Shape;3215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6" name="Google Shape;3216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7" name="Google Shape;3217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8" name="Google Shape;3218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9" name="Google Shape;3219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0" name="Google Shape;3220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1" name="Google Shape;3221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2" name="Google Shape;3222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3" name="Google Shape;3223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4" name="Google Shape;3224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5" name="Google Shape;3225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6" name="Google Shape;3226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7" name="Google Shape;3227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8" name="Google Shape;3228;p4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9" name="Google Shape;3229;p4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30" name="Google Shape;3230;p4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231" name="Google Shape;3231;p42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3232" name="Google Shape;3232;p42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42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42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42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42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42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42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42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42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42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42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42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42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42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42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42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42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42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42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42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42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42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42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42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42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42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42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42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42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42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42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42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42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42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42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42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42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42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42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42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42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73" name="Google Shape;3273;p4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274" name="Google Shape;3274;p4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4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76" name="Google Shape;3276;p4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77" name="Google Shape;3277;p4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4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4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4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4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4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4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4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4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4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87" name="Google Shape;3287;p4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288" name="Google Shape;3288;p4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4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90" name="Google Shape;3290;p4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91" name="Google Shape;3291;p4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292" name="Google Shape;3292;p4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293" name="Google Shape;3293;p4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4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95" name="Google Shape;3295;p42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749853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bg>
      <p:bgPr>
        <a:solidFill>
          <a:srgbClr val="7030A0"/>
        </a:solidFill>
        <a:effectLst/>
      </p:bgPr>
    </p:bg>
    <p:spTree>
      <p:nvGrpSpPr>
        <p:cNvPr id="1" name="Shape 3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7" name="Google Shape;3297;p4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298" name="Google Shape;3298;p4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299" name="Google Shape;3299;p4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300" name="Google Shape;3300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1" name="Google Shape;3301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02" name="Google Shape;3302;p4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303" name="Google Shape;3303;p4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304" name="Google Shape;3304;p4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5" name="Google Shape;3305;p4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06" name="Google Shape;3306;p4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307" name="Google Shape;3307;p4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8" name="Google Shape;3308;p4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09" name="Google Shape;3309;p4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310" name="Google Shape;3310;p4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1" name="Google Shape;3311;p4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12" name="Google Shape;3312;p4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313" name="Google Shape;3313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4" name="Google Shape;3314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15" name="Google Shape;3315;p4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316" name="Google Shape;3316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7" name="Google Shape;3317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18" name="Google Shape;3318;p4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4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20" name="Google Shape;3320;p4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1" name="Google Shape;3321;p4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2" name="Google Shape;3322;p4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3" name="Google Shape;3323;p4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4" name="Google Shape;3324;p4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5" name="Google Shape;3325;p4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6" name="Google Shape;3326;p4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7" name="Google Shape;3327;p4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8" name="Google Shape;3328;p4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9" name="Google Shape;3329;p4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0" name="Google Shape;3330;p4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1" name="Google Shape;3331;p4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2" name="Google Shape;3332;p4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3" name="Google Shape;3333;p4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4" name="Google Shape;3334;p4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5" name="Google Shape;3335;p4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6" name="Google Shape;3336;p4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7" name="Google Shape;3337;p4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8" name="Google Shape;3338;p4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9" name="Google Shape;3339;p4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0" name="Google Shape;3340;p4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1" name="Google Shape;3341;p4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2" name="Google Shape;3342;p4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3" name="Google Shape;3343;p4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4" name="Google Shape;3344;p4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5" name="Google Shape;3345;p4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6" name="Google Shape;3346;p4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7" name="Google Shape;3347;p4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8" name="Google Shape;3348;p4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9" name="Google Shape;3349;p4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0" name="Google Shape;3350;p4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1" name="Google Shape;3351;p4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2" name="Google Shape;3352;p4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3" name="Google Shape;3353;p4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4" name="Google Shape;3354;p4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5" name="Google Shape;3355;p4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6" name="Google Shape;3356;p4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7" name="Google Shape;3357;p4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8" name="Google Shape;3358;p4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9" name="Google Shape;3359;p4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0" name="Google Shape;3360;p4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1" name="Google Shape;3361;p4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2" name="Google Shape;3362;p4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3" name="Google Shape;3363;p4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4" name="Google Shape;3364;p4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5" name="Google Shape;3365;p4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6" name="Google Shape;3366;p4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7" name="Google Shape;3367;p4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368" name="Google Shape;3368;p43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3369" name="Google Shape;3369;p43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43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43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43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43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43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43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43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43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43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43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43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43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43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43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43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43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43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43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43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43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43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43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43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43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43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43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43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43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43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43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43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43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43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43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43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43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43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43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43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43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43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43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43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43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43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43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43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43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43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43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43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43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43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43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43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43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43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43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43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43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43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43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32" name="Google Shape;3432;p4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433" name="Google Shape;3433;p4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4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35" name="Google Shape;3435;p4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436" name="Google Shape;3436;p4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4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4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4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4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4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4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4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4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4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46" name="Google Shape;3446;p4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447" name="Google Shape;3447;p4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4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49" name="Google Shape;3449;p4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50" name="Google Shape;3450;p4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451" name="Google Shape;3451;p4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452" name="Google Shape;3452;p4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4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54" name="Google Shape;3454;p43"/>
          <p:cNvSpPr txBox="1"/>
          <p:nvPr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27913431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7030A0"/>
        </a:solidFill>
        <a:effectLst/>
      </p:bgPr>
    </p:bg>
    <p:spTree>
      <p:nvGrpSpPr>
        <p:cNvPr id="1" name="Shape 3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6" name="Google Shape;3456;p4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457" name="Google Shape;3457;p4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58" name="Google Shape;3458;p4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459" name="Google Shape;3459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0" name="Google Shape;3460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61" name="Google Shape;3461;p4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62" name="Google Shape;3462;p4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463" name="Google Shape;3463;p4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4" name="Google Shape;3464;p4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65" name="Google Shape;3465;p4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466" name="Google Shape;3466;p4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7" name="Google Shape;3467;p4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68" name="Google Shape;3468;p4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469" name="Google Shape;3469;p4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0" name="Google Shape;3470;p4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71" name="Google Shape;3471;p4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472" name="Google Shape;3472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3" name="Google Shape;3473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74" name="Google Shape;3474;p4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475" name="Google Shape;3475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6" name="Google Shape;3476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77" name="Google Shape;3477;p4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4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79" name="Google Shape;3479;p4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0" name="Google Shape;3480;p4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1" name="Google Shape;3481;p4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2" name="Google Shape;3482;p4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3" name="Google Shape;3483;p4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4" name="Google Shape;3484;p4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5" name="Google Shape;3485;p4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6" name="Google Shape;3486;p4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7" name="Google Shape;3487;p4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8" name="Google Shape;3488;p4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9" name="Google Shape;3489;p4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0" name="Google Shape;3490;p4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1" name="Google Shape;3491;p4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2" name="Google Shape;3492;p4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3" name="Google Shape;3493;p4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4" name="Google Shape;3494;p4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5" name="Google Shape;3495;p4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6" name="Google Shape;3496;p4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7" name="Google Shape;3497;p4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8" name="Google Shape;3498;p4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9" name="Google Shape;3499;p4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0" name="Google Shape;3500;p4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1" name="Google Shape;3501;p4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2" name="Google Shape;3502;p4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3" name="Google Shape;3503;p4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4" name="Google Shape;3504;p4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5" name="Google Shape;3505;p4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6" name="Google Shape;3506;p4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7" name="Google Shape;3507;p4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8" name="Google Shape;3508;p4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9" name="Google Shape;3509;p4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0" name="Google Shape;3510;p4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1" name="Google Shape;3511;p4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2" name="Google Shape;3512;p4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3" name="Google Shape;3513;p4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4" name="Google Shape;3514;p4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5" name="Google Shape;3515;p4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6" name="Google Shape;3516;p4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7" name="Google Shape;3517;p4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8" name="Google Shape;3518;p4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9" name="Google Shape;3519;p4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0" name="Google Shape;3520;p4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1" name="Google Shape;3521;p4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2" name="Google Shape;3522;p4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3" name="Google Shape;3523;p4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69995072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">
  <p:cSld name="4_Title Slide">
    <p:bg>
      <p:bgPr>
        <a:solidFill>
          <a:srgbClr val="C00000"/>
        </a:solidFill>
        <a:effectLst/>
      </p:bgPr>
    </p:bg>
    <p:spTree>
      <p:nvGrpSpPr>
        <p:cNvPr id="1" name="Shape 3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25" name="Google Shape;3525;p4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526" name="Google Shape;3526;p4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527" name="Google Shape;3527;p4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528" name="Google Shape;3528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9" name="Google Shape;3529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30" name="Google Shape;3530;p4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531" name="Google Shape;3531;p4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532" name="Google Shape;3532;p4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3" name="Google Shape;3533;p4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34" name="Google Shape;3534;p4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535" name="Google Shape;3535;p4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6" name="Google Shape;3536;p4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37" name="Google Shape;3537;p4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538" name="Google Shape;3538;p4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9" name="Google Shape;3539;p4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40" name="Google Shape;3540;p4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541" name="Google Shape;3541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2" name="Google Shape;3542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43" name="Google Shape;3543;p4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544" name="Google Shape;3544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5" name="Google Shape;3545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46" name="Google Shape;3546;p4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4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48" name="Google Shape;3548;p45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549" name="Google Shape;3549;p4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4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51" name="Google Shape;3551;p45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552" name="Google Shape;3552;p4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4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4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4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4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4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4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4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4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4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62" name="Google Shape;3562;p45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3563" name="Google Shape;3563;p4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4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65" name="Google Shape;3565;p45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66" name="Google Shape;3566;p45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567" name="Google Shape;3567;p45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3568" name="Google Shape;3568;p4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4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70" name="Google Shape;3570;p4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1" name="Google Shape;3571;p4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2" name="Google Shape;3572;p4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3" name="Google Shape;3573;p4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4" name="Google Shape;3574;p4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5" name="Google Shape;3575;p4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6" name="Google Shape;3576;p4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7" name="Google Shape;3577;p4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8" name="Google Shape;3578;p4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9" name="Google Shape;3579;p4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0" name="Google Shape;3580;p4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1" name="Google Shape;3581;p4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2" name="Google Shape;3582;p4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3" name="Google Shape;3583;p4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4" name="Google Shape;3584;p4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5" name="Google Shape;3585;p4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6" name="Google Shape;3586;p4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7" name="Google Shape;3587;p4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8" name="Google Shape;3588;p4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9" name="Google Shape;3589;p4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0" name="Google Shape;3590;p4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1" name="Google Shape;3591;p4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2" name="Google Shape;3592;p4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3" name="Google Shape;3593;p4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4" name="Google Shape;3594;p4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5" name="Google Shape;3595;p4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6" name="Google Shape;3596;p4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7" name="Google Shape;3597;p4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8" name="Google Shape;3598;p4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9" name="Google Shape;3599;p4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0" name="Google Shape;3600;p4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1" name="Google Shape;3601;p4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2" name="Google Shape;3602;p4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3" name="Google Shape;3603;p4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4" name="Google Shape;3604;p4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5" name="Google Shape;3605;p4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6" name="Google Shape;3606;p4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7" name="Google Shape;3607;p4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8" name="Google Shape;3608;p4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9" name="Google Shape;3609;p4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0" name="Google Shape;3610;p4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1" name="Google Shape;3611;p4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2" name="Google Shape;3612;p4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3" name="Google Shape;3613;p4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4" name="Google Shape;3614;p4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615" name="Google Shape;3615;p45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3616" name="Google Shape;3616;p45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F3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617" name="Google Shape;3617;p45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3618" name="Google Shape;3618;p45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9" name="Google Shape;3619;p45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0" name="Google Shape;3620;p45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621" name="Google Shape;3621;p45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3622" name="Google Shape;3622;p45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45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45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45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45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45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45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45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45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45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45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45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45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45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45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45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45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45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45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45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45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45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45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45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45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45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45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45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45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45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45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45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45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45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45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45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45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45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45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45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45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45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45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45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45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45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45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45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45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45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45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45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45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45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45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45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78" name="Google Shape;3678;p45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3679" name="Google Shape;3679;p45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3680" name="Google Shape;3680;p45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681" name="Google Shape;3681;p45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3682" name="Google Shape;3682;p45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3" name="Google Shape;3683;p45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4" name="Google Shape;3684;p45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5" name="Google Shape;3685;p45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6" name="Google Shape;3686;p45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7" name="Google Shape;3687;p45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8" name="Google Shape;3688;p45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9" name="Google Shape;3689;p45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0" name="Google Shape;3690;p45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1" name="Google Shape;3691;p45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2" name="Google Shape;3692;p45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3" name="Google Shape;3693;p45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4" name="Google Shape;3694;p45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5" name="Google Shape;3695;p45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6" name="Google Shape;3696;p45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7" name="Google Shape;3697;p45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8" name="Google Shape;3698;p45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9" name="Google Shape;3699;p45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0" name="Google Shape;3700;p45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1" name="Google Shape;3701;p45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2" name="Google Shape;3702;p45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3" name="Google Shape;3703;p45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4" name="Google Shape;3704;p45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5" name="Google Shape;3705;p45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3706" name="Google Shape;3706;p45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45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45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45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45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45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45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45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45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45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45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45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45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45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45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45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45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45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45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45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45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45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45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45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45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45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45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45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45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45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45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45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45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45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45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45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45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45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45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45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46" name="Google Shape;3746;p45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3747" name="Google Shape;3747;p45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8" name="Google Shape;3748;p45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9" name="Google Shape;3749;p45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50" name="Google Shape;3750;p45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51" name="Google Shape;3751;p45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752" name="Google Shape;3752;p45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3753" name="Google Shape;3753;p45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54" name="Google Shape;3754;p45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3755" name="Google Shape;3755;p45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6" name="Google Shape;3756;p45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7" name="Google Shape;3757;p45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8" name="Google Shape;3758;p45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9" name="Google Shape;3759;p45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0" name="Google Shape;3760;p45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3309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7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6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C00000"/>
        </a:solidFill>
        <a:effectLst/>
      </p:bgPr>
    </p:bg>
    <p:spTree>
      <p:nvGrpSpPr>
        <p:cNvPr id="1" name="Shape 3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62" name="Google Shape;3762;p4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763" name="Google Shape;3763;p4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64" name="Google Shape;3764;p4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765" name="Google Shape;3765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6" name="Google Shape;3766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67" name="Google Shape;3767;p4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68" name="Google Shape;3768;p4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769" name="Google Shape;3769;p4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0" name="Google Shape;3770;p4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1" name="Google Shape;3771;p4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772" name="Google Shape;3772;p4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3" name="Google Shape;3773;p4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4" name="Google Shape;3774;p4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775" name="Google Shape;3775;p4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6" name="Google Shape;3776;p4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7" name="Google Shape;3777;p4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778" name="Google Shape;3778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9" name="Google Shape;3779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80" name="Google Shape;3780;p4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781" name="Google Shape;3781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2" name="Google Shape;3782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83" name="Google Shape;3783;p4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4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85" name="Google Shape;3785;p4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6" name="Google Shape;3786;p4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7" name="Google Shape;3787;p4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8" name="Google Shape;3788;p4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9" name="Google Shape;3789;p4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0" name="Google Shape;3790;p4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1" name="Google Shape;3791;p4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2" name="Google Shape;3792;p4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3" name="Google Shape;3793;p4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4" name="Google Shape;3794;p4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5" name="Google Shape;3795;p4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6" name="Google Shape;3796;p4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7" name="Google Shape;3797;p4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8" name="Google Shape;3798;p4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9" name="Google Shape;3799;p4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0" name="Google Shape;3800;p4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1" name="Google Shape;3801;p4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2" name="Google Shape;3802;p4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3" name="Google Shape;3803;p4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4" name="Google Shape;3804;p4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5" name="Google Shape;3805;p4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6" name="Google Shape;3806;p4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7" name="Google Shape;3807;p4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8" name="Google Shape;3808;p4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9" name="Google Shape;3809;p4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0" name="Google Shape;3810;p4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1" name="Google Shape;3811;p4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2" name="Google Shape;3812;p4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3" name="Google Shape;3813;p4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4" name="Google Shape;3814;p4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5" name="Google Shape;3815;p4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6" name="Google Shape;3816;p4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7" name="Google Shape;3817;p4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8" name="Google Shape;3818;p4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9" name="Google Shape;3819;p4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0" name="Google Shape;3820;p4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1" name="Google Shape;3821;p4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2" name="Google Shape;3822;p4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3" name="Google Shape;3823;p4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4" name="Google Shape;3824;p4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5" name="Google Shape;3825;p4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6" name="Google Shape;3826;p4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7" name="Google Shape;3827;p4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8" name="Google Shape;3828;p4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9" name="Google Shape;3829;p4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30" name="Google Shape;3830;p4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31" name="Google Shape;3831;p4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32" name="Google Shape;3832;p4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833" name="Google Shape;3833;p4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834" name="Google Shape;3834;p4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4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36" name="Google Shape;3836;p4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837" name="Google Shape;3837;p4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4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4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4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4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4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4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4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4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4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47" name="Google Shape;3847;p4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848" name="Google Shape;3848;p4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4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50" name="Google Shape;3850;p4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51" name="Google Shape;3851;p4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852" name="Google Shape;3852;p4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853" name="Google Shape;3853;p4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4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55" name="Google Shape;3855;p46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856" name="Google Shape;3856;p46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857" name="Google Shape;3857;p46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858" name="Google Shape;3858;p46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9" name="Google Shape;3859;p46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0" name="Google Shape;3860;p46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1" name="Google Shape;3861;p46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2" name="Google Shape;3862;p46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3" name="Google Shape;3863;p46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4" name="Google Shape;3864;p46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5" name="Google Shape;3865;p46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6" name="Google Shape;3866;p46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7" name="Google Shape;3867;p46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8" name="Google Shape;3868;p46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9" name="Google Shape;3869;p46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0" name="Google Shape;3870;p46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1" name="Google Shape;3871;p46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2" name="Google Shape;3872;p46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3" name="Google Shape;3873;p46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4" name="Google Shape;3874;p46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5" name="Google Shape;3875;p46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6" name="Google Shape;3876;p46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7" name="Google Shape;3877;p46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8" name="Google Shape;3878;p46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9" name="Google Shape;3879;p46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0" name="Google Shape;3880;p46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1" name="Google Shape;3881;p46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2" name="Google Shape;3882;p46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3" name="Google Shape;3883;p46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4" name="Google Shape;3884;p46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5" name="Google Shape;3885;p46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6" name="Google Shape;3886;p46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7" name="Google Shape;3887;p46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8" name="Google Shape;3888;p46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9" name="Google Shape;3889;p46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0" name="Google Shape;3890;p46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1" name="Google Shape;3891;p46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2" name="Google Shape;3892;p46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3" name="Google Shape;3893;p46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4" name="Google Shape;3894;p46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5" name="Google Shape;3895;p46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6" name="Google Shape;3896;p46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7" name="Google Shape;3897;p46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8" name="Google Shape;3898;p46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9" name="Google Shape;3899;p46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0" name="Google Shape;3900;p46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1" name="Google Shape;3901;p46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2" name="Google Shape;3902;p46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3" name="Google Shape;3903;p46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4" name="Google Shape;3904;p46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5" name="Google Shape;3905;p46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6" name="Google Shape;3906;p46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7" name="Google Shape;3907;p46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8" name="Google Shape;3908;p46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9" name="Google Shape;3909;p46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0" name="Google Shape;3910;p46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1" name="Google Shape;3911;p46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2" name="Google Shape;3912;p46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3" name="Google Shape;3913;p46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14" name="Google Shape;3914;p46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4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4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46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46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46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46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46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46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46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46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46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46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46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46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46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46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46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46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46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46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46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46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46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46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46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46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46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46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46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46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46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46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46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46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46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46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46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46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46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46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46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46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46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46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46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46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46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46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46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46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46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46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46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68" name="Google Shape;3968;p46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18614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C00000"/>
        </a:solidFill>
        <a:effectLst/>
      </p:bgPr>
    </p:bg>
    <p:spTree>
      <p:nvGrpSpPr>
        <p:cNvPr id="1" name="Shape 3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0" name="Google Shape;3970;p4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971" name="Google Shape;3971;p4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972" name="Google Shape;3972;p4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973" name="Google Shape;3973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4" name="Google Shape;3974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75" name="Google Shape;3975;p4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976" name="Google Shape;3976;p4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977" name="Google Shape;3977;p4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8" name="Google Shape;3978;p4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79" name="Google Shape;3979;p4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980" name="Google Shape;3980;p4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1" name="Google Shape;3981;p4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2" name="Google Shape;3982;p4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983" name="Google Shape;3983;p4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4" name="Google Shape;3984;p4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5" name="Google Shape;3985;p4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986" name="Google Shape;3986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7" name="Google Shape;3987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8" name="Google Shape;3988;p4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989" name="Google Shape;3989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0" name="Google Shape;3990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1" name="Google Shape;3991;p4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4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93" name="Google Shape;3993;p4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4" name="Google Shape;3994;p4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5" name="Google Shape;3995;p4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6" name="Google Shape;3996;p4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7" name="Google Shape;3997;p4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8" name="Google Shape;3998;p4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9" name="Google Shape;3999;p4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0" name="Google Shape;4000;p4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1" name="Google Shape;4001;p4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2" name="Google Shape;4002;p4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3" name="Google Shape;4003;p4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4" name="Google Shape;4004;p4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5" name="Google Shape;4005;p4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6" name="Google Shape;4006;p4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7" name="Google Shape;4007;p4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8" name="Google Shape;4008;p4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9" name="Google Shape;4009;p4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0" name="Google Shape;4010;p4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1" name="Google Shape;4011;p4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2" name="Google Shape;4012;p4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3" name="Google Shape;4013;p4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4" name="Google Shape;4014;p4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5" name="Google Shape;4015;p4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6" name="Google Shape;4016;p4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7" name="Google Shape;4017;p4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8" name="Google Shape;4018;p4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9" name="Google Shape;4019;p4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0" name="Google Shape;4020;p4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1" name="Google Shape;4021;p4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2" name="Google Shape;4022;p4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3" name="Google Shape;4023;p4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4" name="Google Shape;4024;p4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5" name="Google Shape;4025;p4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6" name="Google Shape;4026;p4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7" name="Google Shape;4027;p4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8" name="Google Shape;4028;p4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9" name="Google Shape;4029;p4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0" name="Google Shape;4030;p4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1" name="Google Shape;4031;p4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2" name="Google Shape;4032;p4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3" name="Google Shape;4033;p4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4" name="Google Shape;4034;p4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5" name="Google Shape;4035;p4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6" name="Google Shape;4036;p4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7" name="Google Shape;4037;p4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8" name="Google Shape;4038;p4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9" name="Google Shape;4039;p4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40" name="Google Shape;4040;p4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041" name="Google Shape;4041;p4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4042" name="Google Shape;4042;p4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4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4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4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4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4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4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4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4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4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4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4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4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4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4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4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4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4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4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4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4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4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4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4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4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4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4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4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4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4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4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4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4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4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4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4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4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4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4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4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4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83" name="Google Shape;4083;p4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4084" name="Google Shape;4084;p4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4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86" name="Google Shape;4086;p4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4087" name="Google Shape;4087;p4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4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4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4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4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4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4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4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4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4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97" name="Google Shape;4097;p4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4098" name="Google Shape;4098;p4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4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00" name="Google Shape;4100;p4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01" name="Google Shape;4101;p4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102" name="Google Shape;4102;p4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4103" name="Google Shape;4103;p4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4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05" name="Google Shape;4105;p4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021106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C00000"/>
        </a:solidFill>
        <a:effectLst/>
      </p:bgPr>
    </p:bg>
    <p:spTree>
      <p:nvGrpSpPr>
        <p:cNvPr id="1" name="Shape 4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7" name="Google Shape;4107;p4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108" name="Google Shape;4108;p4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09" name="Google Shape;4109;p4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110" name="Google Shape;4110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1" name="Google Shape;4111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12" name="Google Shape;4112;p4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13" name="Google Shape;4113;p4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114" name="Google Shape;4114;p4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5" name="Google Shape;4115;p4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16" name="Google Shape;4116;p4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117" name="Google Shape;4117;p4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8" name="Google Shape;4118;p4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19" name="Google Shape;4119;p4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120" name="Google Shape;4120;p4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1" name="Google Shape;4121;p4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22" name="Google Shape;4122;p4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123" name="Google Shape;4123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4" name="Google Shape;4124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25" name="Google Shape;4125;p4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126" name="Google Shape;4126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7" name="Google Shape;4127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28" name="Google Shape;4128;p4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4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30" name="Google Shape;4130;p4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1" name="Google Shape;4131;p4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2" name="Google Shape;4132;p4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3" name="Google Shape;4133;p4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4" name="Google Shape;4134;p4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5" name="Google Shape;4135;p4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6" name="Google Shape;4136;p4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7" name="Google Shape;4137;p4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8" name="Google Shape;4138;p4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9" name="Google Shape;4139;p4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0" name="Google Shape;4140;p4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1" name="Google Shape;4141;p4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2" name="Google Shape;4142;p4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3" name="Google Shape;4143;p4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4" name="Google Shape;4144;p4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5" name="Google Shape;4145;p4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6" name="Google Shape;4146;p4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7" name="Google Shape;4147;p4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8" name="Google Shape;4148;p4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9" name="Google Shape;4149;p4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0" name="Google Shape;4150;p4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1" name="Google Shape;4151;p4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2" name="Google Shape;4152;p4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3" name="Google Shape;4153;p4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4" name="Google Shape;4154;p4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5" name="Google Shape;4155;p4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6" name="Google Shape;4156;p4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7" name="Google Shape;4157;p4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8" name="Google Shape;4158;p4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9" name="Google Shape;4159;p4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0" name="Google Shape;4160;p4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1" name="Google Shape;4161;p4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2" name="Google Shape;4162;p4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3" name="Google Shape;4163;p4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4" name="Google Shape;4164;p4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5" name="Google Shape;4165;p4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6" name="Google Shape;4166;p4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7" name="Google Shape;4167;p4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8" name="Google Shape;4168;p4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9" name="Google Shape;4169;p4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0" name="Google Shape;4170;p4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1" name="Google Shape;4171;p4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2" name="Google Shape;4172;p4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3" name="Google Shape;4173;p4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4" name="Google Shape;4174;p4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5" name="Google Shape;4175;p4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6" name="Google Shape;4176;p4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7" name="Google Shape;4177;p4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178" name="Google Shape;4178;p4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4179" name="Google Shape;4179;p4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4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4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4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4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4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4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4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4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4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4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4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4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4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4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4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4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4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4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4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4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4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4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4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4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4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4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4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4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4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4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4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4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4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4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4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4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4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4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4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4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4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4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4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4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4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4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4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4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4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4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4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4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4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4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4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4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4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4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4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4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4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4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42" name="Google Shape;4242;p4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4243" name="Google Shape;4243;p4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4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45" name="Google Shape;4245;p4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4246" name="Google Shape;4246;p4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4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4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4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4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4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4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4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4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4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56" name="Google Shape;4256;p4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4257" name="Google Shape;4257;p4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4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59" name="Google Shape;4259;p4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60" name="Google Shape;4260;p4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261" name="Google Shape;4261;p4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4262" name="Google Shape;4262;p4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4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64" name="Google Shape;4264;p48"/>
          <p:cNvSpPr txBox="1"/>
          <p:nvPr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10889082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bg>
      <p:bgPr>
        <a:solidFill>
          <a:srgbClr val="C00000"/>
        </a:solidFill>
        <a:effectLst/>
      </p:bgPr>
    </p:bg>
    <p:spTree>
      <p:nvGrpSpPr>
        <p:cNvPr id="1" name="Shape 4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66" name="Google Shape;4266;p4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267" name="Google Shape;4267;p4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268" name="Google Shape;4268;p4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269" name="Google Shape;4269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0" name="Google Shape;4270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71" name="Google Shape;4271;p4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272" name="Google Shape;4272;p4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273" name="Google Shape;4273;p4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4" name="Google Shape;4274;p4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75" name="Google Shape;4275;p4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276" name="Google Shape;4276;p4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7" name="Google Shape;4277;p4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78" name="Google Shape;4278;p4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279" name="Google Shape;4279;p4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0" name="Google Shape;4280;p4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81" name="Google Shape;4281;p4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282" name="Google Shape;4282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3" name="Google Shape;4283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84" name="Google Shape;4284;p4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285" name="Google Shape;4285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6" name="Google Shape;4286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87" name="Google Shape;4287;p4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4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89" name="Google Shape;4289;p4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0" name="Google Shape;4290;p4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1" name="Google Shape;4291;p4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2" name="Google Shape;4292;p4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3" name="Google Shape;4293;p4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4" name="Google Shape;4294;p4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5" name="Google Shape;4295;p4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6" name="Google Shape;4296;p4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7" name="Google Shape;4297;p4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8" name="Google Shape;4298;p4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9" name="Google Shape;4299;p4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0" name="Google Shape;4300;p4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1" name="Google Shape;4301;p4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2" name="Google Shape;4302;p4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3" name="Google Shape;4303;p4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4" name="Google Shape;4304;p4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5" name="Google Shape;4305;p4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6" name="Google Shape;4306;p4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7" name="Google Shape;4307;p4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8" name="Google Shape;4308;p4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9" name="Google Shape;4309;p4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0" name="Google Shape;4310;p4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1" name="Google Shape;4311;p4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2" name="Google Shape;4312;p4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3" name="Google Shape;4313;p4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4" name="Google Shape;4314;p4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5" name="Google Shape;4315;p4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6" name="Google Shape;4316;p4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7" name="Google Shape;4317;p4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8" name="Google Shape;4318;p4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9" name="Google Shape;4319;p4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0" name="Google Shape;4320;p4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1" name="Google Shape;4321;p4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2" name="Google Shape;4322;p4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3" name="Google Shape;4323;p4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4" name="Google Shape;4324;p4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5" name="Google Shape;4325;p4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6" name="Google Shape;4326;p4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7" name="Google Shape;4327;p4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8" name="Google Shape;4328;p4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9" name="Google Shape;4329;p4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0" name="Google Shape;4330;p4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1" name="Google Shape;4331;p4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2" name="Google Shape;4332;p4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3" name="Google Shape;4333;p4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09549322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">
    <p:bg>
      <p:bgPr>
        <a:solidFill>
          <a:srgbClr val="E36C09"/>
        </a:solidFill>
        <a:effectLst/>
      </p:bgPr>
    </p:bg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oogle Shape;14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5" name="Google Shape;15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19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" name="Google Shape;20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21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2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" name="Google Shape;23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24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5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" name="Google Shape;26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7" name="Google Shape;27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8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" name="Google Shape;29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0" name="Google Shape;30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31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2" name="Google Shape;32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3" name="Google Shape;3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3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35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36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8" name="Google Shape;38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40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41" name="Google Shape;41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47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48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50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1" name="Google Shape;51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52" name="Google Shape;52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53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54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" name="Google Shape;55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56" name="Google Shape;56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7" name="Google Shape;57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58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9" name="Google Shape;59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1" name="Google Shape;101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2" name="Google Shape;102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3" name="Google Shape;103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04" name="Google Shape;104;p23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05" name="Google Shape;105;p23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FAB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6" name="Google Shape;106;p23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07" name="Google Shape;107;p23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108;p23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109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0" name="Google Shape;110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1" name="Google Shape;111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7" name="Google Shape;167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8" name="Google Shape;168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9" name="Google Shape;169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70" name="Google Shape;170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71" name="Google Shape;171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" name="Google Shape;192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" name="Google Shape;193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" name="Google Shape;194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5" name="Google Shape;195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5" name="Google Shape;235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6" name="Google Shape;236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9" name="Google Shape;239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" name="Google Shape;24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41" name="Google Shape;241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42" name="Google Shape;242;p23"/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3" name="Google Shape;243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4" name="Google Shape;244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00634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bg>
      <p:bgPr>
        <a:solidFill>
          <a:srgbClr val="E36C09"/>
        </a:solidFill>
        <a:effectLst/>
      </p:bgPr>
    </p:bg>
    <p:spTree>
      <p:nvGrpSpPr>
        <p:cNvPr id="1" name="Shape 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1" name="Google Shape;251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" name="Google Shape;252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6" name="Google Shape;256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7" name="Google Shape;257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8" name="Google Shape;258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0" name="Google Shape;260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61" name="Google Shape;261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3" name="Google Shape;263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4" name="Google Shape;264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" name="Google Shape;266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7" name="Google Shape;267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9" name="Google Shape;269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70" name="Google Shape;27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2" name="Google Shape;272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4" name="Google Shape;274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" name="Google Shape;318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" name="Google Shape;319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" name="Google Shape;320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" name="Google Shape;321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22" name="Google Shape;322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23" name="Google Shape;323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5" name="Google Shape;325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6" name="Google Shape;326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6" name="Google Shape;336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7" name="Google Shape;337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9" name="Google Shape;339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0" name="Google Shape;340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41" name="Google Shape;341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42" name="Google Shape;342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4" name="Google Shape;344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5" name="Google Shape;345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6" name="Google Shape;346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7" name="Google Shape;347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399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400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401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402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403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7" name="Google Shape;457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16153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E36C09"/>
        </a:solidFill>
        <a:effectLst/>
      </p:bgPr>
    </p:bg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" name="Google Shape;459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60" name="Google Shape;460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4" name="Google Shape;464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5" name="Google Shape;465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6" name="Google Shape;466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467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8" name="Google Shape;468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9" name="Google Shape;469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470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1" name="Google Shape;471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72" name="Google Shape;472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473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4" name="Google Shape;474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5" name="Google Shape;475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476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7" name="Google Shape;477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8" name="Google Shape;47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47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80" name="Google Shape;480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2" name="Google Shape;482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3" name="Google Shape;523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4" name="Google Shape;524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5" name="Google Shape;525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6" name="Google Shape;526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pic>
        <p:nvPicPr>
          <p:cNvPr id="527" name="Google Shape;527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27336" y="106519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65672001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bg>
      <p:bgPr>
        <a:solidFill>
          <a:srgbClr val="E36C09"/>
        </a:solidFill>
        <a:effectLst/>
      </p:bgPr>
    </p:bg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9" name="Google Shape;529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30" name="Google Shape;530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4" name="Google Shape;534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5" name="Google Shape;535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6" name="Google Shape;536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9" name="Google Shape;539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1" name="Google Shape;541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42" name="Google Shape;542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4" name="Google Shape;544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5" name="Google Shape;545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7" name="Google Shape;547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8" name="Google Shape;54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50" name="Google Shape;550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2" name="Google Shape;552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3" name="Google Shape;593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4" name="Google Shape;594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5" name="Google Shape;595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6" name="Google Shape;596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7" name="Google Shape;597;p2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8" name="Google Shape;598;p2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9" name="Google Shape;599;p2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00" name="Google Shape;600;p26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01" name="Google Shape;601;p26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02" name="Google Shape;602;p26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26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26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26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26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26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26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26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26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26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26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26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26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26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6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26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26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26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26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26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26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26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26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26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26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26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26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26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26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26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26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26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26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26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26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26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26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26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26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26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26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3" name="Google Shape;643;p2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644" name="Google Shape;644;p2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2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6" name="Google Shape;646;p2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647" name="Google Shape;647;p2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2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2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2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2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2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2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2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2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2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7" name="Google Shape;657;p2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658" name="Google Shape;658;p2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2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60" name="Google Shape;660;p2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2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662" name="Google Shape;662;p2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663" name="Google Shape;663;p2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2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3661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bg>
      <p:bgPr>
        <a:solidFill>
          <a:srgbClr val="E36C09"/>
        </a:solidFill>
        <a:effectLst/>
      </p:bgPr>
    </p:bg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6" name="Google Shape;666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667" name="Google Shape;667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68" name="Google Shape;668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669" name="Google Shape;669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0" name="Google Shape;670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1" name="Google Shape;671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72" name="Google Shape;672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73" name="Google Shape;673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4" name="Google Shape;674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5" name="Google Shape;675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76" name="Google Shape;676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" name="Google Shape;677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8" name="Google Shape;678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79" name="Google Shape;679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" name="Google Shape;680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1" name="Google Shape;681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82" name="Google Shape;682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" name="Google Shape;683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4" name="Google Shape;684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85" name="Google Shape;685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" name="Google Shape;686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87" name="Google Shape;687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89" name="Google Shape;689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0" name="Google Shape;690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1" name="Google Shape;691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2" name="Google Shape;692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3" name="Google Shape;693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4" name="Google Shape;694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5" name="Google Shape;695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6" name="Google Shape;696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7" name="Google Shape;697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8" name="Google Shape;698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9" name="Google Shape;699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0" name="Google Shape;700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1" name="Google Shape;701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2" name="Google Shape;702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3" name="Google Shape;703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4" name="Google Shape;704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5" name="Google Shape;705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6" name="Google Shape;706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7" name="Google Shape;707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8" name="Google Shape;708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9" name="Google Shape;709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0" name="Google Shape;710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1" name="Google Shape;711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2" name="Google Shape;712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3" name="Google Shape;713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4" name="Google Shape;714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5" name="Google Shape;715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6" name="Google Shape;716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7" name="Google Shape;717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8" name="Google Shape;718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9" name="Google Shape;719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0" name="Google Shape;720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1" name="Google Shape;721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2" name="Google Shape;722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3" name="Google Shape;723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4" name="Google Shape;724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6" name="Google Shape;726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7" name="Google Shape;727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8" name="Google Shape;728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9" name="Google Shape;729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0" name="Google Shape;730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1" name="Google Shape;731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2" name="Google Shape;732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3" name="Google Shape;733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86557916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bg>
      <p:bgPr>
        <a:solidFill>
          <a:srgbClr val="E36C09"/>
        </a:solidFill>
        <a:effectLst/>
      </p:bgPr>
    </p:bg>
    <p:spTree>
      <p:nvGrpSpPr>
        <p:cNvPr id="1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" name="Google Shape;735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6" name="Google Shape;736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40" name="Google Shape;740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41" name="Google Shape;741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42" name="Google Shape;742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3" name="Google Shape;743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4" name="Google Shape;744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5" name="Google Shape;745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6" name="Google Shape;746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7" name="Google Shape;747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8" name="Google Shape;748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" name="Google Shape;749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0" name="Google Shape;750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51" name="Google Shape;751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2" name="Google Shape;752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3" name="Google Shape;753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4" name="Google Shape;75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" name="Google Shape;75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6" name="Google Shape;756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8" name="Google Shape;758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9" name="Google Shape;799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0" name="Google Shape;800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1" name="Google Shape;801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2" name="Google Shape;802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3" name="Google Shape;803;p2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4" name="Google Shape;804;p2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5" name="Google Shape;805;p2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6" name="Google Shape;806;p28"/>
          <p:cNvSpPr txBox="1"/>
          <p:nvPr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807" name="Google Shape;807;p2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08" name="Google Shape;808;p2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1" name="Google Shape;871;p2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872" name="Google Shape;872;p2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4" name="Google Shape;874;p2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875" name="Google Shape;875;p2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85" name="Google Shape;885;p2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886" name="Google Shape;886;p2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88" name="Google Shape;888;p2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89" name="Google Shape;889;p2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890" name="Google Shape;890;p2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891" name="Google Shape;891;p2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021721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E36C09"/>
        </a:solidFill>
        <a:effectLst/>
      </p:bgPr>
    </p:bg>
    <p:spTree>
      <p:nvGrpSpPr>
        <p:cNvPr id="1" name="Shape 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4" name="Google Shape;894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95" name="Google Shape;895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96" name="Google Shape;896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97" name="Google Shape;89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99" name="Google Shape;899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00" name="Google Shape;900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01" name="Google Shape;901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3" name="Google Shape;903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04" name="Google Shape;904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6" name="Google Shape;906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07" name="Google Shape;907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9" name="Google Shape;909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10" name="Google Shape;91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12" name="Google Shape;912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13" name="Google Shape;913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15" name="Google Shape;915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17" name="Google Shape;917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18" name="Google Shape;918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19" name="Google Shape;919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0" name="Google Shape;920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1" name="Google Shape;921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2" name="Google Shape;922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3" name="Google Shape;923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4" name="Google Shape;924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5" name="Google Shape;925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6" name="Google Shape;926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7" name="Google Shape;927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8" name="Google Shape;928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9" name="Google Shape;929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0" name="Google Shape;930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1" name="Google Shape;931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2" name="Google Shape;932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3" name="Google Shape;933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4" name="Google Shape;934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5" name="Google Shape;935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6" name="Google Shape;936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7" name="Google Shape;937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8" name="Google Shape;938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9" name="Google Shape;939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0" name="Google Shape;940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1" name="Google Shape;941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2" name="Google Shape;942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3" name="Google Shape;943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4" name="Google Shape;944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5" name="Google Shape;945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6" name="Google Shape;946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7" name="Google Shape;947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8" name="Google Shape;948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9" name="Google Shape;949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0" name="Google Shape;950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1" name="Google Shape;951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2" name="Google Shape;952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3" name="Google Shape;953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5" name="Google Shape;955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6" name="Google Shape;956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7" name="Google Shape;957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8" name="Google Shape;958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9" name="Google Shape;959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0" name="Google Shape;960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1" name="Google Shape;961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2" name="Google Shape;962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3" name="Google Shape;963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4" name="Google Shape;964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5" name="Google Shape;965;p29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TRÒ CHƠI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66" name="Google Shape;96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67" name="Google Shape;96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9" name="Google Shape;96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70" name="Google Shape;97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0" name="Google Shape;98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81" name="Google Shape;98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" name="Google Shape;98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985" name="Google Shape;98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86" name="Google Shape;98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8" name="Google Shape;988;p29"/>
          <p:cNvGrpSpPr/>
          <p:nvPr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989" name="Google Shape;989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2" name="Google Shape;1052;p29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053" name="Google Shape;1053;p29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29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29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29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29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29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29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29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29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29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29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29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29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29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29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29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29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29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29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29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29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29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29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29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29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29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29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29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29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29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29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29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29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29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29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29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29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29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29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29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29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81002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" name="Google Shape;1095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96" name="Google Shape;1096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97" name="Google Shape;1097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98" name="Google Shape;1098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9" name="Google Shape;1099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00" name="Google Shape;1100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01" name="Google Shape;1101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102" name="Google Shape;1102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4" name="Google Shape;1104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105" name="Google Shape;1105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7" name="Google Shape;1107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08" name="Google Shape;1108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9" name="Google Shape;1109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10" name="Google Shape;1110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111" name="Google Shape;1111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2" name="Google Shape;1112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13" name="Google Shape;1113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114" name="Google Shape;1114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5" name="Google Shape;1115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16" name="Google Shape;1116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8" name="Google Shape;1118;p30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119" name="Google Shape;1119;p3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3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1" name="Google Shape;1121;p30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122" name="Google Shape;1122;p3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3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3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3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3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3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2" name="Google Shape;1132;p30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133" name="Google Shape;1133;p3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35" name="Google Shape;1135;p30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36" name="Google Shape;1136;p30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137" name="Google Shape;1137;p30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138" name="Google Shape;1138;p3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40" name="Google Shape;1140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1" name="Google Shape;1141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2" name="Google Shape;1142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3" name="Google Shape;1143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4" name="Google Shape;1144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5" name="Google Shape;1145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6" name="Google Shape;1146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7" name="Google Shape;1147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8" name="Google Shape;1148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9" name="Google Shape;1149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0" name="Google Shape;1150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1" name="Google Shape;1151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2" name="Google Shape;1152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3" name="Google Shape;1153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4" name="Google Shape;1154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5" name="Google Shape;1155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6" name="Google Shape;1156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7" name="Google Shape;1157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8" name="Google Shape;1158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9" name="Google Shape;1159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0" name="Google Shape;1160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1" name="Google Shape;1161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2" name="Google Shape;1162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3" name="Google Shape;1163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4" name="Google Shape;1164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5" name="Google Shape;1165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6" name="Google Shape;1166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7" name="Google Shape;1167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8" name="Google Shape;1168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9" name="Google Shape;1169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0" name="Google Shape;1170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1" name="Google Shape;1171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2" name="Google Shape;1172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3" name="Google Shape;1173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4" name="Google Shape;1174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5" name="Google Shape;1175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6" name="Google Shape;1176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7" name="Google Shape;1177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8" name="Google Shape;1178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9" name="Google Shape;1179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0" name="Google Shape;1180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1" name="Google Shape;1181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2" name="Google Shape;1182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3" name="Google Shape;1183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4" name="Google Shape;1184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185" name="Google Shape;1185;p30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186" name="Google Shape;1186;p30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87" name="Google Shape;1187;p30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188" name="Google Shape;1188;p30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9" name="Google Shape;1189;p30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0" name="Google Shape;1190;p30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91" name="Google Shape;1191;p30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92" name="Google Shape;1192;p30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30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30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30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30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30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30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30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30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30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30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30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30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30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30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30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30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30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30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30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0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0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0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0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0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0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0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0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0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0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0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0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0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0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0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0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0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0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0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0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0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0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0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0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0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0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0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0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0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0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0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0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0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0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0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0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8" name="Google Shape;1248;p30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249" name="Google Shape;1249;p30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250" name="Google Shape;1250;p30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51" name="Google Shape;1251;p30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252" name="Google Shape;1252;p30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3" name="Google Shape;1253;p30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4" name="Google Shape;1254;p30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5" name="Google Shape;1255;p30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6" name="Google Shape;1256;p30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7" name="Google Shape;1257;p30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8" name="Google Shape;1258;p30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9" name="Google Shape;1259;p30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0" name="Google Shape;1260;p30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1" name="Google Shape;1261;p30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2" name="Google Shape;1262;p30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3" name="Google Shape;1263;p30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4" name="Google Shape;1264;p30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5" name="Google Shape;1265;p30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6" name="Google Shape;1266;p30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7" name="Google Shape;1267;p30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8" name="Google Shape;1268;p30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9" name="Google Shape;1269;p30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0" name="Google Shape;1270;p30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1" name="Google Shape;1271;p30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2" name="Google Shape;1272;p30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3" name="Google Shape;1273;p30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4" name="Google Shape;1274;p30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5" name="Google Shape;1275;p30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76" name="Google Shape;1276;p30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30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30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30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30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30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30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30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30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30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30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30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30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0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30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30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30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30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30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30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30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30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30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30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30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30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30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30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30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30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30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30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30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30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30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30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30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30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30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30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16" name="Google Shape;1316;p30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317" name="Google Shape;1317;p30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30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30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20" name="Google Shape;1320;p30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21" name="Google Shape;1321;p30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322" name="Google Shape;1322;p30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323" name="Google Shape;1323;p30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24" name="Google Shape;1324;p30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325" name="Google Shape;1325;p30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30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30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30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30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30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22032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333" name="Google Shape;1333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34" name="Google Shape;1334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35" name="Google Shape;1335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6" name="Google Shape;1336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37" name="Google Shape;1337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38" name="Google Shape;1338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339" name="Google Shape;1339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0" name="Google Shape;1340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1" name="Google Shape;1341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342" name="Google Shape;1342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3" name="Google Shape;1343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4" name="Google Shape;1344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345" name="Google Shape;1345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6" name="Google Shape;1346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7" name="Google Shape;1347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348" name="Google Shape;1348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9" name="Google Shape;1349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50" name="Google Shape;1350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51" name="Google Shape;1351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2" name="Google Shape;1352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53" name="Google Shape;1353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7" name="Google Shape;135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8" name="Google Shape;135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9" name="Google Shape;135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0" name="Google Shape;136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1" name="Google Shape;136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2" name="Google Shape;136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3" name="Google Shape;136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4" name="Google Shape;136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5" name="Google Shape;136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6" name="Google Shape;136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7" name="Google Shape;136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8" name="Google Shape;136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9" name="Google Shape;136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0" name="Google Shape;137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1" name="Google Shape;137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2" name="Google Shape;137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3" name="Google Shape;137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4" name="Google Shape;137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5" name="Google Shape;137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6" name="Google Shape;137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7" name="Google Shape;137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8" name="Google Shape;137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9" name="Google Shape;137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0" name="Google Shape;138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1" name="Google Shape;138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2" name="Google Shape;138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3" name="Google Shape;138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4" name="Google Shape;138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5" name="Google Shape;138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6" name="Google Shape;138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7" name="Google Shape;138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8" name="Google Shape;138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9" name="Google Shape;138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0" name="Google Shape;139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1" name="Google Shape;139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2" name="Google Shape;139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3" name="Google Shape;139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4" name="Google Shape;139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5" name="Google Shape;139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6" name="Google Shape;139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7" name="Google Shape;139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8" name="Google Shape;139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9" name="Google Shape;139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00" name="Google Shape;1400;p3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01" name="Google Shape;1401;p3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02" name="Google Shape;1402;p3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03" name="Google Shape;1403;p3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404" name="Google Shape;140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6" name="Google Shape;1406;p3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407" name="Google Shape;140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17" name="Google Shape;1417;p3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418" name="Google Shape;141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20" name="Google Shape;1420;p3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21" name="Google Shape;1421;p3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22" name="Google Shape;1422;p3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423" name="Google Shape;142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5" name="Google Shape;1425;p31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426" name="Google Shape;1426;p31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27" name="Google Shape;1427;p31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428" name="Google Shape;1428;p31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9" name="Google Shape;1429;p31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0" name="Google Shape;1430;p31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1" name="Google Shape;1431;p31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2" name="Google Shape;1432;p31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3" name="Google Shape;1433;p31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4" name="Google Shape;1434;p31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5" name="Google Shape;1435;p31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6" name="Google Shape;1436;p31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7" name="Google Shape;1437;p31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8" name="Google Shape;1438;p31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9" name="Google Shape;1439;p31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0" name="Google Shape;1440;p31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1" name="Google Shape;1441;p31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2" name="Google Shape;1442;p31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3" name="Google Shape;1443;p31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4" name="Google Shape;1444;p31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5" name="Google Shape;1445;p31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6" name="Google Shape;1446;p31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7" name="Google Shape;1447;p31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8" name="Google Shape;1448;p31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9" name="Google Shape;1449;p31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0" name="Google Shape;1450;p31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1" name="Google Shape;1451;p31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2" name="Google Shape;1452;p31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3" name="Google Shape;1453;p31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4" name="Google Shape;1454;p31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5" name="Google Shape;1455;p31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6" name="Google Shape;1456;p31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7" name="Google Shape;1457;p31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8" name="Google Shape;1458;p31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9" name="Google Shape;1459;p31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0" name="Google Shape;1460;p31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1" name="Google Shape;1461;p31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2" name="Google Shape;1462;p31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3" name="Google Shape;1463;p31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4" name="Google Shape;1464;p31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5" name="Google Shape;1465;p31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6" name="Google Shape;1466;p31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7" name="Google Shape;1467;p31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8" name="Google Shape;1468;p31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9" name="Google Shape;1469;p31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0" name="Google Shape;1470;p31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1" name="Google Shape;1471;p31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2" name="Google Shape;1472;p31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3" name="Google Shape;1473;p31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4" name="Google Shape;1474;p31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5" name="Google Shape;1475;p31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6" name="Google Shape;1476;p31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31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8" name="Google Shape;1478;p31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1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0" name="Google Shape;1480;p31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1" name="Google Shape;1481;p31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2" name="Google Shape;1482;p31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1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4" name="Google Shape;1484;p31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3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3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31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31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31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31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31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31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31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31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31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31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1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31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31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31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31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31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31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31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31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31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31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31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31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31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31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31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31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31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31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31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31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31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31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31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31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31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31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31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31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31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31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31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31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31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31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31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31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31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31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31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31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38" name="Google Shape;1538;p31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04872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0" name="Google Shape;1540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541" name="Google Shape;1541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42" name="Google Shape;1542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543" name="Google Shape;154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4" name="Google Shape;154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45" name="Google Shape;1545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46" name="Google Shape;1546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547" name="Google Shape;1547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8" name="Google Shape;1548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49" name="Google Shape;1549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550" name="Google Shape;1550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1" name="Google Shape;1551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52" name="Google Shape;1552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553" name="Google Shape;1553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4" name="Google Shape;1554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55" name="Google Shape;1555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56" name="Google Shape;155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7" name="Google Shape;155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58" name="Google Shape;1558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559" name="Google Shape;1559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0" name="Google Shape;1560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61" name="Google Shape;1561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63" name="Google Shape;1563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4" name="Google Shape;1564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5" name="Google Shape;1565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6" name="Google Shape;1566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7" name="Google Shape;1567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8" name="Google Shape;1568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9" name="Google Shape;1569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0" name="Google Shape;1570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1" name="Google Shape;1571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2" name="Google Shape;1572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3" name="Google Shape;1573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4" name="Google Shape;1574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5" name="Google Shape;1575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6" name="Google Shape;1576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7" name="Google Shape;1577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8" name="Google Shape;1578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9" name="Google Shape;1579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0" name="Google Shape;1580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1" name="Google Shape;1581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2" name="Google Shape;1582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3" name="Google Shape;1583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4" name="Google Shape;1584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5" name="Google Shape;1585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6" name="Google Shape;1586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7" name="Google Shape;1587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8" name="Google Shape;1588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9" name="Google Shape;1589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0" name="Google Shape;1590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1" name="Google Shape;1591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2" name="Google Shape;1592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3" name="Google Shape;1593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4" name="Google Shape;1594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5" name="Google Shape;1595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6" name="Google Shape;1596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7" name="Google Shape;1597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8" name="Google Shape;1598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9" name="Google Shape;1599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0" name="Google Shape;1600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1" name="Google Shape;1601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2" name="Google Shape;1602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3" name="Google Shape;1603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4" name="Google Shape;1604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5" name="Google Shape;1605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7" name="Google Shape;1607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8" name="Google Shape;1608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9" name="Google Shape;1609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10" name="Google Shape;1610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611" name="Google Shape;1611;p32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612" name="Google Shape;1612;p32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32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32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32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32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32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32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32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32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32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32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32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32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32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32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32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32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32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32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32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32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32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2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32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32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32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32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32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32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32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32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32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32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32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32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32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32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32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32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32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32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3" name="Google Shape;1653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654" name="Google Shape;1654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6" name="Google Shape;1656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657" name="Google Shape;1657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67" name="Google Shape;1667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68" name="Google Shape;166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70" name="Google Shape;1670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672" name="Google Shape;1672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73" name="Google Shape;167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75" name="Google Shape;1675;p32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505211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7" name="Google Shape;1677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78" name="Google Shape;1678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79" name="Google Shape;1679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80" name="Google Shape;1680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1" name="Google Shape;1681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82" name="Google Shape;1682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83" name="Google Shape;1683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84" name="Google Shape;1684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5" name="Google Shape;1685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86" name="Google Shape;1686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87" name="Google Shape;1687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8" name="Google Shape;1688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89" name="Google Shape;1689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90" name="Google Shape;1690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1" name="Google Shape;1691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2" name="Google Shape;1692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93" name="Google Shape;1693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4" name="Google Shape;1694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5" name="Google Shape;1695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96" name="Google Shape;1696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7" name="Google Shape;1697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98" name="Google Shape;1698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00" name="Google Shape;1700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1" name="Google Shape;1701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2" name="Google Shape;1702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3" name="Google Shape;1703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4" name="Google Shape;1704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5" name="Google Shape;1705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6" name="Google Shape;1706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7" name="Google Shape;1707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8" name="Google Shape;1708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9" name="Google Shape;1709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0" name="Google Shape;1710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1" name="Google Shape;1711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2" name="Google Shape;1712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3" name="Google Shape;1713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4" name="Google Shape;1714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5" name="Google Shape;1715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6" name="Google Shape;1716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7" name="Google Shape;1717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8" name="Google Shape;1718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9" name="Google Shape;1719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0" name="Google Shape;1720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1" name="Google Shape;1721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2" name="Google Shape;1722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3" name="Google Shape;1723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4" name="Google Shape;1724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5" name="Google Shape;1725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6" name="Google Shape;1726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7" name="Google Shape;1727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8" name="Google Shape;1728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9" name="Google Shape;1729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0" name="Google Shape;1730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1" name="Google Shape;1731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2" name="Google Shape;1732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3" name="Google Shape;1733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4" name="Google Shape;1734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5" name="Google Shape;1735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6" name="Google Shape;1736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7" name="Google Shape;1737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8" name="Google Shape;1738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9" name="Google Shape;1739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0" name="Google Shape;1740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1" name="Google Shape;1741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2" name="Google Shape;1742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3" name="Google Shape;1743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4" name="Google Shape;1744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5" name="Google Shape;1745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6" name="Google Shape;1746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7" name="Google Shape;1747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748" name="Google Shape;1748;p33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749" name="Google Shape;1749;p33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33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33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3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3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3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3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3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3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3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3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3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33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33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3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33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33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33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33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3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33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33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33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33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33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33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33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33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33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33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33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33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33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33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33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33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33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33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33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33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33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33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33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33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3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33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33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33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33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33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33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33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33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33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33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33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33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33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33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33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33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33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2" name="Google Shape;1812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813" name="Google Shape;1813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5" name="Google Shape;1815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816" name="Google Shape;1816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6" name="Google Shape;1826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827" name="Google Shape;1827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29" name="Google Shape;1829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831" name="Google Shape;1831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832" name="Google Shape;1832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34" name="Google Shape;1834;p33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194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6" name="Google Shape;1836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837" name="Google Shape;1837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38" name="Google Shape;1838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839" name="Google Shape;1839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0" name="Google Shape;1840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41" name="Google Shape;1841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42" name="Google Shape;1842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843" name="Google Shape;1843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4" name="Google Shape;1844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45" name="Google Shape;1845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846" name="Google Shape;1846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7" name="Google Shape;1847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48" name="Google Shape;1848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849" name="Google Shape;1849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0" name="Google Shape;1850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51" name="Google Shape;1851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852" name="Google Shape;1852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54" name="Google Shape;1854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55" name="Google Shape;185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6" name="Google Shape;185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57" name="Google Shape;1857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59" name="Google Shape;1859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0" name="Google Shape;1860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1" name="Google Shape;1861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2" name="Google Shape;1862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3" name="Google Shape;1863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4" name="Google Shape;1864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5" name="Google Shape;1865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6" name="Google Shape;1866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7" name="Google Shape;1867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8" name="Google Shape;1868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9" name="Google Shape;1869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0" name="Google Shape;1870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1" name="Google Shape;1871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2" name="Google Shape;1872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3" name="Google Shape;1873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4" name="Google Shape;1874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5" name="Google Shape;1875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6" name="Google Shape;1876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7" name="Google Shape;1877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8" name="Google Shape;1878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9" name="Google Shape;1879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0" name="Google Shape;1880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1" name="Google Shape;1881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2" name="Google Shape;1882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3" name="Google Shape;1883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4" name="Google Shape;1884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5" name="Google Shape;1885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6" name="Google Shape;1886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7" name="Google Shape;1887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8" name="Google Shape;1888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9" name="Google Shape;1889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0" name="Google Shape;1890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1" name="Google Shape;1891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2" name="Google Shape;1892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3" name="Google Shape;1893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4" name="Google Shape;1894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5" name="Google Shape;1895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6" name="Google Shape;1896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7" name="Google Shape;1897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8" name="Google Shape;1898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9" name="Google Shape;1899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0" name="Google Shape;1900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1" name="Google Shape;1901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2" name="Google Shape;1902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3" name="Google Shape;1903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1678147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26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27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2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500" dirty="0" smtClean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TRÒ</a:t>
            </a:r>
            <a:r>
              <a:rPr lang="en-US" sz="11500" baseline="0" dirty="0" smtClean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 CHƠI</a:t>
            </a:r>
            <a:endParaRPr lang="vi-VN" sz="11500" dirty="0">
              <a:ln>
                <a:solidFill>
                  <a:schemeClr val="accent6">
                    <a:lumMod val="50000"/>
                  </a:schemeClr>
                </a:solidFill>
              </a:ln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131178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1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5" name="Google Shape;1905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06" name="Google Shape;1906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07" name="Google Shape;1907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08" name="Google Shape;1908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9" name="Google Shape;1909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10" name="Google Shape;1910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11" name="Google Shape;1911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12" name="Google Shape;1912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3" name="Google Shape;1913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14" name="Google Shape;1914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15" name="Google Shape;1915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6" name="Google Shape;1916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17" name="Google Shape;1917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18" name="Google Shape;1918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9" name="Google Shape;1919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20" name="Google Shape;1920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21" name="Google Shape;1921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2" name="Google Shape;1922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23" name="Google Shape;1923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24" name="Google Shape;192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5" name="Google Shape;192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26" name="Google Shape;1926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8" name="Google Shape;1928;p35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929" name="Google Shape;1929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31" name="Google Shape;1931;p35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932" name="Google Shape;1932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42" name="Google Shape;1942;p35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943" name="Google Shape;1943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45" name="Google Shape;1945;p35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46" name="Google Shape;1946;p35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947" name="Google Shape;1947;p35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948" name="Google Shape;1948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50" name="Google Shape;1950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1" name="Google Shape;1951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2" name="Google Shape;1952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3" name="Google Shape;1953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4" name="Google Shape;1954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5" name="Google Shape;1955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6" name="Google Shape;1956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7" name="Google Shape;1957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8" name="Google Shape;1958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9" name="Google Shape;1959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0" name="Google Shape;1960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1" name="Google Shape;1961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2" name="Google Shape;1962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3" name="Google Shape;1963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4" name="Google Shape;1964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5" name="Google Shape;1965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6" name="Google Shape;1966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7" name="Google Shape;1967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8" name="Google Shape;1968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9" name="Google Shape;1969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0" name="Google Shape;1970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1" name="Google Shape;1971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2" name="Google Shape;1972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3" name="Google Shape;1973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4" name="Google Shape;1974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5" name="Google Shape;1975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6" name="Google Shape;1976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7" name="Google Shape;1977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8" name="Google Shape;1978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9" name="Google Shape;1979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0" name="Google Shape;1980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1" name="Google Shape;1981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2" name="Google Shape;1982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3" name="Google Shape;1983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4" name="Google Shape;1984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5" name="Google Shape;1985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6" name="Google Shape;1986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7" name="Google Shape;1987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8" name="Google Shape;1988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0" name="Google Shape;1990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1" name="Google Shape;1991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2" name="Google Shape;1992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3" name="Google Shape;1993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4" name="Google Shape;1994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995" name="Google Shape;1995;p35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996" name="Google Shape;1996;p35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97" name="Google Shape;1997;p35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998" name="Google Shape;1998;p35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9" name="Google Shape;1999;p35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0" name="Google Shape;2000;p35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01" name="Google Shape;2001;p35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2002" name="Google Shape;2002;p35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35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35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35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35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35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35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35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35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35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35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35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35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35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35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35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35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35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35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35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35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35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35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35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35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35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35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35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35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35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35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35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35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35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35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35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35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35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35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35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35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35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35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35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35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35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35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35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35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35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35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35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35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35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35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35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8" name="Google Shape;2058;p35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059" name="Google Shape;2059;p35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2060" name="Google Shape;2060;p35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061" name="Google Shape;2061;p35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62" name="Google Shape;2062;p35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3" name="Google Shape;2063;p35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4" name="Google Shape;2064;p35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5" name="Google Shape;2065;p35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6" name="Google Shape;2066;p35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7" name="Google Shape;2067;p35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8" name="Google Shape;2068;p35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9" name="Google Shape;2069;p35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0" name="Google Shape;2070;p35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1" name="Google Shape;2071;p35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2" name="Google Shape;2072;p35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3" name="Google Shape;2073;p35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4" name="Google Shape;2074;p35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5" name="Google Shape;2075;p35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6" name="Google Shape;2076;p35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7" name="Google Shape;2077;p35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8" name="Google Shape;2078;p35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9" name="Google Shape;2079;p35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0" name="Google Shape;2080;p35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1" name="Google Shape;2081;p35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2" name="Google Shape;2082;p35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3" name="Google Shape;2083;p35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4" name="Google Shape;2084;p35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5" name="Google Shape;2085;p35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086" name="Google Shape;2086;p35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35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35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35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35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35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35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35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35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35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35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35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35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35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35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35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35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35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35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35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35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35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35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35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35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35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35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35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35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35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35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35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35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35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35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35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35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35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35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35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26" name="Google Shape;2126;p35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127" name="Google Shape;2127;p35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8" name="Google Shape;2128;p35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5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0" name="Google Shape;2130;p35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1" name="Google Shape;2131;p35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32" name="Google Shape;2132;p35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133" name="Google Shape;2133;p35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34" name="Google Shape;2134;p35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135" name="Google Shape;2135;p35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6" name="Google Shape;2136;p35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7" name="Google Shape;2137;p35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8" name="Google Shape;2138;p35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9" name="Google Shape;2139;p35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0" name="Google Shape;2140;p35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62465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2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2" name="Google Shape;214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43" name="Google Shape;214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44" name="Google Shape;214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45" name="Google Shape;214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6" name="Google Shape;214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47" name="Google Shape;214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48" name="Google Shape;214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49" name="Google Shape;214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0" name="Google Shape;215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1" name="Google Shape;215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52" name="Google Shape;215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3" name="Google Shape;215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4" name="Google Shape;215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55" name="Google Shape;215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6" name="Google Shape;215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7" name="Google Shape;215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58" name="Google Shape;215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9" name="Google Shape;215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60" name="Google Shape;216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61" name="Google Shape;216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2" name="Google Shape;216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63" name="Google Shape;216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65" name="Google Shape;216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0" name="Google Shape;218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1" name="Google Shape;218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2" name="Google Shape;218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3" name="Google Shape;218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4" name="Google Shape;218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5" name="Google Shape;218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6" name="Google Shape;218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7" name="Google Shape;218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8" name="Google Shape;218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9" name="Google Shape;218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0" name="Google Shape;219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1" name="Google Shape;219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2" name="Google Shape;219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3" name="Google Shape;219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4" name="Google Shape;219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5" name="Google Shape;219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6" name="Google Shape;219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7" name="Google Shape;219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8" name="Google Shape;219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9" name="Google Shape;219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0" name="Google Shape;220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1" name="Google Shape;220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2" name="Google Shape;220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3" name="Google Shape;220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4" name="Google Shape;220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5" name="Google Shape;220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3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3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3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213" name="Google Shape;2213;p3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214" name="Google Shape;2214;p3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16" name="Google Shape;2216;p3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217" name="Google Shape;2217;p3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3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3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3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3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3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3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3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3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7" name="Google Shape;2227;p3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228" name="Google Shape;2228;p3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3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30" name="Google Shape;2230;p3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3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232" name="Google Shape;2232;p3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33" name="Google Shape;2233;p3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3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35" name="Google Shape;2235;p36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2236" name="Google Shape;2236;p36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37" name="Google Shape;2237;p36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2238" name="Google Shape;2238;p36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9" name="Google Shape;2239;p36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0" name="Google Shape;2240;p36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1" name="Google Shape;2241;p36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2" name="Google Shape;2242;p36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3" name="Google Shape;2243;p36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4" name="Google Shape;2244;p36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5" name="Google Shape;2245;p36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6" name="Google Shape;2246;p36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7" name="Google Shape;2247;p36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8" name="Google Shape;2248;p36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9" name="Google Shape;2249;p36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0" name="Google Shape;2250;p36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1" name="Google Shape;2251;p36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2" name="Google Shape;2252;p36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3" name="Google Shape;2253;p36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4" name="Google Shape;2254;p36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5" name="Google Shape;2255;p36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36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7" name="Google Shape;2257;p36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8" name="Google Shape;2258;p36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9" name="Google Shape;2259;p36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36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1" name="Google Shape;2261;p36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2" name="Google Shape;2262;p36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36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4" name="Google Shape;2264;p36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5" name="Google Shape;2265;p36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36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7" name="Google Shape;2267;p36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8" name="Google Shape;2268;p36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36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0" name="Google Shape;2270;p36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1" name="Google Shape;2271;p36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36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3" name="Google Shape;2273;p36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4" name="Google Shape;2274;p36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5" name="Google Shape;2275;p36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6" name="Google Shape;2276;p36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7" name="Google Shape;2277;p36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8" name="Google Shape;2278;p36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9" name="Google Shape;2279;p36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0" name="Google Shape;2280;p36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1" name="Google Shape;2281;p36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2" name="Google Shape;2282;p36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36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36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36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36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36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36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36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36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36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36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36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4" name="Google Shape;2294;p36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3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3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36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36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36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36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36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36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36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36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36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36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36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36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36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36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36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36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36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36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36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36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36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36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36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36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36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36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36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36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36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36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36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36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36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36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36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36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36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36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36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36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36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36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36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36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36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36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36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36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36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36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36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8" name="Google Shape;2348;p36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41578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2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0" name="Google Shape;2350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51" name="Google Shape;2351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52" name="Google Shape;2352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53" name="Google Shape;2353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4" name="Google Shape;2354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55" name="Google Shape;2355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56" name="Google Shape;2356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57" name="Google Shape;2357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8" name="Google Shape;2358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59" name="Google Shape;2359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60" name="Google Shape;2360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1" name="Google Shape;2361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2" name="Google Shape;2362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63" name="Google Shape;2363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4" name="Google Shape;2364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5" name="Google Shape;2365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66" name="Google Shape;2366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7" name="Google Shape;2367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8" name="Google Shape;2368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69" name="Google Shape;2369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0" name="Google Shape;2370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71" name="Google Shape;2371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73" name="Google Shape;2373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9" name="Google Shape;2389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0" name="Google Shape;2390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1" name="Google Shape;2391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2" name="Google Shape;2392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3" name="Google Shape;2393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4" name="Google Shape;2394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5" name="Google Shape;2395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6" name="Google Shape;2396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7" name="Google Shape;2397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8" name="Google Shape;2398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9" name="Google Shape;2399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0" name="Google Shape;2400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1" name="Google Shape;2401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2" name="Google Shape;2402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3" name="Google Shape;2403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4" name="Google Shape;2404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5" name="Google Shape;2405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6" name="Google Shape;2406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8" name="Google Shape;2408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9" name="Google Shape;2409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0" name="Google Shape;2410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1" name="Google Shape;2411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4" name="Google Shape;2414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5" name="Google Shape;2415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6" name="Google Shape;2416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7" name="Google Shape;2417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8" name="Google Shape;2418;p3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9" name="Google Shape;2419;p3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20" name="Google Shape;2420;p3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421" name="Google Shape;2421;p3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422" name="Google Shape;2422;p3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3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3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3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3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3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3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3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3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3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3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3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3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3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3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3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3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3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3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3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3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3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3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3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3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3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3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3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3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3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3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3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3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3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3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3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3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3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3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3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3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3" name="Google Shape;2463;p3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464" name="Google Shape;2464;p3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3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6" name="Google Shape;2466;p3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467" name="Google Shape;2467;p3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3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3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3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3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3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3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3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3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3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77" name="Google Shape;2477;p3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78" name="Google Shape;2478;p3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3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80" name="Google Shape;2480;p3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81" name="Google Shape;2481;p3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482" name="Google Shape;2482;p3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83" name="Google Shape;2483;p3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3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85" name="Google Shape;2485;p3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58063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2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7" name="Google Shape;2487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8" name="Google Shape;2488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89" name="Google Shape;2489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490" name="Google Shape;2490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1" name="Google Shape;2491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92" name="Google Shape;2492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3" name="Google Shape;2493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494" name="Google Shape;2494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5" name="Google Shape;2495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96" name="Google Shape;2496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97" name="Google Shape;2497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8" name="Google Shape;2498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99" name="Google Shape;2499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00" name="Google Shape;2500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1" name="Google Shape;2501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02" name="Google Shape;2502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03" name="Google Shape;2503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4" name="Google Shape;2504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05" name="Google Shape;2505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06" name="Google Shape;2506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7" name="Google Shape;2507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08" name="Google Shape;2508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3" name="Google Shape;2513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4" name="Google Shape;2514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5" name="Google Shape;2515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6" name="Google Shape;2516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7" name="Google Shape;2517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8" name="Google Shape;2518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9" name="Google Shape;2519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0" name="Google Shape;2520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1" name="Google Shape;2521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2" name="Google Shape;2522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3" name="Google Shape;2523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4" name="Google Shape;2524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5" name="Google Shape;2525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6" name="Google Shape;2526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7" name="Google Shape;2527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8" name="Google Shape;2528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9" name="Google Shape;2529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0" name="Google Shape;2530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1" name="Google Shape;2531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2" name="Google Shape;2532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3" name="Google Shape;2533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4" name="Google Shape;2534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5" name="Google Shape;2535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6" name="Google Shape;2536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7" name="Google Shape;2537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8" name="Google Shape;2538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9" name="Google Shape;2539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0" name="Google Shape;2540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1" name="Google Shape;2541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2" name="Google Shape;2542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3" name="Google Shape;2543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4" name="Google Shape;2544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5" name="Google Shape;2545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3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3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3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558" name="Google Shape;2558;p3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559" name="Google Shape;2559;p3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3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3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3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3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3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3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3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3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3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3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3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3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3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3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3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3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3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3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3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3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3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3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3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3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3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3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3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3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3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3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3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3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3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3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3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3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3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3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3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3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3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3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3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3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3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3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3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3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3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3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3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3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3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3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3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3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3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3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3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3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3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3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2" name="Google Shape;2622;p3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623" name="Google Shape;2623;p3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3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5" name="Google Shape;2625;p3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626" name="Google Shape;2626;p3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3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3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3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3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3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3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3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3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3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36" name="Google Shape;2636;p3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637" name="Google Shape;2637;p3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3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39" name="Google Shape;2639;p3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40" name="Google Shape;2640;p3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641" name="Google Shape;2641;p3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642" name="Google Shape;2642;p3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3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44" name="Google Shape;2644;p38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1983587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2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6" name="Google Shape;2646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647" name="Google Shape;2647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648" name="Google Shape;2648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649" name="Google Shape;2649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0" name="Google Shape;2650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51" name="Google Shape;2651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652" name="Google Shape;2652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53" name="Google Shape;2653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4" name="Google Shape;2654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5" name="Google Shape;2655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656" name="Google Shape;2656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7" name="Google Shape;2657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8" name="Google Shape;2658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59" name="Google Shape;2659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0" name="Google Shape;2660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1" name="Google Shape;2661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62" name="Google Shape;2662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3" name="Google Shape;2663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4" name="Google Shape;2664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5" name="Google Shape;266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6" name="Google Shape;266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67" name="Google Shape;2667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69" name="Google Shape;2669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0" name="Google Shape;2670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1" name="Google Shape;2671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2" name="Google Shape;2672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3" name="Google Shape;2673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4" name="Google Shape;2674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5" name="Google Shape;2675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6" name="Google Shape;2676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7" name="Google Shape;2677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8" name="Google Shape;2678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9" name="Google Shape;2679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0" name="Google Shape;2680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1" name="Google Shape;2681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2" name="Google Shape;2682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3" name="Google Shape;2683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4" name="Google Shape;2684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5" name="Google Shape;2685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6" name="Google Shape;2686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7" name="Google Shape;2687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9" name="Google Shape;2689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0" name="Google Shape;2690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1" name="Google Shape;2691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2" name="Google Shape;2692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3" name="Google Shape;2693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4" name="Google Shape;2694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5" name="Google Shape;2695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6" name="Google Shape;2696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7" name="Google Shape;2697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8" name="Google Shape;2698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9" name="Google Shape;2699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0" name="Google Shape;2700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1" name="Google Shape;2701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2" name="Google Shape;2702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3" name="Google Shape;2703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4" name="Google Shape;2704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5" name="Google Shape;2705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6" name="Google Shape;2706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7" name="Google Shape;2707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8" name="Google Shape;2708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9" name="Google Shape;2709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0" name="Google Shape;2710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1" name="Google Shape;2711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2" name="Google Shape;2712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3" name="Google Shape;2713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93320031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">
  <p:cSld name="3_Title Slide">
    <p:bg>
      <p:bgPr>
        <a:solidFill>
          <a:srgbClr val="7030A0"/>
        </a:solidFill>
        <a:effectLst/>
      </p:bgPr>
    </p:bg>
    <p:spTree>
      <p:nvGrpSpPr>
        <p:cNvPr id="1" name="Shape 2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15" name="Google Shape;2715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716" name="Google Shape;2716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717" name="Google Shape;2717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718" name="Google Shape;271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9" name="Google Shape;271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20" name="Google Shape;2720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721" name="Google Shape;2721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722" name="Google Shape;2722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24" name="Google Shape;2724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725" name="Google Shape;2725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27" name="Google Shape;2727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728" name="Google Shape;2728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30" name="Google Shape;2730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731" name="Google Shape;273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33" name="Google Shape;2733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734" name="Google Shape;2734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36" name="Google Shape;2736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38" name="Google Shape;2738;p40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2739" name="Google Shape;2739;p4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4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41" name="Google Shape;2741;p40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2742" name="Google Shape;2742;p4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4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4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4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4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4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4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4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4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4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52" name="Google Shape;2752;p40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2753" name="Google Shape;2753;p4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4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55" name="Google Shape;2755;p40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56" name="Google Shape;2756;p40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757" name="Google Shape;2757;p40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2758" name="Google Shape;2758;p4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4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60" name="Google Shape;2760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1" name="Google Shape;2761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2" name="Google Shape;2762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3" name="Google Shape;2763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4" name="Google Shape;2764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5" name="Google Shape;2765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6" name="Google Shape;2766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7" name="Google Shape;2767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8" name="Google Shape;2768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9" name="Google Shape;2769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0" name="Google Shape;2770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1" name="Google Shape;2771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2" name="Google Shape;2772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3" name="Google Shape;2773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4" name="Google Shape;2774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5" name="Google Shape;2775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6" name="Google Shape;2776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7" name="Google Shape;2777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8" name="Google Shape;2778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9" name="Google Shape;2779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0" name="Google Shape;2780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1" name="Google Shape;2781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2" name="Google Shape;2782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3" name="Google Shape;2783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4" name="Google Shape;2784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5" name="Google Shape;2785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6" name="Google Shape;2786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7" name="Google Shape;2787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8" name="Google Shape;2788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9" name="Google Shape;2789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0" name="Google Shape;2790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1" name="Google Shape;2791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2" name="Google Shape;2792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3" name="Google Shape;2793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4" name="Google Shape;2794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5" name="Google Shape;2795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6" name="Google Shape;2796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7" name="Google Shape;2797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8" name="Google Shape;2798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9" name="Google Shape;2799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0" name="Google Shape;2800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1" name="Google Shape;2801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2" name="Google Shape;2802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3" name="Google Shape;2803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4" name="Google Shape;2804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805" name="Google Shape;2805;p40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2806" name="Google Shape;2806;p40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B2A0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807" name="Google Shape;2807;p40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2808" name="Google Shape;2808;p40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9" name="Google Shape;2809;p40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0" name="Google Shape;2810;p40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11" name="Google Shape;2811;p40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2812" name="Google Shape;2812;p40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40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40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40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40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40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40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40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40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40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40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40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40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40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40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40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40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40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40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40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40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40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40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40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40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40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40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40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40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40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40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40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40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40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40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40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40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40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40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40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40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40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40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40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40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40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40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40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40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40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40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40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40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40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40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40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68" name="Google Shape;2868;p40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869" name="Google Shape;2869;p40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2870" name="Google Shape;2870;p40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871" name="Google Shape;2871;p40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872" name="Google Shape;2872;p40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3" name="Google Shape;2873;p40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4" name="Google Shape;2874;p40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5" name="Google Shape;2875;p40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6" name="Google Shape;2876;p40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7" name="Google Shape;2877;p40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8" name="Google Shape;2878;p40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9" name="Google Shape;2879;p40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0" name="Google Shape;2880;p40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1" name="Google Shape;2881;p40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2" name="Google Shape;2882;p40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3" name="Google Shape;2883;p40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4" name="Google Shape;2884;p40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5" name="Google Shape;2885;p40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6" name="Google Shape;2886;p40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7" name="Google Shape;2887;p40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8" name="Google Shape;2888;p40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9" name="Google Shape;2889;p40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0" name="Google Shape;2890;p40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1" name="Google Shape;2891;p40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2" name="Google Shape;2892;p40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3" name="Google Shape;2893;p40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4" name="Google Shape;2894;p40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5" name="Google Shape;2895;p40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896" name="Google Shape;2896;p40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40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40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40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40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40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40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40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40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40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40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40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40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40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40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40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40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40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40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40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40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40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40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40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40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40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40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40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40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40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40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40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40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40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40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40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40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40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40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40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36" name="Google Shape;2936;p40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937" name="Google Shape;2937;p40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8" name="Google Shape;2938;p40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9" name="Google Shape;2939;p40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40" name="Google Shape;2940;p40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41" name="Google Shape;2941;p40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942" name="Google Shape;2942;p40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943" name="Google Shape;2943;p40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44" name="Google Shape;2944;p40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945" name="Google Shape;2945;p40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6" name="Google Shape;2946;p40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7" name="Google Shape;2947;p40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8" name="Google Shape;2948;p40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9" name="Google Shape;2949;p40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0" name="Google Shape;2950;p40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81590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9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28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2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7030A0"/>
        </a:solidFill>
        <a:effectLst/>
      </p:bgPr>
    </p:bg>
    <p:spTree>
      <p:nvGrpSpPr>
        <p:cNvPr id="1" name="Shape 2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52" name="Google Shape;2952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953" name="Google Shape;2953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54" name="Google Shape;2954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955" name="Google Shape;2955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6" name="Google Shape;2956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57" name="Google Shape;2957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58" name="Google Shape;2958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959" name="Google Shape;2959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0" name="Google Shape;2960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61" name="Google Shape;2961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962" name="Google Shape;2962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3" name="Google Shape;2963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64" name="Google Shape;2964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965" name="Google Shape;2965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6" name="Google Shape;2966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67" name="Google Shape;2967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968" name="Google Shape;2968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9" name="Google Shape;2969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70" name="Google Shape;2970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71" name="Google Shape;2971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72" name="Google Shape;2972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73" name="Google Shape;2973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75" name="Google Shape;2975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6" name="Google Shape;2976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7" name="Google Shape;2977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8" name="Google Shape;2978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9" name="Google Shape;2979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1" name="Google Shape;2981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3" name="Google Shape;2983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4" name="Google Shape;2984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5" name="Google Shape;2985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6" name="Google Shape;2986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7" name="Google Shape;2987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8" name="Google Shape;2988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9" name="Google Shape;2989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0" name="Google Shape;2990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1" name="Google Shape;2991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2" name="Google Shape;2992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3" name="Google Shape;2993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4" name="Google Shape;2994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5" name="Google Shape;2995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6" name="Google Shape;2996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7" name="Google Shape;2997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8" name="Google Shape;2998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9" name="Google Shape;2999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0" name="Google Shape;3000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1" name="Google Shape;3001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2" name="Google Shape;3002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3" name="Google Shape;3003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4" name="Google Shape;3004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5" name="Google Shape;3005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6" name="Google Shape;3006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7" name="Google Shape;3007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8" name="Google Shape;3008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9" name="Google Shape;3009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0" name="Google Shape;3010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1" name="Google Shape;3011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2" name="Google Shape;3012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3" name="Google Shape;3013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4" name="Google Shape;3014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5" name="Google Shape;3015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6" name="Google Shape;3016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7" name="Google Shape;3017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8" name="Google Shape;3018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9" name="Google Shape;3019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0" name="Google Shape;3020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1" name="Google Shape;3021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2" name="Google Shape;3022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023" name="Google Shape;3023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024" name="Google Shape;3024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26" name="Google Shape;3026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027" name="Google Shape;3027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37" name="Google Shape;3037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038" name="Google Shape;3038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40" name="Google Shape;3040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41" name="Google Shape;3041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042" name="Google Shape;3042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043" name="Google Shape;3043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45" name="Google Shape;3045;p41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046" name="Google Shape;3046;p41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047" name="Google Shape;3047;p41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048" name="Google Shape;3048;p41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49" name="Google Shape;3049;p41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0" name="Google Shape;3050;p41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1" name="Google Shape;3051;p41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2" name="Google Shape;3052;p41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3" name="Google Shape;3053;p41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4" name="Google Shape;3054;p41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5" name="Google Shape;3055;p41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6" name="Google Shape;3056;p41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7" name="Google Shape;3057;p41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8" name="Google Shape;3058;p41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9" name="Google Shape;3059;p41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0" name="Google Shape;3060;p41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1" name="Google Shape;3061;p41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2" name="Google Shape;3062;p41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3" name="Google Shape;3063;p41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4" name="Google Shape;3064;p41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5" name="Google Shape;3065;p41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6" name="Google Shape;3066;p41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7" name="Google Shape;3067;p41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8" name="Google Shape;3068;p41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9" name="Google Shape;3069;p41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0" name="Google Shape;3070;p41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1" name="Google Shape;3071;p41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2" name="Google Shape;3072;p41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3" name="Google Shape;3073;p41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4" name="Google Shape;3074;p41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5" name="Google Shape;3075;p41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6" name="Google Shape;3076;p41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7" name="Google Shape;3077;p41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8" name="Google Shape;3078;p41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9" name="Google Shape;3079;p41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0" name="Google Shape;3080;p41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1" name="Google Shape;3081;p41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2" name="Google Shape;3082;p41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3" name="Google Shape;3083;p41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4" name="Google Shape;3084;p41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5" name="Google Shape;3085;p41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6" name="Google Shape;3086;p41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7" name="Google Shape;3087;p41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8" name="Google Shape;3088;p41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9" name="Google Shape;3089;p41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0" name="Google Shape;3090;p41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1" name="Google Shape;3091;p41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2" name="Google Shape;3092;p41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3" name="Google Shape;3093;p41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4" name="Google Shape;3094;p41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5" name="Google Shape;3095;p41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6" name="Google Shape;3096;p41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7" name="Google Shape;3097;p41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8" name="Google Shape;3098;p41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9" name="Google Shape;3099;p41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0" name="Google Shape;3100;p41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1" name="Google Shape;3101;p41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2" name="Google Shape;3102;p41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3" name="Google Shape;3103;p41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04" name="Google Shape;3104;p41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4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4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41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41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41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41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41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41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41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41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41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41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41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41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41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41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41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41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41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41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41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41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41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41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41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41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41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41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41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41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41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41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41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41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41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41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41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41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41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41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41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41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41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41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41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41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41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41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41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41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41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41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41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58" name="Google Shape;3158;p41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21216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7030A0"/>
        </a:solidFill>
        <a:effectLst/>
      </p:bgPr>
    </p:bg>
    <p:spTree>
      <p:nvGrpSpPr>
        <p:cNvPr id="1" name="Shape 3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60" name="Google Shape;3160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161" name="Google Shape;3161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162" name="Google Shape;3162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163" name="Google Shape;3163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4" name="Google Shape;3164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65" name="Google Shape;3165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166" name="Google Shape;3166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167" name="Google Shape;3167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8" name="Google Shape;3168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69" name="Google Shape;3169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170" name="Google Shape;3170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1" name="Google Shape;3171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2" name="Google Shape;3172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173" name="Google Shape;3173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4" name="Google Shape;3174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5" name="Google Shape;3175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176" name="Google Shape;3176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7" name="Google Shape;3177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8" name="Google Shape;3178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179" name="Google Shape;3179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0" name="Google Shape;3180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81" name="Google Shape;3181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83" name="Google Shape;3183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4" name="Google Shape;3184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5" name="Google Shape;3185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6" name="Google Shape;3186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7" name="Google Shape;3187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8" name="Google Shape;3188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9" name="Google Shape;3189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0" name="Google Shape;3190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1" name="Google Shape;3191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2" name="Google Shape;3192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3" name="Google Shape;3193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4" name="Google Shape;3194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5" name="Google Shape;3195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6" name="Google Shape;3196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7" name="Google Shape;3197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8" name="Google Shape;3198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9" name="Google Shape;3199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0" name="Google Shape;3200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1" name="Google Shape;3201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2" name="Google Shape;3202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3" name="Google Shape;3203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4" name="Google Shape;3204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5" name="Google Shape;3205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6" name="Google Shape;3206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7" name="Google Shape;3207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8" name="Google Shape;3208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9" name="Google Shape;3209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0" name="Google Shape;3210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1" name="Google Shape;3211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2" name="Google Shape;3212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3" name="Google Shape;3213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4" name="Google Shape;3214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5" name="Google Shape;3215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6" name="Google Shape;3216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7" name="Google Shape;3217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8" name="Google Shape;3218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9" name="Google Shape;3219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0" name="Google Shape;3220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1" name="Google Shape;3221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2" name="Google Shape;3222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3" name="Google Shape;3223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4" name="Google Shape;3224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5" name="Google Shape;3225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6" name="Google Shape;3226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7" name="Google Shape;3227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8" name="Google Shape;3228;p4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9" name="Google Shape;3229;p4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30" name="Google Shape;3230;p4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231" name="Google Shape;3231;p42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3232" name="Google Shape;3232;p42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42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42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42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42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42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42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42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42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42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42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42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42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42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42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42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42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42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42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42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42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42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42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42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42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42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42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42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42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42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42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42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42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42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42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42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42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42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42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42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42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73" name="Google Shape;3273;p4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274" name="Google Shape;3274;p4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4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76" name="Google Shape;3276;p4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77" name="Google Shape;3277;p4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4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4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4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4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4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4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4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4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4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87" name="Google Shape;3287;p4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288" name="Google Shape;3288;p4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4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90" name="Google Shape;3290;p4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91" name="Google Shape;3291;p4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292" name="Google Shape;3292;p4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293" name="Google Shape;3293;p4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4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95" name="Google Shape;3295;p42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49395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bg>
      <p:bgPr>
        <a:solidFill>
          <a:srgbClr val="7030A0"/>
        </a:solidFill>
        <a:effectLst/>
      </p:bgPr>
    </p:bg>
    <p:spTree>
      <p:nvGrpSpPr>
        <p:cNvPr id="1" name="Shape 3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7" name="Google Shape;3297;p4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298" name="Google Shape;3298;p4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299" name="Google Shape;3299;p4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300" name="Google Shape;3300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1" name="Google Shape;3301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02" name="Google Shape;3302;p4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303" name="Google Shape;3303;p4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304" name="Google Shape;3304;p4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5" name="Google Shape;3305;p4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06" name="Google Shape;3306;p4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307" name="Google Shape;3307;p4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8" name="Google Shape;3308;p4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09" name="Google Shape;3309;p4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310" name="Google Shape;3310;p4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1" name="Google Shape;3311;p4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12" name="Google Shape;3312;p4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313" name="Google Shape;3313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4" name="Google Shape;3314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15" name="Google Shape;3315;p4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316" name="Google Shape;3316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7" name="Google Shape;3317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18" name="Google Shape;3318;p4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4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20" name="Google Shape;3320;p4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1" name="Google Shape;3321;p4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2" name="Google Shape;3322;p4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3" name="Google Shape;3323;p4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4" name="Google Shape;3324;p4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5" name="Google Shape;3325;p4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6" name="Google Shape;3326;p4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7" name="Google Shape;3327;p4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8" name="Google Shape;3328;p4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9" name="Google Shape;3329;p4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0" name="Google Shape;3330;p4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1" name="Google Shape;3331;p4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2" name="Google Shape;3332;p4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3" name="Google Shape;3333;p4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4" name="Google Shape;3334;p4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5" name="Google Shape;3335;p4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6" name="Google Shape;3336;p4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7" name="Google Shape;3337;p4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8" name="Google Shape;3338;p4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9" name="Google Shape;3339;p4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0" name="Google Shape;3340;p4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1" name="Google Shape;3341;p4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2" name="Google Shape;3342;p4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3" name="Google Shape;3343;p4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4" name="Google Shape;3344;p4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5" name="Google Shape;3345;p4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6" name="Google Shape;3346;p4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7" name="Google Shape;3347;p4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8" name="Google Shape;3348;p4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9" name="Google Shape;3349;p4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0" name="Google Shape;3350;p4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1" name="Google Shape;3351;p4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2" name="Google Shape;3352;p4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3" name="Google Shape;3353;p4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4" name="Google Shape;3354;p4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5" name="Google Shape;3355;p4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6" name="Google Shape;3356;p4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7" name="Google Shape;3357;p4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8" name="Google Shape;3358;p4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9" name="Google Shape;3359;p4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0" name="Google Shape;3360;p4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1" name="Google Shape;3361;p4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2" name="Google Shape;3362;p4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3" name="Google Shape;3363;p4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4" name="Google Shape;3364;p4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5" name="Google Shape;3365;p4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6" name="Google Shape;3366;p4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7" name="Google Shape;3367;p4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368" name="Google Shape;3368;p43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3369" name="Google Shape;3369;p43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43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43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43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43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43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43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43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43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43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43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43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43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43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43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43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43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43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43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43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43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43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43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43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43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43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43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43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43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43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43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43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43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43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43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43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43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43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43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43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43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43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43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43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43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43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43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43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43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43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43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43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43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43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43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43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43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43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43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43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43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43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43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32" name="Google Shape;3432;p4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433" name="Google Shape;3433;p4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4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35" name="Google Shape;3435;p4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436" name="Google Shape;3436;p4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4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4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4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4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4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4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4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4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4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46" name="Google Shape;3446;p4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447" name="Google Shape;3447;p4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4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49" name="Google Shape;3449;p4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50" name="Google Shape;3450;p4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451" name="Google Shape;3451;p4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452" name="Google Shape;3452;p4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4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54" name="Google Shape;3454;p43"/>
          <p:cNvSpPr txBox="1"/>
          <p:nvPr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2444591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7030A0"/>
        </a:solidFill>
        <a:effectLst/>
      </p:bgPr>
    </p:bg>
    <p:spTree>
      <p:nvGrpSpPr>
        <p:cNvPr id="1" name="Shape 3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6" name="Google Shape;3456;p4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457" name="Google Shape;3457;p4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58" name="Google Shape;3458;p4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459" name="Google Shape;3459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0" name="Google Shape;3460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61" name="Google Shape;3461;p4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62" name="Google Shape;3462;p4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463" name="Google Shape;3463;p4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4" name="Google Shape;3464;p4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65" name="Google Shape;3465;p4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466" name="Google Shape;3466;p4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7" name="Google Shape;3467;p4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68" name="Google Shape;3468;p4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469" name="Google Shape;3469;p4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0" name="Google Shape;3470;p4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71" name="Google Shape;3471;p4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472" name="Google Shape;3472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3" name="Google Shape;3473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74" name="Google Shape;3474;p4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475" name="Google Shape;3475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6" name="Google Shape;3476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77" name="Google Shape;3477;p4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4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79" name="Google Shape;3479;p4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0" name="Google Shape;3480;p4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1" name="Google Shape;3481;p4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2" name="Google Shape;3482;p4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3" name="Google Shape;3483;p4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4" name="Google Shape;3484;p4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5" name="Google Shape;3485;p4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6" name="Google Shape;3486;p4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7" name="Google Shape;3487;p4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8" name="Google Shape;3488;p4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9" name="Google Shape;3489;p4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0" name="Google Shape;3490;p4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1" name="Google Shape;3491;p4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2" name="Google Shape;3492;p4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3" name="Google Shape;3493;p4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4" name="Google Shape;3494;p4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5" name="Google Shape;3495;p4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6" name="Google Shape;3496;p4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7" name="Google Shape;3497;p4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8" name="Google Shape;3498;p4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9" name="Google Shape;3499;p4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0" name="Google Shape;3500;p4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1" name="Google Shape;3501;p4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2" name="Google Shape;3502;p4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3" name="Google Shape;3503;p4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4" name="Google Shape;3504;p4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5" name="Google Shape;3505;p4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6" name="Google Shape;3506;p4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7" name="Google Shape;3507;p4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8" name="Google Shape;3508;p4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9" name="Google Shape;3509;p4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0" name="Google Shape;3510;p4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1" name="Google Shape;3511;p4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2" name="Google Shape;3512;p4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3" name="Google Shape;3513;p4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4" name="Google Shape;3514;p4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5" name="Google Shape;3515;p4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6" name="Google Shape;3516;p4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7" name="Google Shape;3517;p4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8" name="Google Shape;3518;p4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9" name="Google Shape;3519;p4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0" name="Google Shape;3520;p4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1" name="Google Shape;3521;p4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2" name="Google Shape;3522;p4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3" name="Google Shape;3523;p4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3504187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">
  <p:cSld name="4_Title Slide">
    <p:bg>
      <p:bgPr>
        <a:solidFill>
          <a:srgbClr val="C00000"/>
        </a:solidFill>
        <a:effectLst/>
      </p:bgPr>
    </p:bg>
    <p:spTree>
      <p:nvGrpSpPr>
        <p:cNvPr id="1" name="Shape 3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25" name="Google Shape;3525;p4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526" name="Google Shape;3526;p4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527" name="Google Shape;3527;p4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528" name="Google Shape;3528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9" name="Google Shape;3529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30" name="Google Shape;3530;p4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531" name="Google Shape;3531;p4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532" name="Google Shape;3532;p4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3" name="Google Shape;3533;p4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34" name="Google Shape;3534;p4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535" name="Google Shape;3535;p4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6" name="Google Shape;3536;p4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37" name="Google Shape;3537;p4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538" name="Google Shape;3538;p4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9" name="Google Shape;3539;p4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40" name="Google Shape;3540;p4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541" name="Google Shape;3541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2" name="Google Shape;3542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43" name="Google Shape;3543;p4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544" name="Google Shape;3544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5" name="Google Shape;3545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46" name="Google Shape;3546;p4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4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48" name="Google Shape;3548;p45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549" name="Google Shape;3549;p4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4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51" name="Google Shape;3551;p45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552" name="Google Shape;3552;p4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4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4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4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4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4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4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4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4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4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62" name="Google Shape;3562;p45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3563" name="Google Shape;3563;p4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4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65" name="Google Shape;3565;p45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66" name="Google Shape;3566;p45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567" name="Google Shape;3567;p45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3568" name="Google Shape;3568;p4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4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70" name="Google Shape;3570;p4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1" name="Google Shape;3571;p4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2" name="Google Shape;3572;p4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3" name="Google Shape;3573;p4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4" name="Google Shape;3574;p4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5" name="Google Shape;3575;p4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6" name="Google Shape;3576;p4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7" name="Google Shape;3577;p4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8" name="Google Shape;3578;p4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9" name="Google Shape;3579;p4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0" name="Google Shape;3580;p4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1" name="Google Shape;3581;p4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2" name="Google Shape;3582;p4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3" name="Google Shape;3583;p4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4" name="Google Shape;3584;p4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5" name="Google Shape;3585;p4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6" name="Google Shape;3586;p4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7" name="Google Shape;3587;p4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8" name="Google Shape;3588;p4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9" name="Google Shape;3589;p4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0" name="Google Shape;3590;p4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1" name="Google Shape;3591;p4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2" name="Google Shape;3592;p4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3" name="Google Shape;3593;p4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4" name="Google Shape;3594;p4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5" name="Google Shape;3595;p4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6" name="Google Shape;3596;p4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7" name="Google Shape;3597;p4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8" name="Google Shape;3598;p4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9" name="Google Shape;3599;p4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0" name="Google Shape;3600;p4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1" name="Google Shape;3601;p4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2" name="Google Shape;3602;p4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3" name="Google Shape;3603;p4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4" name="Google Shape;3604;p4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5" name="Google Shape;3605;p4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6" name="Google Shape;3606;p4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7" name="Google Shape;3607;p4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8" name="Google Shape;3608;p4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9" name="Google Shape;3609;p4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0" name="Google Shape;3610;p4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1" name="Google Shape;3611;p4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2" name="Google Shape;3612;p4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3" name="Google Shape;3613;p4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4" name="Google Shape;3614;p4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615" name="Google Shape;3615;p45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3616" name="Google Shape;3616;p45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F3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617" name="Google Shape;3617;p45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3618" name="Google Shape;3618;p45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9" name="Google Shape;3619;p45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0" name="Google Shape;3620;p45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621" name="Google Shape;3621;p45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3622" name="Google Shape;3622;p45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45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45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45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45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45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45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45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45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45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45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45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45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45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45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45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45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45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45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45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45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45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45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45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45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45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45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45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45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45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45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45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45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45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45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45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45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45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45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45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45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45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45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45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45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45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45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45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45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45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45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45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45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45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45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45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78" name="Google Shape;3678;p45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3679" name="Google Shape;3679;p45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3680" name="Google Shape;3680;p45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681" name="Google Shape;3681;p45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3682" name="Google Shape;3682;p45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3" name="Google Shape;3683;p45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4" name="Google Shape;3684;p45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5" name="Google Shape;3685;p45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6" name="Google Shape;3686;p45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7" name="Google Shape;3687;p45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8" name="Google Shape;3688;p45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9" name="Google Shape;3689;p45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0" name="Google Shape;3690;p45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1" name="Google Shape;3691;p45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2" name="Google Shape;3692;p45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3" name="Google Shape;3693;p45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4" name="Google Shape;3694;p45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5" name="Google Shape;3695;p45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6" name="Google Shape;3696;p45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7" name="Google Shape;3697;p45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8" name="Google Shape;3698;p45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9" name="Google Shape;3699;p45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0" name="Google Shape;3700;p45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1" name="Google Shape;3701;p45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2" name="Google Shape;3702;p45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3" name="Google Shape;3703;p45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4" name="Google Shape;3704;p45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5" name="Google Shape;3705;p45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3706" name="Google Shape;3706;p45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45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45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45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45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45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45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45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45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45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45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45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45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45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45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45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45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45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45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45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45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45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45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45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45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45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45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45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45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45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45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45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45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45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45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45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45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45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45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45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46" name="Google Shape;3746;p45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3747" name="Google Shape;3747;p45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8" name="Google Shape;3748;p45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9" name="Google Shape;3749;p45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50" name="Google Shape;3750;p45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51" name="Google Shape;3751;p45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752" name="Google Shape;3752;p45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3753" name="Google Shape;3753;p45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54" name="Google Shape;3754;p45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3755" name="Google Shape;3755;p45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6" name="Google Shape;3756;p45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7" name="Google Shape;3757;p45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8" name="Google Shape;3758;p45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9" name="Google Shape;3759;p45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0" name="Google Shape;3760;p45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049074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7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6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C00000"/>
        </a:solidFill>
        <a:effectLst/>
      </p:bgPr>
    </p:bg>
    <p:spTree>
      <p:nvGrpSpPr>
        <p:cNvPr id="1" name="Shape 3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62" name="Google Shape;3762;p4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763" name="Google Shape;3763;p4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64" name="Google Shape;3764;p4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765" name="Google Shape;3765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6" name="Google Shape;3766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67" name="Google Shape;3767;p4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68" name="Google Shape;3768;p4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769" name="Google Shape;3769;p4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0" name="Google Shape;3770;p4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1" name="Google Shape;3771;p4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772" name="Google Shape;3772;p4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3" name="Google Shape;3773;p4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4" name="Google Shape;3774;p4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775" name="Google Shape;3775;p4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6" name="Google Shape;3776;p4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7" name="Google Shape;3777;p4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778" name="Google Shape;3778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9" name="Google Shape;3779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80" name="Google Shape;3780;p4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781" name="Google Shape;3781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2" name="Google Shape;3782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83" name="Google Shape;3783;p4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4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85" name="Google Shape;3785;p4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6" name="Google Shape;3786;p4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7" name="Google Shape;3787;p4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8" name="Google Shape;3788;p4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9" name="Google Shape;3789;p4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0" name="Google Shape;3790;p4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1" name="Google Shape;3791;p4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2" name="Google Shape;3792;p4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3" name="Google Shape;3793;p4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4" name="Google Shape;3794;p4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5" name="Google Shape;3795;p4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6" name="Google Shape;3796;p4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7" name="Google Shape;3797;p4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8" name="Google Shape;3798;p4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9" name="Google Shape;3799;p4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0" name="Google Shape;3800;p4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1" name="Google Shape;3801;p4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2" name="Google Shape;3802;p4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3" name="Google Shape;3803;p4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4" name="Google Shape;3804;p4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5" name="Google Shape;3805;p4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6" name="Google Shape;3806;p4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7" name="Google Shape;3807;p4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8" name="Google Shape;3808;p4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9" name="Google Shape;3809;p4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0" name="Google Shape;3810;p4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1" name="Google Shape;3811;p4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2" name="Google Shape;3812;p4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3" name="Google Shape;3813;p4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4" name="Google Shape;3814;p4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5" name="Google Shape;3815;p4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6" name="Google Shape;3816;p4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7" name="Google Shape;3817;p4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8" name="Google Shape;3818;p4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9" name="Google Shape;3819;p4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0" name="Google Shape;3820;p4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1" name="Google Shape;3821;p4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2" name="Google Shape;3822;p4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3" name="Google Shape;3823;p4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4" name="Google Shape;3824;p4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5" name="Google Shape;3825;p4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6" name="Google Shape;3826;p4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7" name="Google Shape;3827;p4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8" name="Google Shape;3828;p4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9" name="Google Shape;3829;p4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30" name="Google Shape;3830;p4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31" name="Google Shape;3831;p4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32" name="Google Shape;3832;p4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833" name="Google Shape;3833;p4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834" name="Google Shape;3834;p4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4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36" name="Google Shape;3836;p4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837" name="Google Shape;3837;p4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4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4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4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4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4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4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4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4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4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47" name="Google Shape;3847;p4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848" name="Google Shape;3848;p4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4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50" name="Google Shape;3850;p4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51" name="Google Shape;3851;p4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852" name="Google Shape;3852;p4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853" name="Google Shape;3853;p4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4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55" name="Google Shape;3855;p46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856" name="Google Shape;3856;p46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857" name="Google Shape;3857;p46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858" name="Google Shape;3858;p46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9" name="Google Shape;3859;p46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0" name="Google Shape;3860;p46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1" name="Google Shape;3861;p46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2" name="Google Shape;3862;p46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3" name="Google Shape;3863;p46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4" name="Google Shape;3864;p46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5" name="Google Shape;3865;p46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6" name="Google Shape;3866;p46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7" name="Google Shape;3867;p46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8" name="Google Shape;3868;p46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9" name="Google Shape;3869;p46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0" name="Google Shape;3870;p46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1" name="Google Shape;3871;p46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2" name="Google Shape;3872;p46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3" name="Google Shape;3873;p46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4" name="Google Shape;3874;p46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5" name="Google Shape;3875;p46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6" name="Google Shape;3876;p46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7" name="Google Shape;3877;p46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8" name="Google Shape;3878;p46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9" name="Google Shape;3879;p46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0" name="Google Shape;3880;p46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1" name="Google Shape;3881;p46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2" name="Google Shape;3882;p46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3" name="Google Shape;3883;p46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4" name="Google Shape;3884;p46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5" name="Google Shape;3885;p46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6" name="Google Shape;3886;p46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7" name="Google Shape;3887;p46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8" name="Google Shape;3888;p46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9" name="Google Shape;3889;p46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0" name="Google Shape;3890;p46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1" name="Google Shape;3891;p46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2" name="Google Shape;3892;p46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3" name="Google Shape;3893;p46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4" name="Google Shape;3894;p46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5" name="Google Shape;3895;p46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6" name="Google Shape;3896;p46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7" name="Google Shape;3897;p46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8" name="Google Shape;3898;p46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9" name="Google Shape;3899;p46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0" name="Google Shape;3900;p46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1" name="Google Shape;3901;p46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2" name="Google Shape;3902;p46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3" name="Google Shape;3903;p46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4" name="Google Shape;3904;p46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5" name="Google Shape;3905;p46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6" name="Google Shape;3906;p46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7" name="Google Shape;3907;p46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8" name="Google Shape;3908;p46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9" name="Google Shape;3909;p46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0" name="Google Shape;3910;p46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1" name="Google Shape;3911;p46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2" name="Google Shape;3912;p46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3" name="Google Shape;3913;p46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14" name="Google Shape;3914;p46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4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4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46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46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46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46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46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46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46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46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46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46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46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46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46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46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46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46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46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46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46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46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46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46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46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46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46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46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46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46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46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46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46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46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46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46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46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46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46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46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46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46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46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46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46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46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46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46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46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46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46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46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46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68" name="Google Shape;3968;p46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28210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C00000"/>
        </a:solidFill>
        <a:effectLst/>
      </p:bgPr>
    </p:bg>
    <p:spTree>
      <p:nvGrpSpPr>
        <p:cNvPr id="1" name="Shape 3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0" name="Google Shape;3970;p4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971" name="Google Shape;3971;p4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972" name="Google Shape;3972;p4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973" name="Google Shape;3973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4" name="Google Shape;3974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75" name="Google Shape;3975;p4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976" name="Google Shape;3976;p4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977" name="Google Shape;3977;p4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8" name="Google Shape;3978;p4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79" name="Google Shape;3979;p4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980" name="Google Shape;3980;p4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1" name="Google Shape;3981;p4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2" name="Google Shape;3982;p4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983" name="Google Shape;3983;p4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4" name="Google Shape;3984;p4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5" name="Google Shape;3985;p4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986" name="Google Shape;3986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7" name="Google Shape;3987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8" name="Google Shape;3988;p4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989" name="Google Shape;3989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0" name="Google Shape;3990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1" name="Google Shape;3991;p4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4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93" name="Google Shape;3993;p4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4" name="Google Shape;3994;p4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5" name="Google Shape;3995;p4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6" name="Google Shape;3996;p4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7" name="Google Shape;3997;p4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8" name="Google Shape;3998;p4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9" name="Google Shape;3999;p4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0" name="Google Shape;4000;p4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1" name="Google Shape;4001;p4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2" name="Google Shape;4002;p4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3" name="Google Shape;4003;p4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4" name="Google Shape;4004;p4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5" name="Google Shape;4005;p4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6" name="Google Shape;4006;p4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7" name="Google Shape;4007;p4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8" name="Google Shape;4008;p4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9" name="Google Shape;4009;p4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0" name="Google Shape;4010;p4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1" name="Google Shape;4011;p4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2" name="Google Shape;4012;p4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3" name="Google Shape;4013;p4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4" name="Google Shape;4014;p4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5" name="Google Shape;4015;p4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6" name="Google Shape;4016;p4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7" name="Google Shape;4017;p4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8" name="Google Shape;4018;p4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9" name="Google Shape;4019;p4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0" name="Google Shape;4020;p4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1" name="Google Shape;4021;p4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2" name="Google Shape;4022;p4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3" name="Google Shape;4023;p4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4" name="Google Shape;4024;p4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5" name="Google Shape;4025;p4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6" name="Google Shape;4026;p4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7" name="Google Shape;4027;p4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8" name="Google Shape;4028;p4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9" name="Google Shape;4029;p4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0" name="Google Shape;4030;p4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1" name="Google Shape;4031;p4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2" name="Google Shape;4032;p4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3" name="Google Shape;4033;p4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4" name="Google Shape;4034;p4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5" name="Google Shape;4035;p4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6" name="Google Shape;4036;p4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7" name="Google Shape;4037;p4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8" name="Google Shape;4038;p4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9" name="Google Shape;4039;p4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40" name="Google Shape;4040;p4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041" name="Google Shape;4041;p4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4042" name="Google Shape;4042;p4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4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4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4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4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4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4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4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4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4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4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4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4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4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4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4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4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4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4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4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4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4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4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4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4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4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4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4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4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4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4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4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4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4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4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4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4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4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4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4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4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83" name="Google Shape;4083;p4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4084" name="Google Shape;4084;p4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4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86" name="Google Shape;4086;p4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4087" name="Google Shape;4087;p4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4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4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4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4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4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4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4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4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4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97" name="Google Shape;4097;p4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4098" name="Google Shape;4098;p4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4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00" name="Google Shape;4100;p4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01" name="Google Shape;4101;p4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102" name="Google Shape;4102;p4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4103" name="Google Shape;4103;p4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4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05" name="Google Shape;4105;p4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165494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C00000"/>
        </a:solidFill>
        <a:effectLst/>
      </p:bgPr>
    </p:bg>
    <p:spTree>
      <p:nvGrpSpPr>
        <p:cNvPr id="1" name="Shape 4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7" name="Google Shape;4107;p4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108" name="Google Shape;4108;p4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09" name="Google Shape;4109;p4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110" name="Google Shape;4110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1" name="Google Shape;4111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12" name="Google Shape;4112;p4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13" name="Google Shape;4113;p4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114" name="Google Shape;4114;p4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5" name="Google Shape;4115;p4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16" name="Google Shape;4116;p4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117" name="Google Shape;4117;p4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8" name="Google Shape;4118;p4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19" name="Google Shape;4119;p4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120" name="Google Shape;4120;p4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1" name="Google Shape;4121;p4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22" name="Google Shape;4122;p4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123" name="Google Shape;4123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4" name="Google Shape;4124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25" name="Google Shape;4125;p4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126" name="Google Shape;4126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7" name="Google Shape;4127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28" name="Google Shape;4128;p4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4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30" name="Google Shape;4130;p4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1" name="Google Shape;4131;p4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2" name="Google Shape;4132;p4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3" name="Google Shape;4133;p4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4" name="Google Shape;4134;p4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5" name="Google Shape;4135;p4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6" name="Google Shape;4136;p4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7" name="Google Shape;4137;p4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8" name="Google Shape;4138;p4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9" name="Google Shape;4139;p4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0" name="Google Shape;4140;p4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1" name="Google Shape;4141;p4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2" name="Google Shape;4142;p4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3" name="Google Shape;4143;p4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4" name="Google Shape;4144;p4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5" name="Google Shape;4145;p4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6" name="Google Shape;4146;p4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7" name="Google Shape;4147;p4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8" name="Google Shape;4148;p4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9" name="Google Shape;4149;p4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0" name="Google Shape;4150;p4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1" name="Google Shape;4151;p4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2" name="Google Shape;4152;p4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3" name="Google Shape;4153;p4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4" name="Google Shape;4154;p4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5" name="Google Shape;4155;p4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6" name="Google Shape;4156;p4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7" name="Google Shape;4157;p4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8" name="Google Shape;4158;p4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9" name="Google Shape;4159;p4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0" name="Google Shape;4160;p4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1" name="Google Shape;4161;p4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2" name="Google Shape;4162;p4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3" name="Google Shape;4163;p4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4" name="Google Shape;4164;p4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5" name="Google Shape;4165;p4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6" name="Google Shape;4166;p4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7" name="Google Shape;4167;p4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8" name="Google Shape;4168;p4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9" name="Google Shape;4169;p4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0" name="Google Shape;4170;p4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1" name="Google Shape;4171;p4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2" name="Google Shape;4172;p4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3" name="Google Shape;4173;p4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4" name="Google Shape;4174;p4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5" name="Google Shape;4175;p4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6" name="Google Shape;4176;p4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7" name="Google Shape;4177;p4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178" name="Google Shape;4178;p4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4179" name="Google Shape;4179;p4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4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4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4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4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4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4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4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4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4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4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4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4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4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4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4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4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4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4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4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4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4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4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4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4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4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4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4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4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4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4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4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4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4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4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4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4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4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4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4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4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4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4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4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4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4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4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4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4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4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4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4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4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4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4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4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4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4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4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4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4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4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4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42" name="Google Shape;4242;p4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4243" name="Google Shape;4243;p4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4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45" name="Google Shape;4245;p4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4246" name="Google Shape;4246;p4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4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4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4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4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4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4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4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4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4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56" name="Google Shape;4256;p4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4257" name="Google Shape;4257;p4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4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59" name="Google Shape;4259;p4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60" name="Google Shape;4260;p4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261" name="Google Shape;4261;p4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4262" name="Google Shape;4262;p4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4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64" name="Google Shape;4264;p48"/>
          <p:cNvSpPr txBox="1"/>
          <p:nvPr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4277394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bg>
      <p:bgPr>
        <a:solidFill>
          <a:srgbClr val="C00000"/>
        </a:solidFill>
        <a:effectLst/>
      </p:bgPr>
    </p:bg>
    <p:spTree>
      <p:nvGrpSpPr>
        <p:cNvPr id="1" name="Shape 4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66" name="Google Shape;4266;p4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267" name="Google Shape;4267;p4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268" name="Google Shape;4268;p4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269" name="Google Shape;4269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0" name="Google Shape;4270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71" name="Google Shape;4271;p4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272" name="Google Shape;4272;p4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273" name="Google Shape;4273;p4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4" name="Google Shape;4274;p4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75" name="Google Shape;4275;p4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276" name="Google Shape;4276;p4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7" name="Google Shape;4277;p4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78" name="Google Shape;4278;p4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279" name="Google Shape;4279;p4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0" name="Google Shape;4280;p4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81" name="Google Shape;4281;p4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282" name="Google Shape;4282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3" name="Google Shape;4283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84" name="Google Shape;4284;p4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285" name="Google Shape;4285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6" name="Google Shape;4286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87" name="Google Shape;4287;p4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4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89" name="Google Shape;4289;p4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0" name="Google Shape;4290;p4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1" name="Google Shape;4291;p4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2" name="Google Shape;4292;p4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3" name="Google Shape;4293;p4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4" name="Google Shape;4294;p4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5" name="Google Shape;4295;p4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6" name="Google Shape;4296;p4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7" name="Google Shape;4297;p4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8" name="Google Shape;4298;p4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9" name="Google Shape;4299;p4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0" name="Google Shape;4300;p4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1" name="Google Shape;4301;p4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2" name="Google Shape;4302;p4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3" name="Google Shape;4303;p4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4" name="Google Shape;4304;p4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5" name="Google Shape;4305;p4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6" name="Google Shape;4306;p4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7" name="Google Shape;4307;p4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8" name="Google Shape;4308;p4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9" name="Google Shape;4309;p4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0" name="Google Shape;4310;p4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1" name="Google Shape;4311;p4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2" name="Google Shape;4312;p4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3" name="Google Shape;4313;p4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4" name="Google Shape;4314;p4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5" name="Google Shape;4315;p4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6" name="Google Shape;4316;p4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7" name="Google Shape;4317;p4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8" name="Google Shape;4318;p4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9" name="Google Shape;4319;p4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0" name="Google Shape;4320;p4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1" name="Google Shape;4321;p4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2" name="Google Shape;4322;p4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3" name="Google Shape;4323;p4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4" name="Google Shape;4324;p4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5" name="Google Shape;4325;p4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6" name="Google Shape;4326;p4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7" name="Google Shape;4327;p4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8" name="Google Shape;4328;p4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9" name="Google Shape;4329;p4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0" name="Google Shape;4330;p4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1" name="Google Shape;4331;p4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2" name="Google Shape;4332;p4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3" name="Google Shape;4333;p4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6462372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=""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4363059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7" name="Picture 6" descr="Không có mô tả.">
            <a:extLst>
              <a:ext uri="{FF2B5EF4-FFF2-40B4-BE49-F238E27FC236}">
                <a16:creationId xmlns=""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040430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64486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697449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00859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07A42D7C-399D-E9B2-D532-AED888A7AA4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A1A90065-FBD0-8415-CCCD-2DA7F7481C2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5DA1A26A-99E7-9B57-44F8-91AFBF9B5A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A376671A-877A-49FD-86C2-8A7EA77D5A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0B492376-65B1-88BD-78EB-ABDD8B6F63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02872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D07C7A9D-05BE-AAA7-4EE0-0BFB245270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333C79C5-F1B1-C27B-653F-0C51A1E1750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C5B2CFDB-91CD-C384-178D-ECE8CEAE93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AE7F6AAC-A768-A542-0DDA-8891B55114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18CFE639-D40E-79D7-49F9-510DC7A42A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450264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A4CDCE3D-1EB7-D609-928E-98FE97210C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C7AE127C-441A-5771-2E3E-7E4BA22520C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C0E88AC0-BEF8-76E6-6340-6557B671CB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C70A9231-F1DD-8137-67C7-95F16FB3D5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80715901-D63F-40BF-840E-8C3CC21347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69528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15E1D5E5-C856-4EEA-341C-7A65A76874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23C68E59-9B72-B632-793A-879003AD24C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B3BF1EE4-6D1A-5616-723F-041249DF3FD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E73B89AF-24A8-06B5-8BD7-D95A4C94A0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48A80EC3-266B-E6C5-6568-3C1CEF15B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418FE54C-A263-B250-CD53-D4FF3F6D66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080725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3EC6A109-6289-CB2C-20C3-9C490A3666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7390C84D-A223-6FE9-E004-99A1BD284E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3D7B8B5F-E47A-06CF-E8EB-4F65EC21A34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36F93AC1-EE0C-8043-E9BE-ADF540BDA06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="" xmlns:a16="http://schemas.microsoft.com/office/drawing/2014/main" id="{983D606B-59B6-7A03-C975-26F1563B071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="" xmlns:a16="http://schemas.microsoft.com/office/drawing/2014/main" id="{E1EF81EF-103E-159D-3E47-7E8D1D3B76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="" xmlns:a16="http://schemas.microsoft.com/office/drawing/2014/main" id="{E251B3D8-81D9-F63E-8D44-9BB83C6FBC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8718D689-E0F7-FB5A-F098-4271C3B42F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133472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0D6A6142-6A39-BFB5-CCFE-32FFD247BF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042C35AA-2704-FEB5-FA4A-530EDED060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7DDBB9AA-A12B-B4FD-569D-984634940B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6D98DD45-8E37-6A31-3A85-DAC00716D1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006694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="" xmlns:a16="http://schemas.microsoft.com/office/drawing/2014/main" id="{5A0DF39F-2C32-7BFF-45C5-96C0A4D7B1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062540-6C84-45D7-A6EF-BF88461276D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0B559BC1-7C4B-97B6-B3A3-4D12458A62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75025956-172B-F314-37A6-71D82FD31E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3109FD-5F16-4D04-96D8-042AD017085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812578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1B78DEF2-A39A-953C-5829-AEA29BDB9E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C4F2D34C-34DE-C44F-657D-AEC6C205FF1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79DCDE59-BAAB-B211-AEF3-38E9BDDAA77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C0893B7B-4AE9-270B-44BB-CA6CE56D1A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4DBE4B21-48C9-2B55-C820-C266D2FF37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25330502-8471-8425-F281-97CAF1B4A0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53481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1BBF2FB4-DF10-0921-F18A-CD02F72468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="" xmlns:a16="http://schemas.microsoft.com/office/drawing/2014/main" id="{89BBF856-D351-3A50-7B4A-8FE1996A997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28E96820-3527-5232-DC61-64C9C2887CF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EED130EC-4E39-92C0-74E8-0524D63D2B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8E90D0F5-D294-5A76-C6C5-787AE46F7D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CC175F0F-271E-0B9D-6A50-473C2D2617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343541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0EA17231-AD14-0C8A-623B-DF8F40283E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720174CD-162B-F86F-5C66-406ECE4C0AB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79389EBC-82C5-1ACA-4ED8-9F39DA675F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57FE3B5A-FA0D-9721-899F-22FD20A847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68FCDBEA-C6F0-6356-38BF-94F27519CE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029540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="" xmlns:a16="http://schemas.microsoft.com/office/drawing/2014/main" id="{58F23774-EB64-7682-C74E-07F53B49AF8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3A4342F6-9642-B079-918B-3BDA4E4DDE0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E4305F23-4F39-064E-B7C5-4CBDCC8029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4/6/2024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71756F5C-5FE3-D72F-D3D6-361FED102E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36BBB71F-10B4-79E8-CC92-C9809EFB1E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456135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12611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7471129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  <a:cs typeface="Arial"/>
                <a:sym typeface="Arial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69764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  <a:cs typeface="Arial"/>
                <a:sym typeface="Arial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68039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37221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09392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716074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Times New Roman" panose="02020603050405020304" pitchFamily="18" charset="0"/>
                <a:cs typeface="Arial"/>
                <a:sym typeface="Arial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391253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9116558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061047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68016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9456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  <a:cs typeface="Arial"/>
                <a:sym typeface="Arial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4117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1470578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097714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74599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315840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500" dirty="0" smtClean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TRÒ</a:t>
            </a:r>
            <a:r>
              <a:rPr lang="en-US" sz="11500" baseline="0" dirty="0" smtClean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 CHƠI</a:t>
            </a:r>
            <a:endParaRPr lang="vi-VN" sz="11500" dirty="0">
              <a:ln>
                <a:solidFill>
                  <a:schemeClr val="accent6">
                    <a:lumMod val="50000"/>
                  </a:schemeClr>
                </a:solidFill>
              </a:ln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225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26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7452791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  <a:cs typeface="Arial"/>
                <a:sym typeface="Arial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12335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4538442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22915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69276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358320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  <a:cs typeface="Arial"/>
                <a:sym typeface="Arial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54512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6184278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">
    <p:bg>
      <p:bgPr>
        <a:solidFill>
          <a:srgbClr val="E36C09"/>
        </a:solidFill>
        <a:effectLst/>
      </p:bgPr>
    </p:bg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oogle Shape;14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5" name="Google Shape;15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19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" name="Google Shape;20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21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2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" name="Google Shape;23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24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5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" name="Google Shape;26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7" name="Google Shape;27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8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" name="Google Shape;29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0" name="Google Shape;30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31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2" name="Google Shape;32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3" name="Google Shape;3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3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35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36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8" name="Google Shape;38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40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41" name="Google Shape;41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47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48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50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1" name="Google Shape;51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52" name="Google Shape;52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53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54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" name="Google Shape;55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56" name="Google Shape;56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7" name="Google Shape;57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58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9" name="Google Shape;59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1" name="Google Shape;101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2" name="Google Shape;102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3" name="Google Shape;103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04" name="Google Shape;104;p23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05" name="Google Shape;105;p23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FAB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6" name="Google Shape;106;p23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07" name="Google Shape;107;p23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108;p23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109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0" name="Google Shape;110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1" name="Google Shape;111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7" name="Google Shape;167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8" name="Google Shape;168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9" name="Google Shape;169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70" name="Google Shape;170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71" name="Google Shape;171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" name="Google Shape;192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" name="Google Shape;193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" name="Google Shape;194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5" name="Google Shape;195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5" name="Google Shape;235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6" name="Google Shape;236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9" name="Google Shape;239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" name="Google Shape;24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41" name="Google Shape;241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42" name="Google Shape;242;p23"/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3" name="Google Shape;243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4" name="Google Shape;244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328953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bg>
      <p:bgPr>
        <a:solidFill>
          <a:srgbClr val="E36C09"/>
        </a:solidFill>
        <a:effectLst/>
      </p:bgPr>
    </p:bg>
    <p:spTree>
      <p:nvGrpSpPr>
        <p:cNvPr id="1" name="Shape 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1" name="Google Shape;251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" name="Google Shape;252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6" name="Google Shape;256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7" name="Google Shape;257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8" name="Google Shape;258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0" name="Google Shape;260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61" name="Google Shape;261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3" name="Google Shape;263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4" name="Google Shape;264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" name="Google Shape;266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7" name="Google Shape;267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9" name="Google Shape;269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70" name="Google Shape;27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2" name="Google Shape;272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4" name="Google Shape;274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" name="Google Shape;318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" name="Google Shape;319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" name="Google Shape;320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" name="Google Shape;321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22" name="Google Shape;322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23" name="Google Shape;323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5" name="Google Shape;325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6" name="Google Shape;326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6" name="Google Shape;336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7" name="Google Shape;337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9" name="Google Shape;339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0" name="Google Shape;340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41" name="Google Shape;341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42" name="Google Shape;342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4" name="Google Shape;344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5" name="Google Shape;345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6" name="Google Shape;346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7" name="Google Shape;347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399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400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401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402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403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7" name="Google Shape;457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212510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E36C09"/>
        </a:solidFill>
        <a:effectLst/>
      </p:bgPr>
    </p:bg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" name="Google Shape;459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60" name="Google Shape;460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4" name="Google Shape;464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5" name="Google Shape;465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6" name="Google Shape;466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467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8" name="Google Shape;468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9" name="Google Shape;469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470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1" name="Google Shape;471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72" name="Google Shape;472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473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4" name="Google Shape;474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5" name="Google Shape;475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476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7" name="Google Shape;477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8" name="Google Shape;47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47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80" name="Google Shape;480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2" name="Google Shape;482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3" name="Google Shape;523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4" name="Google Shape;524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5" name="Google Shape;525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6" name="Google Shape;526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pic>
        <p:nvPicPr>
          <p:cNvPr id="527" name="Google Shape;527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27336" y="106519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99407981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bg>
      <p:bgPr>
        <a:solidFill>
          <a:srgbClr val="E36C09"/>
        </a:solidFill>
        <a:effectLst/>
      </p:bgPr>
    </p:bg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9" name="Google Shape;529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30" name="Google Shape;530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4" name="Google Shape;534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5" name="Google Shape;535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6" name="Google Shape;536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9" name="Google Shape;539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1" name="Google Shape;541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42" name="Google Shape;542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4" name="Google Shape;544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5" name="Google Shape;545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7" name="Google Shape;547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8" name="Google Shape;54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50" name="Google Shape;550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2" name="Google Shape;552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3" name="Google Shape;593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4" name="Google Shape;594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5" name="Google Shape;595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6" name="Google Shape;596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7" name="Google Shape;597;p2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8" name="Google Shape;598;p2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9" name="Google Shape;599;p2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00" name="Google Shape;600;p26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01" name="Google Shape;601;p26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02" name="Google Shape;602;p26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26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26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26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26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26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26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26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26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26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26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26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26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26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6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26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26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26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26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26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26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26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26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26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26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26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26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26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26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26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26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26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26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26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26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26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26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26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26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26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26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3" name="Google Shape;643;p2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644" name="Google Shape;644;p2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2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6" name="Google Shape;646;p2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647" name="Google Shape;647;p2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2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2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2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2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2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2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2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2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2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7" name="Google Shape;657;p2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658" name="Google Shape;658;p2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2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60" name="Google Shape;660;p2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2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662" name="Google Shape;662;p2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663" name="Google Shape;663;p2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2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45535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bg>
      <p:bgPr>
        <a:solidFill>
          <a:srgbClr val="E36C09"/>
        </a:solidFill>
        <a:effectLst/>
      </p:bgPr>
    </p:bg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6" name="Google Shape;666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667" name="Google Shape;667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68" name="Google Shape;668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669" name="Google Shape;669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0" name="Google Shape;670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1" name="Google Shape;671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72" name="Google Shape;672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73" name="Google Shape;673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4" name="Google Shape;674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5" name="Google Shape;675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76" name="Google Shape;676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" name="Google Shape;677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8" name="Google Shape;678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79" name="Google Shape;679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" name="Google Shape;680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1" name="Google Shape;681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82" name="Google Shape;682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" name="Google Shape;683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4" name="Google Shape;684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85" name="Google Shape;685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" name="Google Shape;686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87" name="Google Shape;687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89" name="Google Shape;689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0" name="Google Shape;690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1" name="Google Shape;691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2" name="Google Shape;692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3" name="Google Shape;693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4" name="Google Shape;694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5" name="Google Shape;695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6" name="Google Shape;696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7" name="Google Shape;697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8" name="Google Shape;698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9" name="Google Shape;699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0" name="Google Shape;700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1" name="Google Shape;701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2" name="Google Shape;702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3" name="Google Shape;703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4" name="Google Shape;704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5" name="Google Shape;705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6" name="Google Shape;706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7" name="Google Shape;707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8" name="Google Shape;708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9" name="Google Shape;709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0" name="Google Shape;710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1" name="Google Shape;711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2" name="Google Shape;712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3" name="Google Shape;713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4" name="Google Shape;714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5" name="Google Shape;715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6" name="Google Shape;716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7" name="Google Shape;717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8" name="Google Shape;718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9" name="Google Shape;719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0" name="Google Shape;720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1" name="Google Shape;721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2" name="Google Shape;722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3" name="Google Shape;723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4" name="Google Shape;724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6" name="Google Shape;726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7" name="Google Shape;727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8" name="Google Shape;728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9" name="Google Shape;729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0" name="Google Shape;730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1" name="Google Shape;731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2" name="Google Shape;732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3" name="Google Shape;733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1146206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bg>
      <p:bgPr>
        <a:solidFill>
          <a:srgbClr val="E36C09"/>
        </a:solidFill>
        <a:effectLst/>
      </p:bgPr>
    </p:bg>
    <p:spTree>
      <p:nvGrpSpPr>
        <p:cNvPr id="1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" name="Google Shape;735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6" name="Google Shape;736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40" name="Google Shape;740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41" name="Google Shape;741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42" name="Google Shape;742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3" name="Google Shape;743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4" name="Google Shape;744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5" name="Google Shape;745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6" name="Google Shape;746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7" name="Google Shape;747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8" name="Google Shape;748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" name="Google Shape;749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0" name="Google Shape;750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51" name="Google Shape;751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2" name="Google Shape;752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3" name="Google Shape;753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4" name="Google Shape;75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" name="Google Shape;75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6" name="Google Shape;756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8" name="Google Shape;758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9" name="Google Shape;799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0" name="Google Shape;800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1" name="Google Shape;801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2" name="Google Shape;802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3" name="Google Shape;803;p2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4" name="Google Shape;804;p2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5" name="Google Shape;805;p2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6" name="Google Shape;806;p28"/>
          <p:cNvSpPr txBox="1"/>
          <p:nvPr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807" name="Google Shape;807;p2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08" name="Google Shape;808;p2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1" name="Google Shape;871;p2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872" name="Google Shape;872;p2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4" name="Google Shape;874;p2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875" name="Google Shape;875;p2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85" name="Google Shape;885;p2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886" name="Google Shape;886;p2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88" name="Google Shape;888;p2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89" name="Google Shape;889;p2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890" name="Google Shape;890;p2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891" name="Google Shape;891;p2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2266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E36C09"/>
        </a:solidFill>
        <a:effectLst/>
      </p:bgPr>
    </p:bg>
    <p:spTree>
      <p:nvGrpSpPr>
        <p:cNvPr id="1" name="Shape 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4" name="Google Shape;894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95" name="Google Shape;895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96" name="Google Shape;896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97" name="Google Shape;89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99" name="Google Shape;899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00" name="Google Shape;900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01" name="Google Shape;901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3" name="Google Shape;903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04" name="Google Shape;904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6" name="Google Shape;906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07" name="Google Shape;907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9" name="Google Shape;909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10" name="Google Shape;91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12" name="Google Shape;912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13" name="Google Shape;913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15" name="Google Shape;915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17" name="Google Shape;917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18" name="Google Shape;918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19" name="Google Shape;919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0" name="Google Shape;920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1" name="Google Shape;921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2" name="Google Shape;922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3" name="Google Shape;923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4" name="Google Shape;924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5" name="Google Shape;925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6" name="Google Shape;926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7" name="Google Shape;927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8" name="Google Shape;928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9" name="Google Shape;929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0" name="Google Shape;930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1" name="Google Shape;931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2" name="Google Shape;932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3" name="Google Shape;933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4" name="Google Shape;934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5" name="Google Shape;935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6" name="Google Shape;936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7" name="Google Shape;937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8" name="Google Shape;938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9" name="Google Shape;939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0" name="Google Shape;940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1" name="Google Shape;941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2" name="Google Shape;942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3" name="Google Shape;943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4" name="Google Shape;944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5" name="Google Shape;945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6" name="Google Shape;946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7" name="Google Shape;947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8" name="Google Shape;948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9" name="Google Shape;949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0" name="Google Shape;950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1" name="Google Shape;951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2" name="Google Shape;952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3" name="Google Shape;953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5" name="Google Shape;955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6" name="Google Shape;956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7" name="Google Shape;957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8" name="Google Shape;958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9" name="Google Shape;959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0" name="Google Shape;960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1" name="Google Shape;961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2" name="Google Shape;962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3" name="Google Shape;963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4" name="Google Shape;964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5" name="Google Shape;965;p29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TRÒ CHƠI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66" name="Google Shape;96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67" name="Google Shape;96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9" name="Google Shape;96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70" name="Google Shape;97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0" name="Google Shape;98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81" name="Google Shape;98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" name="Google Shape;98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985" name="Google Shape;98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86" name="Google Shape;98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8" name="Google Shape;988;p29"/>
          <p:cNvGrpSpPr/>
          <p:nvPr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989" name="Google Shape;989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2" name="Google Shape;1052;p29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053" name="Google Shape;1053;p29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29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29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29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29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29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29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29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29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29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29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29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29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29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29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29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29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29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29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29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29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29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29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29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29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29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29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29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29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29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29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29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29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29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29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29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29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29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29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29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29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60677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" name="Google Shape;1095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96" name="Google Shape;1096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97" name="Google Shape;1097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98" name="Google Shape;1098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9" name="Google Shape;1099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00" name="Google Shape;1100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01" name="Google Shape;1101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102" name="Google Shape;1102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4" name="Google Shape;1104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105" name="Google Shape;1105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7" name="Google Shape;1107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08" name="Google Shape;1108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9" name="Google Shape;1109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10" name="Google Shape;1110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111" name="Google Shape;1111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2" name="Google Shape;1112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13" name="Google Shape;1113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114" name="Google Shape;1114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5" name="Google Shape;1115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16" name="Google Shape;1116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8" name="Google Shape;1118;p30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119" name="Google Shape;1119;p3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3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1" name="Google Shape;1121;p30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122" name="Google Shape;1122;p3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3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3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3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3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3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2" name="Google Shape;1132;p30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133" name="Google Shape;1133;p3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35" name="Google Shape;1135;p30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36" name="Google Shape;1136;p30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137" name="Google Shape;1137;p30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138" name="Google Shape;1138;p3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40" name="Google Shape;1140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1" name="Google Shape;1141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2" name="Google Shape;1142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3" name="Google Shape;1143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4" name="Google Shape;1144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5" name="Google Shape;1145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6" name="Google Shape;1146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7" name="Google Shape;1147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8" name="Google Shape;1148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9" name="Google Shape;1149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0" name="Google Shape;1150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1" name="Google Shape;1151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2" name="Google Shape;1152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3" name="Google Shape;1153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4" name="Google Shape;1154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5" name="Google Shape;1155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6" name="Google Shape;1156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7" name="Google Shape;1157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8" name="Google Shape;1158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9" name="Google Shape;1159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0" name="Google Shape;1160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1" name="Google Shape;1161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2" name="Google Shape;1162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3" name="Google Shape;1163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4" name="Google Shape;1164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5" name="Google Shape;1165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6" name="Google Shape;1166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7" name="Google Shape;1167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8" name="Google Shape;1168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9" name="Google Shape;1169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0" name="Google Shape;1170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1" name="Google Shape;1171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2" name="Google Shape;1172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3" name="Google Shape;1173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4" name="Google Shape;1174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5" name="Google Shape;1175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6" name="Google Shape;1176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7" name="Google Shape;1177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8" name="Google Shape;1178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9" name="Google Shape;1179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0" name="Google Shape;1180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1" name="Google Shape;1181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2" name="Google Shape;1182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3" name="Google Shape;1183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4" name="Google Shape;1184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185" name="Google Shape;1185;p30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186" name="Google Shape;1186;p30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87" name="Google Shape;1187;p30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188" name="Google Shape;1188;p30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9" name="Google Shape;1189;p30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0" name="Google Shape;1190;p30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91" name="Google Shape;1191;p30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92" name="Google Shape;1192;p30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30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30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30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30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30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30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30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30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30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30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30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30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30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30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30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30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30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30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30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0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0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0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0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0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0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0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0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0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0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0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0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0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0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0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0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0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0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0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0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0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0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0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0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0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0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0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0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0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0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0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0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0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0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0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0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8" name="Google Shape;1248;p30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249" name="Google Shape;1249;p30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250" name="Google Shape;1250;p30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51" name="Google Shape;1251;p30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252" name="Google Shape;1252;p30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3" name="Google Shape;1253;p30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4" name="Google Shape;1254;p30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5" name="Google Shape;1255;p30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6" name="Google Shape;1256;p30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7" name="Google Shape;1257;p30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8" name="Google Shape;1258;p30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9" name="Google Shape;1259;p30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0" name="Google Shape;1260;p30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1" name="Google Shape;1261;p30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2" name="Google Shape;1262;p30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3" name="Google Shape;1263;p30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4" name="Google Shape;1264;p30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5" name="Google Shape;1265;p30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6" name="Google Shape;1266;p30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7" name="Google Shape;1267;p30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8" name="Google Shape;1268;p30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9" name="Google Shape;1269;p30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0" name="Google Shape;1270;p30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1" name="Google Shape;1271;p30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2" name="Google Shape;1272;p30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3" name="Google Shape;1273;p30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4" name="Google Shape;1274;p30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5" name="Google Shape;1275;p30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76" name="Google Shape;1276;p30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30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30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30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30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30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30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30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30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30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30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30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30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0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30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30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30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30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30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30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30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30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30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30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30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30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30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30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30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30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30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30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30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30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30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30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30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30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30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30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16" name="Google Shape;1316;p30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317" name="Google Shape;1317;p30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30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30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20" name="Google Shape;1320;p30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21" name="Google Shape;1321;p30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322" name="Google Shape;1322;p30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323" name="Google Shape;1323;p30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24" name="Google Shape;1324;p30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325" name="Google Shape;1325;p30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30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30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30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30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30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34266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333" name="Google Shape;1333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34" name="Google Shape;1334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35" name="Google Shape;1335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6" name="Google Shape;1336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37" name="Google Shape;1337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38" name="Google Shape;1338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339" name="Google Shape;1339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0" name="Google Shape;1340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1" name="Google Shape;1341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342" name="Google Shape;1342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3" name="Google Shape;1343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4" name="Google Shape;1344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345" name="Google Shape;1345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6" name="Google Shape;1346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7" name="Google Shape;1347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348" name="Google Shape;1348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9" name="Google Shape;1349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50" name="Google Shape;1350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51" name="Google Shape;1351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2" name="Google Shape;1352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53" name="Google Shape;1353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7" name="Google Shape;135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8" name="Google Shape;135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9" name="Google Shape;135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0" name="Google Shape;136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1" name="Google Shape;136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2" name="Google Shape;136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3" name="Google Shape;136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4" name="Google Shape;136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5" name="Google Shape;136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6" name="Google Shape;136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7" name="Google Shape;136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8" name="Google Shape;136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9" name="Google Shape;136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0" name="Google Shape;137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1" name="Google Shape;137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2" name="Google Shape;137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3" name="Google Shape;137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4" name="Google Shape;137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5" name="Google Shape;137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6" name="Google Shape;137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7" name="Google Shape;137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8" name="Google Shape;137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9" name="Google Shape;137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0" name="Google Shape;138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1" name="Google Shape;138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2" name="Google Shape;138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3" name="Google Shape;138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4" name="Google Shape;138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5" name="Google Shape;138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6" name="Google Shape;138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7" name="Google Shape;138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8" name="Google Shape;138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9" name="Google Shape;138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0" name="Google Shape;139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1" name="Google Shape;139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2" name="Google Shape;139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3" name="Google Shape;139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4" name="Google Shape;139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5" name="Google Shape;139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6" name="Google Shape;139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7" name="Google Shape;139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8" name="Google Shape;139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9" name="Google Shape;139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00" name="Google Shape;1400;p3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01" name="Google Shape;1401;p3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02" name="Google Shape;1402;p3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03" name="Google Shape;1403;p3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404" name="Google Shape;140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6" name="Google Shape;1406;p3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407" name="Google Shape;140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17" name="Google Shape;1417;p3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418" name="Google Shape;141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20" name="Google Shape;1420;p3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21" name="Google Shape;1421;p3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22" name="Google Shape;1422;p3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423" name="Google Shape;142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5" name="Google Shape;1425;p31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426" name="Google Shape;1426;p31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27" name="Google Shape;1427;p31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428" name="Google Shape;1428;p31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9" name="Google Shape;1429;p31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0" name="Google Shape;1430;p31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1" name="Google Shape;1431;p31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2" name="Google Shape;1432;p31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3" name="Google Shape;1433;p31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4" name="Google Shape;1434;p31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5" name="Google Shape;1435;p31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6" name="Google Shape;1436;p31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7" name="Google Shape;1437;p31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8" name="Google Shape;1438;p31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9" name="Google Shape;1439;p31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0" name="Google Shape;1440;p31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1" name="Google Shape;1441;p31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2" name="Google Shape;1442;p31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3" name="Google Shape;1443;p31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4" name="Google Shape;1444;p31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5" name="Google Shape;1445;p31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6" name="Google Shape;1446;p31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7" name="Google Shape;1447;p31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8" name="Google Shape;1448;p31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9" name="Google Shape;1449;p31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0" name="Google Shape;1450;p31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1" name="Google Shape;1451;p31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2" name="Google Shape;1452;p31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3" name="Google Shape;1453;p31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4" name="Google Shape;1454;p31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5" name="Google Shape;1455;p31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6" name="Google Shape;1456;p31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7" name="Google Shape;1457;p31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8" name="Google Shape;1458;p31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9" name="Google Shape;1459;p31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0" name="Google Shape;1460;p31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1" name="Google Shape;1461;p31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2" name="Google Shape;1462;p31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3" name="Google Shape;1463;p31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4" name="Google Shape;1464;p31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5" name="Google Shape;1465;p31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6" name="Google Shape;1466;p31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7" name="Google Shape;1467;p31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8" name="Google Shape;1468;p31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9" name="Google Shape;1469;p31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0" name="Google Shape;1470;p31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1" name="Google Shape;1471;p31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2" name="Google Shape;1472;p31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3" name="Google Shape;1473;p31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4" name="Google Shape;1474;p31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5" name="Google Shape;1475;p31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6" name="Google Shape;1476;p31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31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8" name="Google Shape;1478;p31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1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0" name="Google Shape;1480;p31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1" name="Google Shape;1481;p31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2" name="Google Shape;1482;p31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1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4" name="Google Shape;1484;p31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3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3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31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31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31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31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31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31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31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31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31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31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1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31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31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31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31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31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31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31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31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31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31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31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31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31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31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31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31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31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31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31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31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31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31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31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31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31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31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31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31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31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31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31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31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31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31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31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31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31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31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31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31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38" name="Google Shape;1538;p31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4479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0" name="Google Shape;1540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541" name="Google Shape;1541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42" name="Google Shape;1542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543" name="Google Shape;154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4" name="Google Shape;154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45" name="Google Shape;1545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46" name="Google Shape;1546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547" name="Google Shape;1547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8" name="Google Shape;1548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49" name="Google Shape;1549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550" name="Google Shape;1550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1" name="Google Shape;1551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52" name="Google Shape;1552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553" name="Google Shape;1553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4" name="Google Shape;1554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55" name="Google Shape;1555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56" name="Google Shape;155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7" name="Google Shape;155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58" name="Google Shape;1558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559" name="Google Shape;1559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0" name="Google Shape;1560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61" name="Google Shape;1561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63" name="Google Shape;1563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4" name="Google Shape;1564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5" name="Google Shape;1565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6" name="Google Shape;1566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7" name="Google Shape;1567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8" name="Google Shape;1568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9" name="Google Shape;1569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0" name="Google Shape;1570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1" name="Google Shape;1571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2" name="Google Shape;1572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3" name="Google Shape;1573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4" name="Google Shape;1574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5" name="Google Shape;1575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6" name="Google Shape;1576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7" name="Google Shape;1577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8" name="Google Shape;1578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9" name="Google Shape;1579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0" name="Google Shape;1580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1" name="Google Shape;1581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2" name="Google Shape;1582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3" name="Google Shape;1583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4" name="Google Shape;1584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5" name="Google Shape;1585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6" name="Google Shape;1586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7" name="Google Shape;1587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8" name="Google Shape;1588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9" name="Google Shape;1589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0" name="Google Shape;1590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1" name="Google Shape;1591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2" name="Google Shape;1592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3" name="Google Shape;1593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4" name="Google Shape;1594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5" name="Google Shape;1595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6" name="Google Shape;1596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7" name="Google Shape;1597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8" name="Google Shape;1598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9" name="Google Shape;1599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0" name="Google Shape;1600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1" name="Google Shape;1601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2" name="Google Shape;1602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3" name="Google Shape;1603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4" name="Google Shape;1604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5" name="Google Shape;1605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7" name="Google Shape;1607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8" name="Google Shape;1608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9" name="Google Shape;1609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10" name="Google Shape;1610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611" name="Google Shape;1611;p32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612" name="Google Shape;1612;p32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32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32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32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32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32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32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32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32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32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32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32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32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32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32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32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32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32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32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32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32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32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2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32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32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32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32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32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32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32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32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32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32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32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32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32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32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32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32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32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32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3" name="Google Shape;1653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654" name="Google Shape;1654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6" name="Google Shape;1656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657" name="Google Shape;1657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67" name="Google Shape;1667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68" name="Google Shape;166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70" name="Google Shape;1670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672" name="Google Shape;1672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73" name="Google Shape;167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75" name="Google Shape;1675;p32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417023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7" name="Google Shape;1677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78" name="Google Shape;1678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79" name="Google Shape;1679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80" name="Google Shape;1680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1" name="Google Shape;1681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82" name="Google Shape;1682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83" name="Google Shape;1683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84" name="Google Shape;1684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5" name="Google Shape;1685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86" name="Google Shape;1686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87" name="Google Shape;1687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8" name="Google Shape;1688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89" name="Google Shape;1689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90" name="Google Shape;1690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1" name="Google Shape;1691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2" name="Google Shape;1692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93" name="Google Shape;1693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4" name="Google Shape;1694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5" name="Google Shape;1695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96" name="Google Shape;1696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7" name="Google Shape;1697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98" name="Google Shape;1698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00" name="Google Shape;1700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1" name="Google Shape;1701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2" name="Google Shape;1702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3" name="Google Shape;1703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4" name="Google Shape;1704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5" name="Google Shape;1705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6" name="Google Shape;1706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7" name="Google Shape;1707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8" name="Google Shape;1708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9" name="Google Shape;1709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0" name="Google Shape;1710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1" name="Google Shape;1711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2" name="Google Shape;1712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3" name="Google Shape;1713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4" name="Google Shape;1714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5" name="Google Shape;1715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6" name="Google Shape;1716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7" name="Google Shape;1717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8" name="Google Shape;1718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9" name="Google Shape;1719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0" name="Google Shape;1720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1" name="Google Shape;1721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2" name="Google Shape;1722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3" name="Google Shape;1723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4" name="Google Shape;1724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5" name="Google Shape;1725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6" name="Google Shape;1726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7" name="Google Shape;1727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8" name="Google Shape;1728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9" name="Google Shape;1729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0" name="Google Shape;1730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1" name="Google Shape;1731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2" name="Google Shape;1732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3" name="Google Shape;1733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4" name="Google Shape;1734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5" name="Google Shape;1735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6" name="Google Shape;1736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7" name="Google Shape;1737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8" name="Google Shape;1738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9" name="Google Shape;1739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0" name="Google Shape;1740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1" name="Google Shape;1741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2" name="Google Shape;1742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3" name="Google Shape;1743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4" name="Google Shape;1744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5" name="Google Shape;1745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6" name="Google Shape;1746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7" name="Google Shape;1747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748" name="Google Shape;1748;p33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749" name="Google Shape;1749;p33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33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33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3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3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3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3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3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3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3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3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3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33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33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3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33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33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33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33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3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33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33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33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33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33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33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33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33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33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33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33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33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33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33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33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33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33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33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33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33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33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33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33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33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3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33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33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33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33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33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33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33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33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33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33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33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33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33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33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33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33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33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2" name="Google Shape;1812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813" name="Google Shape;1813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5" name="Google Shape;1815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816" name="Google Shape;1816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6" name="Google Shape;1826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827" name="Google Shape;1827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29" name="Google Shape;1829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831" name="Google Shape;1831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832" name="Google Shape;1832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34" name="Google Shape;1834;p33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53343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6" name="Google Shape;1836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837" name="Google Shape;1837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38" name="Google Shape;1838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839" name="Google Shape;1839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0" name="Google Shape;1840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41" name="Google Shape;1841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42" name="Google Shape;1842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843" name="Google Shape;1843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4" name="Google Shape;1844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45" name="Google Shape;1845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846" name="Google Shape;1846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7" name="Google Shape;1847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48" name="Google Shape;1848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849" name="Google Shape;1849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0" name="Google Shape;1850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51" name="Google Shape;1851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852" name="Google Shape;1852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54" name="Google Shape;1854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55" name="Google Shape;185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6" name="Google Shape;185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57" name="Google Shape;1857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59" name="Google Shape;1859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0" name="Google Shape;1860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1" name="Google Shape;1861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2" name="Google Shape;1862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3" name="Google Shape;1863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4" name="Google Shape;1864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5" name="Google Shape;1865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6" name="Google Shape;1866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7" name="Google Shape;1867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8" name="Google Shape;1868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9" name="Google Shape;1869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0" name="Google Shape;1870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1" name="Google Shape;1871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2" name="Google Shape;1872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3" name="Google Shape;1873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4" name="Google Shape;1874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5" name="Google Shape;1875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6" name="Google Shape;1876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7" name="Google Shape;1877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8" name="Google Shape;1878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9" name="Google Shape;1879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0" name="Google Shape;1880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1" name="Google Shape;1881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2" name="Google Shape;1882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3" name="Google Shape;1883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4" name="Google Shape;1884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5" name="Google Shape;1885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6" name="Google Shape;1886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7" name="Google Shape;1887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8" name="Google Shape;1888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9" name="Google Shape;1889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0" name="Google Shape;1890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1" name="Google Shape;1891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2" name="Google Shape;1892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3" name="Google Shape;1893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4" name="Google Shape;1894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5" name="Google Shape;1895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6" name="Google Shape;1896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7" name="Google Shape;1897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8" name="Google Shape;1898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9" name="Google Shape;1899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0" name="Google Shape;1900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1" name="Google Shape;1901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2" name="Google Shape;1902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3" name="Google Shape;1903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6641227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1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5" name="Google Shape;1905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06" name="Google Shape;1906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07" name="Google Shape;1907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08" name="Google Shape;1908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9" name="Google Shape;1909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10" name="Google Shape;1910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11" name="Google Shape;1911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12" name="Google Shape;1912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3" name="Google Shape;1913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14" name="Google Shape;1914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15" name="Google Shape;1915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6" name="Google Shape;1916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17" name="Google Shape;1917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18" name="Google Shape;1918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9" name="Google Shape;1919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20" name="Google Shape;1920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21" name="Google Shape;1921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2" name="Google Shape;1922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23" name="Google Shape;1923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24" name="Google Shape;192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5" name="Google Shape;192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26" name="Google Shape;1926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8" name="Google Shape;1928;p35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929" name="Google Shape;1929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31" name="Google Shape;1931;p35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932" name="Google Shape;1932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42" name="Google Shape;1942;p35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943" name="Google Shape;1943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45" name="Google Shape;1945;p35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46" name="Google Shape;1946;p35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947" name="Google Shape;1947;p35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948" name="Google Shape;1948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50" name="Google Shape;1950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1" name="Google Shape;1951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2" name="Google Shape;1952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3" name="Google Shape;1953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4" name="Google Shape;1954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5" name="Google Shape;1955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6" name="Google Shape;1956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7" name="Google Shape;1957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8" name="Google Shape;1958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9" name="Google Shape;1959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0" name="Google Shape;1960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1" name="Google Shape;1961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2" name="Google Shape;1962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3" name="Google Shape;1963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4" name="Google Shape;1964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5" name="Google Shape;1965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6" name="Google Shape;1966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7" name="Google Shape;1967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8" name="Google Shape;1968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9" name="Google Shape;1969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0" name="Google Shape;1970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1" name="Google Shape;1971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2" name="Google Shape;1972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3" name="Google Shape;1973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4" name="Google Shape;1974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5" name="Google Shape;1975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6" name="Google Shape;1976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7" name="Google Shape;1977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8" name="Google Shape;1978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9" name="Google Shape;1979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0" name="Google Shape;1980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1" name="Google Shape;1981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2" name="Google Shape;1982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3" name="Google Shape;1983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4" name="Google Shape;1984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5" name="Google Shape;1985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6" name="Google Shape;1986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7" name="Google Shape;1987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8" name="Google Shape;1988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0" name="Google Shape;1990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1" name="Google Shape;1991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2" name="Google Shape;1992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3" name="Google Shape;1993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4" name="Google Shape;1994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995" name="Google Shape;1995;p35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996" name="Google Shape;1996;p35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97" name="Google Shape;1997;p35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998" name="Google Shape;1998;p35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9" name="Google Shape;1999;p35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0" name="Google Shape;2000;p35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01" name="Google Shape;2001;p35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2002" name="Google Shape;2002;p35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35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35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35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35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35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35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35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35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35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35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35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35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35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35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35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35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35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35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35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35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35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35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35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35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35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35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35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35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35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35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35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35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35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35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35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35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35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35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35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35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35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35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35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35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35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35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35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35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35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35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35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35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35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35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35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8" name="Google Shape;2058;p35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059" name="Google Shape;2059;p35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2060" name="Google Shape;2060;p35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061" name="Google Shape;2061;p35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62" name="Google Shape;2062;p35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3" name="Google Shape;2063;p35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4" name="Google Shape;2064;p35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5" name="Google Shape;2065;p35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6" name="Google Shape;2066;p35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7" name="Google Shape;2067;p35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8" name="Google Shape;2068;p35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9" name="Google Shape;2069;p35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0" name="Google Shape;2070;p35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1" name="Google Shape;2071;p35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2" name="Google Shape;2072;p35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3" name="Google Shape;2073;p35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4" name="Google Shape;2074;p35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5" name="Google Shape;2075;p35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6" name="Google Shape;2076;p35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7" name="Google Shape;2077;p35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8" name="Google Shape;2078;p35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9" name="Google Shape;2079;p35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0" name="Google Shape;2080;p35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1" name="Google Shape;2081;p35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2" name="Google Shape;2082;p35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3" name="Google Shape;2083;p35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4" name="Google Shape;2084;p35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5" name="Google Shape;2085;p35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086" name="Google Shape;2086;p35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35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35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35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35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35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35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35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35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35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35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35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35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35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35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35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35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35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35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35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35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35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35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35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35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35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35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35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35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35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35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35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35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35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35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35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35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35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35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35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26" name="Google Shape;2126;p35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127" name="Google Shape;2127;p35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8" name="Google Shape;2128;p35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5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0" name="Google Shape;2130;p35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1" name="Google Shape;2131;p35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32" name="Google Shape;2132;p35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133" name="Google Shape;2133;p35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34" name="Google Shape;2134;p35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135" name="Google Shape;2135;p35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6" name="Google Shape;2136;p35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7" name="Google Shape;2137;p35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8" name="Google Shape;2138;p35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9" name="Google Shape;2139;p35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0" name="Google Shape;2140;p35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89130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2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=""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077179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2" name="Google Shape;214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43" name="Google Shape;214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44" name="Google Shape;214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45" name="Google Shape;214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6" name="Google Shape;214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47" name="Google Shape;214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48" name="Google Shape;214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49" name="Google Shape;214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0" name="Google Shape;215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1" name="Google Shape;215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52" name="Google Shape;215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3" name="Google Shape;215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4" name="Google Shape;215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55" name="Google Shape;215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6" name="Google Shape;215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7" name="Google Shape;215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58" name="Google Shape;215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9" name="Google Shape;215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60" name="Google Shape;216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61" name="Google Shape;216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2" name="Google Shape;216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63" name="Google Shape;216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65" name="Google Shape;216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0" name="Google Shape;218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1" name="Google Shape;218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2" name="Google Shape;218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3" name="Google Shape;218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4" name="Google Shape;218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5" name="Google Shape;218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6" name="Google Shape;218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7" name="Google Shape;218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8" name="Google Shape;218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9" name="Google Shape;218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0" name="Google Shape;219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1" name="Google Shape;219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2" name="Google Shape;219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3" name="Google Shape;219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4" name="Google Shape;219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5" name="Google Shape;219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6" name="Google Shape;219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7" name="Google Shape;219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8" name="Google Shape;219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9" name="Google Shape;219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0" name="Google Shape;220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1" name="Google Shape;220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2" name="Google Shape;220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3" name="Google Shape;220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4" name="Google Shape;220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5" name="Google Shape;220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3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3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3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213" name="Google Shape;2213;p3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214" name="Google Shape;2214;p3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16" name="Google Shape;2216;p3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217" name="Google Shape;2217;p3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3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3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3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3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3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3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3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3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7" name="Google Shape;2227;p3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228" name="Google Shape;2228;p3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3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30" name="Google Shape;2230;p3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3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232" name="Google Shape;2232;p3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33" name="Google Shape;2233;p3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3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35" name="Google Shape;2235;p36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2236" name="Google Shape;2236;p36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37" name="Google Shape;2237;p36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2238" name="Google Shape;2238;p36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9" name="Google Shape;2239;p36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0" name="Google Shape;2240;p36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1" name="Google Shape;2241;p36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2" name="Google Shape;2242;p36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3" name="Google Shape;2243;p36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4" name="Google Shape;2244;p36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5" name="Google Shape;2245;p36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6" name="Google Shape;2246;p36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7" name="Google Shape;2247;p36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8" name="Google Shape;2248;p36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9" name="Google Shape;2249;p36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0" name="Google Shape;2250;p36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1" name="Google Shape;2251;p36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2" name="Google Shape;2252;p36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3" name="Google Shape;2253;p36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4" name="Google Shape;2254;p36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5" name="Google Shape;2255;p36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36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7" name="Google Shape;2257;p36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8" name="Google Shape;2258;p36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9" name="Google Shape;2259;p36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36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1" name="Google Shape;2261;p36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2" name="Google Shape;2262;p36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36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4" name="Google Shape;2264;p36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5" name="Google Shape;2265;p36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36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7" name="Google Shape;2267;p36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8" name="Google Shape;2268;p36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36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0" name="Google Shape;2270;p36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1" name="Google Shape;2271;p36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36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3" name="Google Shape;2273;p36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4" name="Google Shape;2274;p36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5" name="Google Shape;2275;p36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6" name="Google Shape;2276;p36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7" name="Google Shape;2277;p36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8" name="Google Shape;2278;p36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9" name="Google Shape;2279;p36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0" name="Google Shape;2280;p36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1" name="Google Shape;2281;p36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2" name="Google Shape;2282;p36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36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36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36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36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36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36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36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36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36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36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36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4" name="Google Shape;2294;p36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3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3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36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36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36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36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36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36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36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36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36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36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36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36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36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36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36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36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36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36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36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36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36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36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36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36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36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36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36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36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36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36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36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36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36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36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36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36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36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36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36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36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36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36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36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36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36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36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36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36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36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36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36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8" name="Google Shape;2348;p36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94861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2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0" name="Google Shape;2350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51" name="Google Shape;2351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52" name="Google Shape;2352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53" name="Google Shape;2353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4" name="Google Shape;2354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55" name="Google Shape;2355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56" name="Google Shape;2356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57" name="Google Shape;2357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8" name="Google Shape;2358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59" name="Google Shape;2359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60" name="Google Shape;2360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1" name="Google Shape;2361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2" name="Google Shape;2362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63" name="Google Shape;2363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4" name="Google Shape;2364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5" name="Google Shape;2365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66" name="Google Shape;2366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7" name="Google Shape;2367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8" name="Google Shape;2368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69" name="Google Shape;2369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0" name="Google Shape;2370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71" name="Google Shape;2371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73" name="Google Shape;2373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9" name="Google Shape;2389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0" name="Google Shape;2390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1" name="Google Shape;2391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2" name="Google Shape;2392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3" name="Google Shape;2393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4" name="Google Shape;2394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5" name="Google Shape;2395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6" name="Google Shape;2396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7" name="Google Shape;2397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8" name="Google Shape;2398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9" name="Google Shape;2399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0" name="Google Shape;2400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1" name="Google Shape;2401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2" name="Google Shape;2402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3" name="Google Shape;2403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4" name="Google Shape;2404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5" name="Google Shape;2405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6" name="Google Shape;2406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8" name="Google Shape;2408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9" name="Google Shape;2409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0" name="Google Shape;2410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1" name="Google Shape;2411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4" name="Google Shape;2414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5" name="Google Shape;2415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6" name="Google Shape;2416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7" name="Google Shape;2417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8" name="Google Shape;2418;p3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9" name="Google Shape;2419;p3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20" name="Google Shape;2420;p3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421" name="Google Shape;2421;p3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422" name="Google Shape;2422;p3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3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3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3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3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3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3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3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3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3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3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3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3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3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3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3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3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3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3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3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3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3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3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3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3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3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3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3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3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3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3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3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3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3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3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3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3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3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3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3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3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3" name="Google Shape;2463;p3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464" name="Google Shape;2464;p3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3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6" name="Google Shape;2466;p3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467" name="Google Shape;2467;p3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3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3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3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3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3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3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3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3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3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77" name="Google Shape;2477;p3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78" name="Google Shape;2478;p3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3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80" name="Google Shape;2480;p3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81" name="Google Shape;2481;p3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482" name="Google Shape;2482;p3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83" name="Google Shape;2483;p3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3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85" name="Google Shape;2485;p3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84813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2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7" name="Google Shape;2487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8" name="Google Shape;2488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89" name="Google Shape;2489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490" name="Google Shape;2490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1" name="Google Shape;2491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92" name="Google Shape;2492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3" name="Google Shape;2493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494" name="Google Shape;2494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5" name="Google Shape;2495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96" name="Google Shape;2496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97" name="Google Shape;2497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8" name="Google Shape;2498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99" name="Google Shape;2499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00" name="Google Shape;2500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1" name="Google Shape;2501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02" name="Google Shape;2502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03" name="Google Shape;2503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4" name="Google Shape;2504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05" name="Google Shape;2505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06" name="Google Shape;2506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7" name="Google Shape;2507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08" name="Google Shape;2508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3" name="Google Shape;2513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4" name="Google Shape;2514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5" name="Google Shape;2515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6" name="Google Shape;2516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7" name="Google Shape;2517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8" name="Google Shape;2518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9" name="Google Shape;2519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0" name="Google Shape;2520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1" name="Google Shape;2521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2" name="Google Shape;2522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3" name="Google Shape;2523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4" name="Google Shape;2524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5" name="Google Shape;2525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6" name="Google Shape;2526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7" name="Google Shape;2527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8" name="Google Shape;2528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9" name="Google Shape;2529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0" name="Google Shape;2530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1" name="Google Shape;2531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2" name="Google Shape;2532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3" name="Google Shape;2533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4" name="Google Shape;2534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5" name="Google Shape;2535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6" name="Google Shape;2536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7" name="Google Shape;2537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8" name="Google Shape;2538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9" name="Google Shape;2539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0" name="Google Shape;2540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1" name="Google Shape;2541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2" name="Google Shape;2542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3" name="Google Shape;2543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4" name="Google Shape;2544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5" name="Google Shape;2545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3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3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3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558" name="Google Shape;2558;p3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559" name="Google Shape;2559;p3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3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3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3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3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3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3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3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3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3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3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3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3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3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3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3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3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3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3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3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3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3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3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3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3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3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3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3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3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3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3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3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3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3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3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3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3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3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3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3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3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3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3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3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3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3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3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3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3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3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3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3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3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3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3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3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3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3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3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3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3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3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3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2" name="Google Shape;2622;p3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623" name="Google Shape;2623;p3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3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5" name="Google Shape;2625;p3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626" name="Google Shape;2626;p3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3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3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3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3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3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3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3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3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3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36" name="Google Shape;2636;p3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637" name="Google Shape;2637;p3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3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39" name="Google Shape;2639;p3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40" name="Google Shape;2640;p3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641" name="Google Shape;2641;p3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642" name="Google Shape;2642;p3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3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44" name="Google Shape;2644;p38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10955551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2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6" name="Google Shape;2646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647" name="Google Shape;2647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648" name="Google Shape;2648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649" name="Google Shape;2649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0" name="Google Shape;2650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51" name="Google Shape;2651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652" name="Google Shape;2652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53" name="Google Shape;2653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4" name="Google Shape;2654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5" name="Google Shape;2655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656" name="Google Shape;2656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7" name="Google Shape;2657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8" name="Google Shape;2658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59" name="Google Shape;2659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0" name="Google Shape;2660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1" name="Google Shape;2661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62" name="Google Shape;2662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3" name="Google Shape;2663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4" name="Google Shape;2664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5" name="Google Shape;266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6" name="Google Shape;266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67" name="Google Shape;2667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69" name="Google Shape;2669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0" name="Google Shape;2670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1" name="Google Shape;2671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2" name="Google Shape;2672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3" name="Google Shape;2673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4" name="Google Shape;2674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5" name="Google Shape;2675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6" name="Google Shape;2676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7" name="Google Shape;2677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8" name="Google Shape;2678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9" name="Google Shape;2679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0" name="Google Shape;2680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1" name="Google Shape;2681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2" name="Google Shape;2682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3" name="Google Shape;2683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4" name="Google Shape;2684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5" name="Google Shape;2685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6" name="Google Shape;2686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7" name="Google Shape;2687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9" name="Google Shape;2689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0" name="Google Shape;2690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1" name="Google Shape;2691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2" name="Google Shape;2692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3" name="Google Shape;2693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4" name="Google Shape;2694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5" name="Google Shape;2695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6" name="Google Shape;2696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7" name="Google Shape;2697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8" name="Google Shape;2698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9" name="Google Shape;2699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0" name="Google Shape;2700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1" name="Google Shape;2701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2" name="Google Shape;2702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3" name="Google Shape;2703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4" name="Google Shape;2704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5" name="Google Shape;2705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6" name="Google Shape;2706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7" name="Google Shape;2707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8" name="Google Shape;2708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9" name="Google Shape;2709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0" name="Google Shape;2710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1" name="Google Shape;2711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2" name="Google Shape;2712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3" name="Google Shape;2713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0540612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">
  <p:cSld name="3_Title Slide">
    <p:bg>
      <p:bgPr>
        <a:solidFill>
          <a:srgbClr val="7030A0"/>
        </a:solidFill>
        <a:effectLst/>
      </p:bgPr>
    </p:bg>
    <p:spTree>
      <p:nvGrpSpPr>
        <p:cNvPr id="1" name="Shape 2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15" name="Google Shape;2715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716" name="Google Shape;2716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717" name="Google Shape;2717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718" name="Google Shape;271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9" name="Google Shape;271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20" name="Google Shape;2720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721" name="Google Shape;2721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722" name="Google Shape;2722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24" name="Google Shape;2724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725" name="Google Shape;2725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27" name="Google Shape;2727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728" name="Google Shape;2728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30" name="Google Shape;2730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731" name="Google Shape;273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33" name="Google Shape;2733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734" name="Google Shape;2734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36" name="Google Shape;2736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38" name="Google Shape;2738;p40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2739" name="Google Shape;2739;p4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4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41" name="Google Shape;2741;p40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2742" name="Google Shape;2742;p4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4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4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4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4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4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4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4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4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4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52" name="Google Shape;2752;p40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2753" name="Google Shape;2753;p4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4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55" name="Google Shape;2755;p40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56" name="Google Shape;2756;p40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757" name="Google Shape;2757;p40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2758" name="Google Shape;2758;p4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4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60" name="Google Shape;2760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1" name="Google Shape;2761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2" name="Google Shape;2762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3" name="Google Shape;2763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4" name="Google Shape;2764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5" name="Google Shape;2765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6" name="Google Shape;2766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7" name="Google Shape;2767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8" name="Google Shape;2768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9" name="Google Shape;2769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0" name="Google Shape;2770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1" name="Google Shape;2771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2" name="Google Shape;2772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3" name="Google Shape;2773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4" name="Google Shape;2774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5" name="Google Shape;2775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6" name="Google Shape;2776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7" name="Google Shape;2777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8" name="Google Shape;2778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9" name="Google Shape;2779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0" name="Google Shape;2780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1" name="Google Shape;2781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2" name="Google Shape;2782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3" name="Google Shape;2783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4" name="Google Shape;2784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5" name="Google Shape;2785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6" name="Google Shape;2786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7" name="Google Shape;2787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8" name="Google Shape;2788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9" name="Google Shape;2789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0" name="Google Shape;2790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1" name="Google Shape;2791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2" name="Google Shape;2792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3" name="Google Shape;2793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4" name="Google Shape;2794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5" name="Google Shape;2795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6" name="Google Shape;2796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7" name="Google Shape;2797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8" name="Google Shape;2798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9" name="Google Shape;2799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0" name="Google Shape;2800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1" name="Google Shape;2801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2" name="Google Shape;2802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3" name="Google Shape;2803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4" name="Google Shape;2804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805" name="Google Shape;2805;p40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2806" name="Google Shape;2806;p40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B2A0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807" name="Google Shape;2807;p40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2808" name="Google Shape;2808;p40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9" name="Google Shape;2809;p40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0" name="Google Shape;2810;p40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11" name="Google Shape;2811;p40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2812" name="Google Shape;2812;p40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40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40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40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40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40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40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40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40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40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40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40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40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40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40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40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40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40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40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40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40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40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40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40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40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40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40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40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40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40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40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40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40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40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40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40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40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40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40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40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40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40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40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40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40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40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40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40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40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40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40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40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40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40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40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40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68" name="Google Shape;2868;p40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869" name="Google Shape;2869;p40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2870" name="Google Shape;2870;p40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871" name="Google Shape;2871;p40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872" name="Google Shape;2872;p40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3" name="Google Shape;2873;p40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4" name="Google Shape;2874;p40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5" name="Google Shape;2875;p40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6" name="Google Shape;2876;p40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7" name="Google Shape;2877;p40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8" name="Google Shape;2878;p40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9" name="Google Shape;2879;p40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0" name="Google Shape;2880;p40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1" name="Google Shape;2881;p40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2" name="Google Shape;2882;p40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3" name="Google Shape;2883;p40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4" name="Google Shape;2884;p40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5" name="Google Shape;2885;p40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6" name="Google Shape;2886;p40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7" name="Google Shape;2887;p40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8" name="Google Shape;2888;p40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9" name="Google Shape;2889;p40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0" name="Google Shape;2890;p40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1" name="Google Shape;2891;p40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2" name="Google Shape;2892;p40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3" name="Google Shape;2893;p40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4" name="Google Shape;2894;p40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5" name="Google Shape;2895;p40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896" name="Google Shape;2896;p40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40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40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40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40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40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40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40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40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40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40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40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40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40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40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40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40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40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40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40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40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40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40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40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40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40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40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40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40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40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40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40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40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40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40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40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40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40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40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40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36" name="Google Shape;2936;p40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937" name="Google Shape;2937;p40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8" name="Google Shape;2938;p40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9" name="Google Shape;2939;p40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40" name="Google Shape;2940;p40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41" name="Google Shape;2941;p40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942" name="Google Shape;2942;p40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943" name="Google Shape;2943;p40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44" name="Google Shape;2944;p40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945" name="Google Shape;2945;p40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6" name="Google Shape;2946;p40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7" name="Google Shape;2947;p40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8" name="Google Shape;2948;p40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9" name="Google Shape;2949;p40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0" name="Google Shape;2950;p40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909051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9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28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2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7030A0"/>
        </a:solidFill>
        <a:effectLst/>
      </p:bgPr>
    </p:bg>
    <p:spTree>
      <p:nvGrpSpPr>
        <p:cNvPr id="1" name="Shape 2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52" name="Google Shape;2952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953" name="Google Shape;2953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54" name="Google Shape;2954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955" name="Google Shape;2955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6" name="Google Shape;2956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57" name="Google Shape;2957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58" name="Google Shape;2958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959" name="Google Shape;2959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0" name="Google Shape;2960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61" name="Google Shape;2961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962" name="Google Shape;2962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3" name="Google Shape;2963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64" name="Google Shape;2964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965" name="Google Shape;2965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6" name="Google Shape;2966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67" name="Google Shape;2967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968" name="Google Shape;2968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9" name="Google Shape;2969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70" name="Google Shape;2970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71" name="Google Shape;2971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72" name="Google Shape;2972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73" name="Google Shape;2973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75" name="Google Shape;2975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6" name="Google Shape;2976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7" name="Google Shape;2977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8" name="Google Shape;2978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9" name="Google Shape;2979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1" name="Google Shape;2981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3" name="Google Shape;2983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4" name="Google Shape;2984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5" name="Google Shape;2985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6" name="Google Shape;2986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7" name="Google Shape;2987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8" name="Google Shape;2988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9" name="Google Shape;2989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0" name="Google Shape;2990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1" name="Google Shape;2991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2" name="Google Shape;2992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3" name="Google Shape;2993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4" name="Google Shape;2994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5" name="Google Shape;2995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6" name="Google Shape;2996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7" name="Google Shape;2997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8" name="Google Shape;2998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9" name="Google Shape;2999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0" name="Google Shape;3000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1" name="Google Shape;3001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2" name="Google Shape;3002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3" name="Google Shape;3003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4" name="Google Shape;3004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5" name="Google Shape;3005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6" name="Google Shape;3006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7" name="Google Shape;3007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8" name="Google Shape;3008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9" name="Google Shape;3009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0" name="Google Shape;3010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1" name="Google Shape;3011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2" name="Google Shape;3012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3" name="Google Shape;3013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4" name="Google Shape;3014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5" name="Google Shape;3015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6" name="Google Shape;3016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7" name="Google Shape;3017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8" name="Google Shape;3018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9" name="Google Shape;3019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0" name="Google Shape;3020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1" name="Google Shape;3021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2" name="Google Shape;3022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023" name="Google Shape;3023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024" name="Google Shape;3024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26" name="Google Shape;3026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027" name="Google Shape;3027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37" name="Google Shape;3037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038" name="Google Shape;3038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40" name="Google Shape;3040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41" name="Google Shape;3041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042" name="Google Shape;3042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043" name="Google Shape;3043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45" name="Google Shape;3045;p41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046" name="Google Shape;3046;p41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047" name="Google Shape;3047;p41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048" name="Google Shape;3048;p41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49" name="Google Shape;3049;p41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0" name="Google Shape;3050;p41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1" name="Google Shape;3051;p41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2" name="Google Shape;3052;p41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3" name="Google Shape;3053;p41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4" name="Google Shape;3054;p41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5" name="Google Shape;3055;p41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6" name="Google Shape;3056;p41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7" name="Google Shape;3057;p41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8" name="Google Shape;3058;p41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9" name="Google Shape;3059;p41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0" name="Google Shape;3060;p41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1" name="Google Shape;3061;p41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2" name="Google Shape;3062;p41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3" name="Google Shape;3063;p41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4" name="Google Shape;3064;p41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5" name="Google Shape;3065;p41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6" name="Google Shape;3066;p41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7" name="Google Shape;3067;p41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8" name="Google Shape;3068;p41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9" name="Google Shape;3069;p41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0" name="Google Shape;3070;p41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1" name="Google Shape;3071;p41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2" name="Google Shape;3072;p41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3" name="Google Shape;3073;p41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4" name="Google Shape;3074;p41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5" name="Google Shape;3075;p41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6" name="Google Shape;3076;p41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7" name="Google Shape;3077;p41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8" name="Google Shape;3078;p41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9" name="Google Shape;3079;p41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0" name="Google Shape;3080;p41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1" name="Google Shape;3081;p41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2" name="Google Shape;3082;p41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3" name="Google Shape;3083;p41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4" name="Google Shape;3084;p41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5" name="Google Shape;3085;p41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6" name="Google Shape;3086;p41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7" name="Google Shape;3087;p41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8" name="Google Shape;3088;p41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9" name="Google Shape;3089;p41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0" name="Google Shape;3090;p41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1" name="Google Shape;3091;p41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2" name="Google Shape;3092;p41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3" name="Google Shape;3093;p41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4" name="Google Shape;3094;p41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5" name="Google Shape;3095;p41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6" name="Google Shape;3096;p41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7" name="Google Shape;3097;p41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8" name="Google Shape;3098;p41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9" name="Google Shape;3099;p41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0" name="Google Shape;3100;p41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1" name="Google Shape;3101;p41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2" name="Google Shape;3102;p41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3" name="Google Shape;3103;p41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04" name="Google Shape;3104;p41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4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4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41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41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41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41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41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41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41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41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41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41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41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41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41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41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41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41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41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41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41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41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41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41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41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41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41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41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41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41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41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41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41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41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41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41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41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41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41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41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41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41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41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41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41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41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41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41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41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41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41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41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41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58" name="Google Shape;3158;p41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08224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7030A0"/>
        </a:solidFill>
        <a:effectLst/>
      </p:bgPr>
    </p:bg>
    <p:spTree>
      <p:nvGrpSpPr>
        <p:cNvPr id="1" name="Shape 3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60" name="Google Shape;3160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161" name="Google Shape;3161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162" name="Google Shape;3162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163" name="Google Shape;3163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4" name="Google Shape;3164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65" name="Google Shape;3165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166" name="Google Shape;3166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167" name="Google Shape;3167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8" name="Google Shape;3168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69" name="Google Shape;3169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170" name="Google Shape;3170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1" name="Google Shape;3171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2" name="Google Shape;3172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173" name="Google Shape;3173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4" name="Google Shape;3174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5" name="Google Shape;3175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176" name="Google Shape;3176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7" name="Google Shape;3177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8" name="Google Shape;3178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179" name="Google Shape;3179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0" name="Google Shape;3180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81" name="Google Shape;3181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83" name="Google Shape;3183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4" name="Google Shape;3184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5" name="Google Shape;3185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6" name="Google Shape;3186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7" name="Google Shape;3187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8" name="Google Shape;3188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9" name="Google Shape;3189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0" name="Google Shape;3190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1" name="Google Shape;3191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2" name="Google Shape;3192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3" name="Google Shape;3193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4" name="Google Shape;3194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5" name="Google Shape;3195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6" name="Google Shape;3196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7" name="Google Shape;3197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8" name="Google Shape;3198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9" name="Google Shape;3199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0" name="Google Shape;3200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1" name="Google Shape;3201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2" name="Google Shape;3202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3" name="Google Shape;3203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4" name="Google Shape;3204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5" name="Google Shape;3205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6" name="Google Shape;3206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7" name="Google Shape;3207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8" name="Google Shape;3208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9" name="Google Shape;3209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0" name="Google Shape;3210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1" name="Google Shape;3211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2" name="Google Shape;3212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3" name="Google Shape;3213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4" name="Google Shape;3214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5" name="Google Shape;3215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6" name="Google Shape;3216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7" name="Google Shape;3217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8" name="Google Shape;3218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9" name="Google Shape;3219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0" name="Google Shape;3220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1" name="Google Shape;3221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2" name="Google Shape;3222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3" name="Google Shape;3223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4" name="Google Shape;3224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5" name="Google Shape;3225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6" name="Google Shape;3226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7" name="Google Shape;3227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8" name="Google Shape;3228;p4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9" name="Google Shape;3229;p4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30" name="Google Shape;3230;p4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231" name="Google Shape;3231;p42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3232" name="Google Shape;3232;p42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42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42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42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42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42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42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42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42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42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42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42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42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42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42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42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42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42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42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42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42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42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42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42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42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42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42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42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42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42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42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42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42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42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42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42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42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42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42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42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42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73" name="Google Shape;3273;p4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274" name="Google Shape;3274;p4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4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76" name="Google Shape;3276;p4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77" name="Google Shape;3277;p4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4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4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4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4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4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4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4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4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4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87" name="Google Shape;3287;p4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288" name="Google Shape;3288;p4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4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90" name="Google Shape;3290;p4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91" name="Google Shape;3291;p4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292" name="Google Shape;3292;p4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293" name="Google Shape;3293;p4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4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95" name="Google Shape;3295;p42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00107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bg>
      <p:bgPr>
        <a:solidFill>
          <a:srgbClr val="7030A0"/>
        </a:solidFill>
        <a:effectLst/>
      </p:bgPr>
    </p:bg>
    <p:spTree>
      <p:nvGrpSpPr>
        <p:cNvPr id="1" name="Shape 3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7" name="Google Shape;3297;p4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298" name="Google Shape;3298;p4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299" name="Google Shape;3299;p4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300" name="Google Shape;3300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1" name="Google Shape;3301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02" name="Google Shape;3302;p4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303" name="Google Shape;3303;p4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304" name="Google Shape;3304;p4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5" name="Google Shape;3305;p4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06" name="Google Shape;3306;p4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307" name="Google Shape;3307;p4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8" name="Google Shape;3308;p4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09" name="Google Shape;3309;p4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310" name="Google Shape;3310;p4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1" name="Google Shape;3311;p4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12" name="Google Shape;3312;p4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313" name="Google Shape;3313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4" name="Google Shape;3314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15" name="Google Shape;3315;p4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316" name="Google Shape;3316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7" name="Google Shape;3317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18" name="Google Shape;3318;p4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4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20" name="Google Shape;3320;p4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1" name="Google Shape;3321;p4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2" name="Google Shape;3322;p4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3" name="Google Shape;3323;p4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4" name="Google Shape;3324;p4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5" name="Google Shape;3325;p4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6" name="Google Shape;3326;p4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7" name="Google Shape;3327;p4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8" name="Google Shape;3328;p4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9" name="Google Shape;3329;p4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0" name="Google Shape;3330;p4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1" name="Google Shape;3331;p4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2" name="Google Shape;3332;p4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3" name="Google Shape;3333;p4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4" name="Google Shape;3334;p4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5" name="Google Shape;3335;p4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6" name="Google Shape;3336;p4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7" name="Google Shape;3337;p4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8" name="Google Shape;3338;p4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9" name="Google Shape;3339;p4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0" name="Google Shape;3340;p4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1" name="Google Shape;3341;p4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2" name="Google Shape;3342;p4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3" name="Google Shape;3343;p4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4" name="Google Shape;3344;p4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5" name="Google Shape;3345;p4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6" name="Google Shape;3346;p4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7" name="Google Shape;3347;p4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8" name="Google Shape;3348;p4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9" name="Google Shape;3349;p4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0" name="Google Shape;3350;p4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1" name="Google Shape;3351;p4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2" name="Google Shape;3352;p4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3" name="Google Shape;3353;p4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4" name="Google Shape;3354;p4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5" name="Google Shape;3355;p4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6" name="Google Shape;3356;p4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7" name="Google Shape;3357;p4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8" name="Google Shape;3358;p4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9" name="Google Shape;3359;p4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0" name="Google Shape;3360;p4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1" name="Google Shape;3361;p4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2" name="Google Shape;3362;p4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3" name="Google Shape;3363;p4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4" name="Google Shape;3364;p4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5" name="Google Shape;3365;p4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6" name="Google Shape;3366;p4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7" name="Google Shape;3367;p4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368" name="Google Shape;3368;p43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3369" name="Google Shape;3369;p43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43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43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43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43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43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43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43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43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43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43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43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43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43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43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43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43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43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43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43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43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43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43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43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43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43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43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43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43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43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43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43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43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43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43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43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43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43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43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43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43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43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43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43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43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43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43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43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43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43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43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43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43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43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43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43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43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43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43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43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43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43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43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32" name="Google Shape;3432;p4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433" name="Google Shape;3433;p4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4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35" name="Google Shape;3435;p4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436" name="Google Shape;3436;p4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4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4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4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4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4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4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4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4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4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46" name="Google Shape;3446;p4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447" name="Google Shape;3447;p4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4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49" name="Google Shape;3449;p4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50" name="Google Shape;3450;p4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451" name="Google Shape;3451;p4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452" name="Google Shape;3452;p4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4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54" name="Google Shape;3454;p43"/>
          <p:cNvSpPr txBox="1"/>
          <p:nvPr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4071257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7030A0"/>
        </a:solidFill>
        <a:effectLst/>
      </p:bgPr>
    </p:bg>
    <p:spTree>
      <p:nvGrpSpPr>
        <p:cNvPr id="1" name="Shape 3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6" name="Google Shape;3456;p4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457" name="Google Shape;3457;p4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58" name="Google Shape;3458;p4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459" name="Google Shape;3459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0" name="Google Shape;3460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61" name="Google Shape;3461;p4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62" name="Google Shape;3462;p4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463" name="Google Shape;3463;p4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4" name="Google Shape;3464;p4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65" name="Google Shape;3465;p4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466" name="Google Shape;3466;p4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7" name="Google Shape;3467;p4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68" name="Google Shape;3468;p4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469" name="Google Shape;3469;p4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0" name="Google Shape;3470;p4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71" name="Google Shape;3471;p4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472" name="Google Shape;3472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3" name="Google Shape;3473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74" name="Google Shape;3474;p4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475" name="Google Shape;3475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6" name="Google Shape;3476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77" name="Google Shape;3477;p4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4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79" name="Google Shape;3479;p4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0" name="Google Shape;3480;p4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1" name="Google Shape;3481;p4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2" name="Google Shape;3482;p4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3" name="Google Shape;3483;p4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4" name="Google Shape;3484;p4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5" name="Google Shape;3485;p4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6" name="Google Shape;3486;p4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7" name="Google Shape;3487;p4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8" name="Google Shape;3488;p4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9" name="Google Shape;3489;p4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0" name="Google Shape;3490;p4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1" name="Google Shape;3491;p4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2" name="Google Shape;3492;p4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3" name="Google Shape;3493;p4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4" name="Google Shape;3494;p4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5" name="Google Shape;3495;p4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6" name="Google Shape;3496;p4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7" name="Google Shape;3497;p4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8" name="Google Shape;3498;p4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9" name="Google Shape;3499;p4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0" name="Google Shape;3500;p4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1" name="Google Shape;3501;p4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2" name="Google Shape;3502;p4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3" name="Google Shape;3503;p4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4" name="Google Shape;3504;p4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5" name="Google Shape;3505;p4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6" name="Google Shape;3506;p4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7" name="Google Shape;3507;p4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8" name="Google Shape;3508;p4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9" name="Google Shape;3509;p4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0" name="Google Shape;3510;p4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1" name="Google Shape;3511;p4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2" name="Google Shape;3512;p4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3" name="Google Shape;3513;p4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4" name="Google Shape;3514;p4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5" name="Google Shape;3515;p4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6" name="Google Shape;3516;p4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7" name="Google Shape;3517;p4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8" name="Google Shape;3518;p4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9" name="Google Shape;3519;p4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0" name="Google Shape;3520;p4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1" name="Google Shape;3521;p4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2" name="Google Shape;3522;p4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3" name="Google Shape;3523;p4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55897876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">
  <p:cSld name="4_Title Slide">
    <p:bg>
      <p:bgPr>
        <a:solidFill>
          <a:srgbClr val="C00000"/>
        </a:solidFill>
        <a:effectLst/>
      </p:bgPr>
    </p:bg>
    <p:spTree>
      <p:nvGrpSpPr>
        <p:cNvPr id="1" name="Shape 3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25" name="Google Shape;3525;p4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526" name="Google Shape;3526;p4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527" name="Google Shape;3527;p4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528" name="Google Shape;3528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9" name="Google Shape;3529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30" name="Google Shape;3530;p4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531" name="Google Shape;3531;p4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532" name="Google Shape;3532;p4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3" name="Google Shape;3533;p4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34" name="Google Shape;3534;p4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535" name="Google Shape;3535;p4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6" name="Google Shape;3536;p4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37" name="Google Shape;3537;p4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538" name="Google Shape;3538;p4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9" name="Google Shape;3539;p4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40" name="Google Shape;3540;p4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541" name="Google Shape;3541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2" name="Google Shape;3542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43" name="Google Shape;3543;p4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544" name="Google Shape;3544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5" name="Google Shape;3545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46" name="Google Shape;3546;p4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4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48" name="Google Shape;3548;p45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549" name="Google Shape;3549;p4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4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51" name="Google Shape;3551;p45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552" name="Google Shape;3552;p4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4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4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4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4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4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4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4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4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4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62" name="Google Shape;3562;p45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3563" name="Google Shape;3563;p4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4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65" name="Google Shape;3565;p45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66" name="Google Shape;3566;p45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567" name="Google Shape;3567;p45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3568" name="Google Shape;3568;p4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4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70" name="Google Shape;3570;p4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1" name="Google Shape;3571;p4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2" name="Google Shape;3572;p4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3" name="Google Shape;3573;p4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4" name="Google Shape;3574;p4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5" name="Google Shape;3575;p4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6" name="Google Shape;3576;p4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7" name="Google Shape;3577;p4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8" name="Google Shape;3578;p4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9" name="Google Shape;3579;p4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0" name="Google Shape;3580;p4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1" name="Google Shape;3581;p4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2" name="Google Shape;3582;p4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3" name="Google Shape;3583;p4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4" name="Google Shape;3584;p4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5" name="Google Shape;3585;p4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6" name="Google Shape;3586;p4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7" name="Google Shape;3587;p4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8" name="Google Shape;3588;p4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9" name="Google Shape;3589;p4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0" name="Google Shape;3590;p4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1" name="Google Shape;3591;p4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2" name="Google Shape;3592;p4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3" name="Google Shape;3593;p4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4" name="Google Shape;3594;p4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5" name="Google Shape;3595;p4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6" name="Google Shape;3596;p4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7" name="Google Shape;3597;p4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8" name="Google Shape;3598;p4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9" name="Google Shape;3599;p4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0" name="Google Shape;3600;p4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1" name="Google Shape;3601;p4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2" name="Google Shape;3602;p4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3" name="Google Shape;3603;p4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4" name="Google Shape;3604;p4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5" name="Google Shape;3605;p4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6" name="Google Shape;3606;p4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7" name="Google Shape;3607;p4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8" name="Google Shape;3608;p4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9" name="Google Shape;3609;p4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0" name="Google Shape;3610;p4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1" name="Google Shape;3611;p4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2" name="Google Shape;3612;p4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3" name="Google Shape;3613;p4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4" name="Google Shape;3614;p4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615" name="Google Shape;3615;p45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3616" name="Google Shape;3616;p45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F3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617" name="Google Shape;3617;p45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3618" name="Google Shape;3618;p45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9" name="Google Shape;3619;p45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0" name="Google Shape;3620;p45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621" name="Google Shape;3621;p45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3622" name="Google Shape;3622;p45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45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45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45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45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45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45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45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45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45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45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45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45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45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45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45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45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45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45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45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45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45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45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45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45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45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45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45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45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45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45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45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45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45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45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45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45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45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45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45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45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45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45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45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45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45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45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45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45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45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45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45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45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45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45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45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78" name="Google Shape;3678;p45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3679" name="Google Shape;3679;p45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3680" name="Google Shape;3680;p45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681" name="Google Shape;3681;p45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3682" name="Google Shape;3682;p45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3" name="Google Shape;3683;p45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4" name="Google Shape;3684;p45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5" name="Google Shape;3685;p45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6" name="Google Shape;3686;p45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7" name="Google Shape;3687;p45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8" name="Google Shape;3688;p45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9" name="Google Shape;3689;p45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0" name="Google Shape;3690;p45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1" name="Google Shape;3691;p45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2" name="Google Shape;3692;p45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3" name="Google Shape;3693;p45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4" name="Google Shape;3694;p45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5" name="Google Shape;3695;p45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6" name="Google Shape;3696;p45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7" name="Google Shape;3697;p45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8" name="Google Shape;3698;p45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9" name="Google Shape;3699;p45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0" name="Google Shape;3700;p45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1" name="Google Shape;3701;p45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2" name="Google Shape;3702;p45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3" name="Google Shape;3703;p45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4" name="Google Shape;3704;p45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5" name="Google Shape;3705;p45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3706" name="Google Shape;3706;p45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45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45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45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45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45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45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45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45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45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45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45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45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45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45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45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45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45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45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45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45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45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45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45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45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45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45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45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45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45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45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45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45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45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45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45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45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45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45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45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46" name="Google Shape;3746;p45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3747" name="Google Shape;3747;p45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8" name="Google Shape;3748;p45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9" name="Google Shape;3749;p45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50" name="Google Shape;3750;p45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51" name="Google Shape;3751;p45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752" name="Google Shape;3752;p45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3753" name="Google Shape;3753;p45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54" name="Google Shape;3754;p45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3755" name="Google Shape;3755;p45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6" name="Google Shape;3756;p45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7" name="Google Shape;3757;p45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8" name="Google Shape;3758;p45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9" name="Google Shape;3759;p45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0" name="Google Shape;3760;p45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41063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7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6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=""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516653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C00000"/>
        </a:solidFill>
        <a:effectLst/>
      </p:bgPr>
    </p:bg>
    <p:spTree>
      <p:nvGrpSpPr>
        <p:cNvPr id="1" name="Shape 3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62" name="Google Shape;3762;p4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763" name="Google Shape;3763;p4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64" name="Google Shape;3764;p4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765" name="Google Shape;3765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6" name="Google Shape;3766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67" name="Google Shape;3767;p4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68" name="Google Shape;3768;p4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769" name="Google Shape;3769;p4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0" name="Google Shape;3770;p4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1" name="Google Shape;3771;p4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772" name="Google Shape;3772;p4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3" name="Google Shape;3773;p4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4" name="Google Shape;3774;p4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775" name="Google Shape;3775;p4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6" name="Google Shape;3776;p4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7" name="Google Shape;3777;p4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778" name="Google Shape;3778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9" name="Google Shape;3779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80" name="Google Shape;3780;p4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781" name="Google Shape;3781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2" name="Google Shape;3782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83" name="Google Shape;3783;p4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4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85" name="Google Shape;3785;p4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6" name="Google Shape;3786;p4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7" name="Google Shape;3787;p4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8" name="Google Shape;3788;p4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9" name="Google Shape;3789;p4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0" name="Google Shape;3790;p4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1" name="Google Shape;3791;p4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2" name="Google Shape;3792;p4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3" name="Google Shape;3793;p4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4" name="Google Shape;3794;p4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5" name="Google Shape;3795;p4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6" name="Google Shape;3796;p4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7" name="Google Shape;3797;p4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8" name="Google Shape;3798;p4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9" name="Google Shape;3799;p4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0" name="Google Shape;3800;p4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1" name="Google Shape;3801;p4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2" name="Google Shape;3802;p4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3" name="Google Shape;3803;p4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4" name="Google Shape;3804;p4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5" name="Google Shape;3805;p4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6" name="Google Shape;3806;p4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7" name="Google Shape;3807;p4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8" name="Google Shape;3808;p4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9" name="Google Shape;3809;p4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0" name="Google Shape;3810;p4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1" name="Google Shape;3811;p4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2" name="Google Shape;3812;p4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3" name="Google Shape;3813;p4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4" name="Google Shape;3814;p4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5" name="Google Shape;3815;p4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6" name="Google Shape;3816;p4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7" name="Google Shape;3817;p4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8" name="Google Shape;3818;p4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9" name="Google Shape;3819;p4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0" name="Google Shape;3820;p4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1" name="Google Shape;3821;p4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2" name="Google Shape;3822;p4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3" name="Google Shape;3823;p4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4" name="Google Shape;3824;p4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5" name="Google Shape;3825;p4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6" name="Google Shape;3826;p4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7" name="Google Shape;3827;p4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8" name="Google Shape;3828;p4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9" name="Google Shape;3829;p4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30" name="Google Shape;3830;p4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31" name="Google Shape;3831;p4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32" name="Google Shape;3832;p4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833" name="Google Shape;3833;p4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834" name="Google Shape;3834;p4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4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36" name="Google Shape;3836;p4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837" name="Google Shape;3837;p4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4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4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4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4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4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4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4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4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4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47" name="Google Shape;3847;p4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848" name="Google Shape;3848;p4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4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50" name="Google Shape;3850;p4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51" name="Google Shape;3851;p4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852" name="Google Shape;3852;p4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853" name="Google Shape;3853;p4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4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55" name="Google Shape;3855;p46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856" name="Google Shape;3856;p46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857" name="Google Shape;3857;p46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858" name="Google Shape;3858;p46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9" name="Google Shape;3859;p46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0" name="Google Shape;3860;p46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1" name="Google Shape;3861;p46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2" name="Google Shape;3862;p46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3" name="Google Shape;3863;p46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4" name="Google Shape;3864;p46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5" name="Google Shape;3865;p46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6" name="Google Shape;3866;p46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7" name="Google Shape;3867;p46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8" name="Google Shape;3868;p46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9" name="Google Shape;3869;p46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0" name="Google Shape;3870;p46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1" name="Google Shape;3871;p46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2" name="Google Shape;3872;p46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3" name="Google Shape;3873;p46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4" name="Google Shape;3874;p46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5" name="Google Shape;3875;p46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6" name="Google Shape;3876;p46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7" name="Google Shape;3877;p46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8" name="Google Shape;3878;p46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9" name="Google Shape;3879;p46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0" name="Google Shape;3880;p46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1" name="Google Shape;3881;p46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2" name="Google Shape;3882;p46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3" name="Google Shape;3883;p46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4" name="Google Shape;3884;p46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5" name="Google Shape;3885;p46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6" name="Google Shape;3886;p46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7" name="Google Shape;3887;p46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8" name="Google Shape;3888;p46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9" name="Google Shape;3889;p46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0" name="Google Shape;3890;p46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1" name="Google Shape;3891;p46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2" name="Google Shape;3892;p46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3" name="Google Shape;3893;p46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4" name="Google Shape;3894;p46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5" name="Google Shape;3895;p46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6" name="Google Shape;3896;p46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7" name="Google Shape;3897;p46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8" name="Google Shape;3898;p46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9" name="Google Shape;3899;p46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0" name="Google Shape;3900;p46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1" name="Google Shape;3901;p46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2" name="Google Shape;3902;p46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3" name="Google Shape;3903;p46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4" name="Google Shape;3904;p46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5" name="Google Shape;3905;p46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6" name="Google Shape;3906;p46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7" name="Google Shape;3907;p46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8" name="Google Shape;3908;p46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9" name="Google Shape;3909;p46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0" name="Google Shape;3910;p46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1" name="Google Shape;3911;p46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2" name="Google Shape;3912;p46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3" name="Google Shape;3913;p46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14" name="Google Shape;3914;p46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4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4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46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46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46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46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46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46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46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46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46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46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46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46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46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46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46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46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46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46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46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46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46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46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46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46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46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46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46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46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46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46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46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46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46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46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46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46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46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46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46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46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46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46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46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46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46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46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46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46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46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46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46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68" name="Google Shape;3968;p46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148296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C00000"/>
        </a:solidFill>
        <a:effectLst/>
      </p:bgPr>
    </p:bg>
    <p:spTree>
      <p:nvGrpSpPr>
        <p:cNvPr id="1" name="Shape 3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0" name="Google Shape;3970;p4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971" name="Google Shape;3971;p4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972" name="Google Shape;3972;p4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973" name="Google Shape;3973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4" name="Google Shape;3974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75" name="Google Shape;3975;p4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976" name="Google Shape;3976;p4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977" name="Google Shape;3977;p4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8" name="Google Shape;3978;p4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79" name="Google Shape;3979;p4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980" name="Google Shape;3980;p4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1" name="Google Shape;3981;p4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2" name="Google Shape;3982;p4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983" name="Google Shape;3983;p4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4" name="Google Shape;3984;p4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5" name="Google Shape;3985;p4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986" name="Google Shape;3986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7" name="Google Shape;3987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8" name="Google Shape;3988;p4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989" name="Google Shape;3989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0" name="Google Shape;3990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1" name="Google Shape;3991;p4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4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93" name="Google Shape;3993;p4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4" name="Google Shape;3994;p4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5" name="Google Shape;3995;p4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6" name="Google Shape;3996;p4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7" name="Google Shape;3997;p4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8" name="Google Shape;3998;p4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9" name="Google Shape;3999;p4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0" name="Google Shape;4000;p4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1" name="Google Shape;4001;p4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2" name="Google Shape;4002;p4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3" name="Google Shape;4003;p4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4" name="Google Shape;4004;p4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5" name="Google Shape;4005;p4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6" name="Google Shape;4006;p4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7" name="Google Shape;4007;p4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8" name="Google Shape;4008;p4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9" name="Google Shape;4009;p4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0" name="Google Shape;4010;p4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1" name="Google Shape;4011;p4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2" name="Google Shape;4012;p4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3" name="Google Shape;4013;p4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4" name="Google Shape;4014;p4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5" name="Google Shape;4015;p4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6" name="Google Shape;4016;p4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7" name="Google Shape;4017;p4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8" name="Google Shape;4018;p4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9" name="Google Shape;4019;p4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0" name="Google Shape;4020;p4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1" name="Google Shape;4021;p4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2" name="Google Shape;4022;p4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3" name="Google Shape;4023;p4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4" name="Google Shape;4024;p4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5" name="Google Shape;4025;p4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6" name="Google Shape;4026;p4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7" name="Google Shape;4027;p4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8" name="Google Shape;4028;p4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9" name="Google Shape;4029;p4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0" name="Google Shape;4030;p4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1" name="Google Shape;4031;p4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2" name="Google Shape;4032;p4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3" name="Google Shape;4033;p4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4" name="Google Shape;4034;p4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5" name="Google Shape;4035;p4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6" name="Google Shape;4036;p4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7" name="Google Shape;4037;p4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8" name="Google Shape;4038;p4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9" name="Google Shape;4039;p4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40" name="Google Shape;4040;p4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041" name="Google Shape;4041;p4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4042" name="Google Shape;4042;p4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4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4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4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4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4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4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4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4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4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4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4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4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4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4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4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4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4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4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4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4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4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4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4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4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4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4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4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4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4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4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4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4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4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4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4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4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4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4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4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4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83" name="Google Shape;4083;p4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4084" name="Google Shape;4084;p4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4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86" name="Google Shape;4086;p4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4087" name="Google Shape;4087;p4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4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4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4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4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4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4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4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4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4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97" name="Google Shape;4097;p4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4098" name="Google Shape;4098;p4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4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00" name="Google Shape;4100;p4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01" name="Google Shape;4101;p4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102" name="Google Shape;4102;p4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4103" name="Google Shape;4103;p4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4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05" name="Google Shape;4105;p4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53267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C00000"/>
        </a:solidFill>
        <a:effectLst/>
      </p:bgPr>
    </p:bg>
    <p:spTree>
      <p:nvGrpSpPr>
        <p:cNvPr id="1" name="Shape 4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7" name="Google Shape;4107;p4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108" name="Google Shape;4108;p4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09" name="Google Shape;4109;p4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110" name="Google Shape;4110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1" name="Google Shape;4111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12" name="Google Shape;4112;p4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13" name="Google Shape;4113;p4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114" name="Google Shape;4114;p4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5" name="Google Shape;4115;p4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16" name="Google Shape;4116;p4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117" name="Google Shape;4117;p4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8" name="Google Shape;4118;p4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19" name="Google Shape;4119;p4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120" name="Google Shape;4120;p4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1" name="Google Shape;4121;p4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22" name="Google Shape;4122;p4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123" name="Google Shape;4123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4" name="Google Shape;4124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25" name="Google Shape;4125;p4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126" name="Google Shape;4126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7" name="Google Shape;4127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28" name="Google Shape;4128;p4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4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30" name="Google Shape;4130;p4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1" name="Google Shape;4131;p4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2" name="Google Shape;4132;p4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3" name="Google Shape;4133;p4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4" name="Google Shape;4134;p4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5" name="Google Shape;4135;p4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6" name="Google Shape;4136;p4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7" name="Google Shape;4137;p4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8" name="Google Shape;4138;p4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9" name="Google Shape;4139;p4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0" name="Google Shape;4140;p4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1" name="Google Shape;4141;p4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2" name="Google Shape;4142;p4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3" name="Google Shape;4143;p4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4" name="Google Shape;4144;p4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5" name="Google Shape;4145;p4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6" name="Google Shape;4146;p4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7" name="Google Shape;4147;p4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8" name="Google Shape;4148;p4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9" name="Google Shape;4149;p4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0" name="Google Shape;4150;p4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1" name="Google Shape;4151;p4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2" name="Google Shape;4152;p4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3" name="Google Shape;4153;p4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4" name="Google Shape;4154;p4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5" name="Google Shape;4155;p4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6" name="Google Shape;4156;p4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7" name="Google Shape;4157;p4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8" name="Google Shape;4158;p4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9" name="Google Shape;4159;p4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0" name="Google Shape;4160;p4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1" name="Google Shape;4161;p4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2" name="Google Shape;4162;p4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3" name="Google Shape;4163;p4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4" name="Google Shape;4164;p4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5" name="Google Shape;4165;p4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6" name="Google Shape;4166;p4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7" name="Google Shape;4167;p4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8" name="Google Shape;4168;p4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9" name="Google Shape;4169;p4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0" name="Google Shape;4170;p4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1" name="Google Shape;4171;p4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2" name="Google Shape;4172;p4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3" name="Google Shape;4173;p4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4" name="Google Shape;4174;p4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5" name="Google Shape;4175;p4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6" name="Google Shape;4176;p4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7" name="Google Shape;4177;p4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178" name="Google Shape;4178;p4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4179" name="Google Shape;4179;p4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4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4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4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4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4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4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4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4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4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4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4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4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4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4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4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4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4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4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4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4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4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4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4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4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4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4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4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4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4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4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4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4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4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4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4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4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4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4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4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4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4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4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4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4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4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4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4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4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4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4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4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4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4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4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4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4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4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4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4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4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4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4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42" name="Google Shape;4242;p4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4243" name="Google Shape;4243;p4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4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45" name="Google Shape;4245;p4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4246" name="Google Shape;4246;p4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4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4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4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4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4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4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4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4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4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56" name="Google Shape;4256;p4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4257" name="Google Shape;4257;p4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4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59" name="Google Shape;4259;p4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60" name="Google Shape;4260;p4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261" name="Google Shape;4261;p4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4262" name="Google Shape;4262;p4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4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64" name="Google Shape;4264;p48"/>
          <p:cNvSpPr txBox="1"/>
          <p:nvPr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36455659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bg>
      <p:bgPr>
        <a:solidFill>
          <a:srgbClr val="C00000"/>
        </a:solidFill>
        <a:effectLst/>
      </p:bgPr>
    </p:bg>
    <p:spTree>
      <p:nvGrpSpPr>
        <p:cNvPr id="1" name="Shape 4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66" name="Google Shape;4266;p4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267" name="Google Shape;4267;p4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268" name="Google Shape;4268;p4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269" name="Google Shape;4269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0" name="Google Shape;4270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71" name="Google Shape;4271;p4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272" name="Google Shape;4272;p4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273" name="Google Shape;4273;p4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4" name="Google Shape;4274;p4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75" name="Google Shape;4275;p4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276" name="Google Shape;4276;p4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7" name="Google Shape;4277;p4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78" name="Google Shape;4278;p4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279" name="Google Shape;4279;p4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0" name="Google Shape;4280;p4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81" name="Google Shape;4281;p4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282" name="Google Shape;4282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3" name="Google Shape;4283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84" name="Google Shape;4284;p4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285" name="Google Shape;4285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6" name="Google Shape;4286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87" name="Google Shape;4287;p4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4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89" name="Google Shape;4289;p4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0" name="Google Shape;4290;p4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1" name="Google Shape;4291;p4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2" name="Google Shape;4292;p4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3" name="Google Shape;4293;p4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4" name="Google Shape;4294;p4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5" name="Google Shape;4295;p4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6" name="Google Shape;4296;p4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7" name="Google Shape;4297;p4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8" name="Google Shape;4298;p4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9" name="Google Shape;4299;p4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0" name="Google Shape;4300;p4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1" name="Google Shape;4301;p4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2" name="Google Shape;4302;p4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3" name="Google Shape;4303;p4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4" name="Google Shape;4304;p4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5" name="Google Shape;4305;p4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6" name="Google Shape;4306;p4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7" name="Google Shape;4307;p4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8" name="Google Shape;4308;p4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9" name="Google Shape;4309;p4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0" name="Google Shape;4310;p4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1" name="Google Shape;4311;p4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2" name="Google Shape;4312;p4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3" name="Google Shape;4313;p4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4" name="Google Shape;4314;p4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5" name="Google Shape;4315;p4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6" name="Google Shape;4316;p4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7" name="Google Shape;4317;p4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8" name="Google Shape;4318;p4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9" name="Google Shape;4319;p4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0" name="Google Shape;4320;p4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1" name="Google Shape;4321;p4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2" name="Google Shape;4322;p4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3" name="Google Shape;4323;p4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4" name="Google Shape;4324;p4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5" name="Google Shape;4325;p4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6" name="Google Shape;4326;p4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7" name="Google Shape;4327;p4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8" name="Google Shape;4328;p4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9" name="Google Shape;4329;p4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0" name="Google Shape;4330;p4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1" name="Google Shape;4331;p4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2" name="Google Shape;4332;p4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3" name="Google Shape;4333;p4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6436594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">
    <p:bg>
      <p:bgPr>
        <a:solidFill>
          <a:srgbClr val="E36C09"/>
        </a:solidFill>
        <a:effectLst/>
      </p:bgPr>
    </p:bg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oogle Shape;14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5" name="Google Shape;15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19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" name="Google Shape;20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21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2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" name="Google Shape;23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24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5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" name="Google Shape;26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7" name="Google Shape;27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8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" name="Google Shape;29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0" name="Google Shape;30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31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2" name="Google Shape;32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3" name="Google Shape;3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3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35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36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8" name="Google Shape;38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40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41" name="Google Shape;41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47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48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50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1" name="Google Shape;51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52" name="Google Shape;52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53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54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" name="Google Shape;55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56" name="Google Shape;56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7" name="Google Shape;57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58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9" name="Google Shape;59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1" name="Google Shape;101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2" name="Google Shape;102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3" name="Google Shape;103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04" name="Google Shape;104;p23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05" name="Google Shape;105;p23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FAB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6" name="Google Shape;106;p23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07" name="Google Shape;107;p23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108;p23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109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0" name="Google Shape;110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1" name="Google Shape;111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7" name="Google Shape;167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8" name="Google Shape;168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9" name="Google Shape;169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70" name="Google Shape;170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71" name="Google Shape;171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" name="Google Shape;192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" name="Google Shape;193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" name="Google Shape;194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5" name="Google Shape;195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5" name="Google Shape;235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6" name="Google Shape;236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9" name="Google Shape;239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" name="Google Shape;24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41" name="Google Shape;241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42" name="Google Shape;242;p23"/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3" name="Google Shape;243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4" name="Google Shape;244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57242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bg>
      <p:bgPr>
        <a:solidFill>
          <a:srgbClr val="E36C09"/>
        </a:solidFill>
        <a:effectLst/>
      </p:bgPr>
    </p:bg>
    <p:spTree>
      <p:nvGrpSpPr>
        <p:cNvPr id="1" name="Shape 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1" name="Google Shape;251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" name="Google Shape;252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6" name="Google Shape;256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7" name="Google Shape;257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8" name="Google Shape;258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0" name="Google Shape;260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61" name="Google Shape;261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3" name="Google Shape;263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4" name="Google Shape;264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" name="Google Shape;266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7" name="Google Shape;267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9" name="Google Shape;269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70" name="Google Shape;27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2" name="Google Shape;272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4" name="Google Shape;274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" name="Google Shape;318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" name="Google Shape;319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" name="Google Shape;320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" name="Google Shape;321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22" name="Google Shape;322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23" name="Google Shape;323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5" name="Google Shape;325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6" name="Google Shape;326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6" name="Google Shape;336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7" name="Google Shape;337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9" name="Google Shape;339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0" name="Google Shape;340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41" name="Google Shape;341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42" name="Google Shape;342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4" name="Google Shape;344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5" name="Google Shape;345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6" name="Google Shape;346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7" name="Google Shape;347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399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400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401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402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403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7" name="Google Shape;457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730805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E36C09"/>
        </a:solidFill>
        <a:effectLst/>
      </p:bgPr>
    </p:bg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" name="Google Shape;459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60" name="Google Shape;460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4" name="Google Shape;464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5" name="Google Shape;465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6" name="Google Shape;466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467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8" name="Google Shape;468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9" name="Google Shape;469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470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1" name="Google Shape;471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72" name="Google Shape;472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473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4" name="Google Shape;474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5" name="Google Shape;475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476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7" name="Google Shape;477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8" name="Google Shape;47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47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80" name="Google Shape;480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2" name="Google Shape;482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3" name="Google Shape;523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4" name="Google Shape;524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5" name="Google Shape;525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6" name="Google Shape;526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pic>
        <p:nvPicPr>
          <p:cNvPr id="527" name="Google Shape;527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27336" y="106519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176623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bg>
      <p:bgPr>
        <a:solidFill>
          <a:srgbClr val="E36C09"/>
        </a:solidFill>
        <a:effectLst/>
      </p:bgPr>
    </p:bg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9" name="Google Shape;529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30" name="Google Shape;530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4" name="Google Shape;534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5" name="Google Shape;535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6" name="Google Shape;536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9" name="Google Shape;539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1" name="Google Shape;541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42" name="Google Shape;542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4" name="Google Shape;544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5" name="Google Shape;545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7" name="Google Shape;547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8" name="Google Shape;54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50" name="Google Shape;550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2" name="Google Shape;552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3" name="Google Shape;593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4" name="Google Shape;594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5" name="Google Shape;595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6" name="Google Shape;596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7" name="Google Shape;597;p2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8" name="Google Shape;598;p2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9" name="Google Shape;599;p2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00" name="Google Shape;600;p26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01" name="Google Shape;601;p26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02" name="Google Shape;602;p26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26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26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26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26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26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26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26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26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26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26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26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26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26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6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26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26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26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26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26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26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26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26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26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26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26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26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26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26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26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26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26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26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26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26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26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26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26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26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26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26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3" name="Google Shape;643;p2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644" name="Google Shape;644;p2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2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6" name="Google Shape;646;p2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647" name="Google Shape;647;p2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2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2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2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2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2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2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2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2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2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7" name="Google Shape;657;p2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658" name="Google Shape;658;p2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2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60" name="Google Shape;660;p2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2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662" name="Google Shape;662;p2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663" name="Google Shape;663;p2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2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98857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bg>
      <p:bgPr>
        <a:solidFill>
          <a:srgbClr val="E36C09"/>
        </a:solidFill>
        <a:effectLst/>
      </p:bgPr>
    </p:bg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6" name="Google Shape;666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667" name="Google Shape;667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68" name="Google Shape;668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669" name="Google Shape;669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0" name="Google Shape;670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1" name="Google Shape;671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72" name="Google Shape;672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73" name="Google Shape;673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4" name="Google Shape;674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5" name="Google Shape;675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76" name="Google Shape;676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" name="Google Shape;677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8" name="Google Shape;678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79" name="Google Shape;679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" name="Google Shape;680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1" name="Google Shape;681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82" name="Google Shape;682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" name="Google Shape;683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4" name="Google Shape;684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85" name="Google Shape;685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" name="Google Shape;686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87" name="Google Shape;687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89" name="Google Shape;689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0" name="Google Shape;690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1" name="Google Shape;691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2" name="Google Shape;692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3" name="Google Shape;693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4" name="Google Shape;694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5" name="Google Shape;695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6" name="Google Shape;696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7" name="Google Shape;697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8" name="Google Shape;698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9" name="Google Shape;699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0" name="Google Shape;700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1" name="Google Shape;701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2" name="Google Shape;702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3" name="Google Shape;703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4" name="Google Shape;704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5" name="Google Shape;705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6" name="Google Shape;706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7" name="Google Shape;707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8" name="Google Shape;708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9" name="Google Shape;709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0" name="Google Shape;710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1" name="Google Shape;711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2" name="Google Shape;712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3" name="Google Shape;713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4" name="Google Shape;714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5" name="Google Shape;715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6" name="Google Shape;716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7" name="Google Shape;717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8" name="Google Shape;718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9" name="Google Shape;719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0" name="Google Shape;720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1" name="Google Shape;721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2" name="Google Shape;722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3" name="Google Shape;723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4" name="Google Shape;724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6" name="Google Shape;726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7" name="Google Shape;727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8" name="Google Shape;728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9" name="Google Shape;729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0" name="Google Shape;730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1" name="Google Shape;731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2" name="Google Shape;732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3" name="Google Shape;733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86943909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bg>
      <p:bgPr>
        <a:solidFill>
          <a:srgbClr val="E36C09"/>
        </a:solidFill>
        <a:effectLst/>
      </p:bgPr>
    </p:bg>
    <p:spTree>
      <p:nvGrpSpPr>
        <p:cNvPr id="1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" name="Google Shape;735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6" name="Google Shape;736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40" name="Google Shape;740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41" name="Google Shape;741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42" name="Google Shape;742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3" name="Google Shape;743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4" name="Google Shape;744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5" name="Google Shape;745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6" name="Google Shape;746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7" name="Google Shape;747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8" name="Google Shape;748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" name="Google Shape;749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0" name="Google Shape;750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51" name="Google Shape;751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2" name="Google Shape;752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3" name="Google Shape;753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4" name="Google Shape;75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" name="Google Shape;75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6" name="Google Shape;756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8" name="Google Shape;758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9" name="Google Shape;799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0" name="Google Shape;800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1" name="Google Shape;801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2" name="Google Shape;802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3" name="Google Shape;803;p2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4" name="Google Shape;804;p2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5" name="Google Shape;805;p2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6" name="Google Shape;806;p28"/>
          <p:cNvSpPr txBox="1"/>
          <p:nvPr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807" name="Google Shape;807;p2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08" name="Google Shape;808;p2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1" name="Google Shape;871;p2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872" name="Google Shape;872;p2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4" name="Google Shape;874;p2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875" name="Google Shape;875;p2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85" name="Google Shape;885;p2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886" name="Google Shape;886;p2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88" name="Google Shape;888;p2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89" name="Google Shape;889;p2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890" name="Google Shape;890;p2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891" name="Google Shape;891;p2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01240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69364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E36C09"/>
        </a:solidFill>
        <a:effectLst/>
      </p:bgPr>
    </p:bg>
    <p:spTree>
      <p:nvGrpSpPr>
        <p:cNvPr id="1" name="Shape 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4" name="Google Shape;894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95" name="Google Shape;895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96" name="Google Shape;896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97" name="Google Shape;89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99" name="Google Shape;899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00" name="Google Shape;900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01" name="Google Shape;901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3" name="Google Shape;903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04" name="Google Shape;904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6" name="Google Shape;906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07" name="Google Shape;907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9" name="Google Shape;909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10" name="Google Shape;91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12" name="Google Shape;912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13" name="Google Shape;913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15" name="Google Shape;915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17" name="Google Shape;917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18" name="Google Shape;918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19" name="Google Shape;919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0" name="Google Shape;920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1" name="Google Shape;921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2" name="Google Shape;922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3" name="Google Shape;923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4" name="Google Shape;924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5" name="Google Shape;925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6" name="Google Shape;926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7" name="Google Shape;927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8" name="Google Shape;928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9" name="Google Shape;929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0" name="Google Shape;930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1" name="Google Shape;931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2" name="Google Shape;932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3" name="Google Shape;933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4" name="Google Shape;934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5" name="Google Shape;935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6" name="Google Shape;936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7" name="Google Shape;937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8" name="Google Shape;938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9" name="Google Shape;939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0" name="Google Shape;940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1" name="Google Shape;941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2" name="Google Shape;942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3" name="Google Shape;943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4" name="Google Shape;944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5" name="Google Shape;945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6" name="Google Shape;946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7" name="Google Shape;947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8" name="Google Shape;948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9" name="Google Shape;949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0" name="Google Shape;950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1" name="Google Shape;951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2" name="Google Shape;952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3" name="Google Shape;953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5" name="Google Shape;955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6" name="Google Shape;956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7" name="Google Shape;957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8" name="Google Shape;958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9" name="Google Shape;959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0" name="Google Shape;960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1" name="Google Shape;961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2" name="Google Shape;962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3" name="Google Shape;963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4" name="Google Shape;964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5" name="Google Shape;965;p29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TRÒ CHƠI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66" name="Google Shape;96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67" name="Google Shape;96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9" name="Google Shape;96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70" name="Google Shape;97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0" name="Google Shape;98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81" name="Google Shape;98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" name="Google Shape;98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985" name="Google Shape;98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86" name="Google Shape;98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8" name="Google Shape;988;p29"/>
          <p:cNvGrpSpPr/>
          <p:nvPr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989" name="Google Shape;989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2" name="Google Shape;1052;p29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053" name="Google Shape;1053;p29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29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29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29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29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29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29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29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29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29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29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29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29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29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29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29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29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29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29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29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29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29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29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29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29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29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29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29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29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29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29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29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29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29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29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29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29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29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29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29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29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74787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" name="Google Shape;1095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96" name="Google Shape;1096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97" name="Google Shape;1097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98" name="Google Shape;1098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9" name="Google Shape;1099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00" name="Google Shape;1100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01" name="Google Shape;1101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102" name="Google Shape;1102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4" name="Google Shape;1104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105" name="Google Shape;1105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7" name="Google Shape;1107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08" name="Google Shape;1108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9" name="Google Shape;1109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10" name="Google Shape;1110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111" name="Google Shape;1111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2" name="Google Shape;1112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13" name="Google Shape;1113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114" name="Google Shape;1114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5" name="Google Shape;1115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16" name="Google Shape;1116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8" name="Google Shape;1118;p30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119" name="Google Shape;1119;p3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3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1" name="Google Shape;1121;p30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122" name="Google Shape;1122;p3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3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3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3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3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3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2" name="Google Shape;1132;p30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133" name="Google Shape;1133;p3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35" name="Google Shape;1135;p30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36" name="Google Shape;1136;p30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137" name="Google Shape;1137;p30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138" name="Google Shape;1138;p3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40" name="Google Shape;1140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1" name="Google Shape;1141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2" name="Google Shape;1142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3" name="Google Shape;1143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4" name="Google Shape;1144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5" name="Google Shape;1145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6" name="Google Shape;1146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7" name="Google Shape;1147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8" name="Google Shape;1148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9" name="Google Shape;1149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0" name="Google Shape;1150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1" name="Google Shape;1151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2" name="Google Shape;1152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3" name="Google Shape;1153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4" name="Google Shape;1154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5" name="Google Shape;1155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6" name="Google Shape;1156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7" name="Google Shape;1157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8" name="Google Shape;1158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9" name="Google Shape;1159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0" name="Google Shape;1160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1" name="Google Shape;1161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2" name="Google Shape;1162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3" name="Google Shape;1163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4" name="Google Shape;1164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5" name="Google Shape;1165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6" name="Google Shape;1166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7" name="Google Shape;1167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8" name="Google Shape;1168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9" name="Google Shape;1169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0" name="Google Shape;1170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1" name="Google Shape;1171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2" name="Google Shape;1172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3" name="Google Shape;1173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4" name="Google Shape;1174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5" name="Google Shape;1175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6" name="Google Shape;1176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7" name="Google Shape;1177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8" name="Google Shape;1178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9" name="Google Shape;1179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0" name="Google Shape;1180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1" name="Google Shape;1181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2" name="Google Shape;1182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3" name="Google Shape;1183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4" name="Google Shape;1184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185" name="Google Shape;1185;p30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186" name="Google Shape;1186;p30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87" name="Google Shape;1187;p30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188" name="Google Shape;1188;p30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9" name="Google Shape;1189;p30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0" name="Google Shape;1190;p30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91" name="Google Shape;1191;p30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92" name="Google Shape;1192;p30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30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30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30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30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30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30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30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30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30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30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30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30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30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30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30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30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30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30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30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0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0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0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0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0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0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0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0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0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0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0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0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0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0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0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0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0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0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0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0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0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0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0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0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0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0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0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0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0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0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0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0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0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0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0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0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8" name="Google Shape;1248;p30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249" name="Google Shape;1249;p30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250" name="Google Shape;1250;p30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51" name="Google Shape;1251;p30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252" name="Google Shape;1252;p30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3" name="Google Shape;1253;p30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4" name="Google Shape;1254;p30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5" name="Google Shape;1255;p30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6" name="Google Shape;1256;p30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7" name="Google Shape;1257;p30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8" name="Google Shape;1258;p30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9" name="Google Shape;1259;p30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0" name="Google Shape;1260;p30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1" name="Google Shape;1261;p30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2" name="Google Shape;1262;p30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3" name="Google Shape;1263;p30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4" name="Google Shape;1264;p30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5" name="Google Shape;1265;p30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6" name="Google Shape;1266;p30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7" name="Google Shape;1267;p30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8" name="Google Shape;1268;p30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9" name="Google Shape;1269;p30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0" name="Google Shape;1270;p30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1" name="Google Shape;1271;p30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2" name="Google Shape;1272;p30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3" name="Google Shape;1273;p30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4" name="Google Shape;1274;p30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5" name="Google Shape;1275;p30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76" name="Google Shape;1276;p30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30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30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30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30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30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30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30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30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30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30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30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30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0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30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30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30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30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30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30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30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30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30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30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30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30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30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30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30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30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30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30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30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30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30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30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30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30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30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30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16" name="Google Shape;1316;p30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317" name="Google Shape;1317;p30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30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30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20" name="Google Shape;1320;p30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21" name="Google Shape;1321;p30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322" name="Google Shape;1322;p30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323" name="Google Shape;1323;p30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24" name="Google Shape;1324;p30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325" name="Google Shape;1325;p30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30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30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30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30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30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837309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333" name="Google Shape;1333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34" name="Google Shape;1334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35" name="Google Shape;1335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6" name="Google Shape;1336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37" name="Google Shape;1337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38" name="Google Shape;1338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339" name="Google Shape;1339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0" name="Google Shape;1340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1" name="Google Shape;1341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342" name="Google Shape;1342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3" name="Google Shape;1343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4" name="Google Shape;1344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345" name="Google Shape;1345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6" name="Google Shape;1346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7" name="Google Shape;1347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348" name="Google Shape;1348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9" name="Google Shape;1349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50" name="Google Shape;1350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51" name="Google Shape;1351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2" name="Google Shape;1352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53" name="Google Shape;1353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7" name="Google Shape;135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8" name="Google Shape;135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9" name="Google Shape;135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0" name="Google Shape;136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1" name="Google Shape;136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2" name="Google Shape;136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3" name="Google Shape;136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4" name="Google Shape;136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5" name="Google Shape;136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6" name="Google Shape;136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7" name="Google Shape;136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8" name="Google Shape;136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9" name="Google Shape;136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0" name="Google Shape;137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1" name="Google Shape;137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2" name="Google Shape;137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3" name="Google Shape;137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4" name="Google Shape;137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5" name="Google Shape;137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6" name="Google Shape;137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7" name="Google Shape;137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8" name="Google Shape;137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9" name="Google Shape;137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0" name="Google Shape;138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1" name="Google Shape;138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2" name="Google Shape;138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3" name="Google Shape;138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4" name="Google Shape;138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5" name="Google Shape;138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6" name="Google Shape;138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7" name="Google Shape;138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8" name="Google Shape;138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9" name="Google Shape;138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0" name="Google Shape;139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1" name="Google Shape;139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2" name="Google Shape;139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3" name="Google Shape;139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4" name="Google Shape;139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5" name="Google Shape;139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6" name="Google Shape;139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7" name="Google Shape;139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8" name="Google Shape;139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9" name="Google Shape;139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00" name="Google Shape;1400;p3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01" name="Google Shape;1401;p3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02" name="Google Shape;1402;p3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03" name="Google Shape;1403;p3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404" name="Google Shape;140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6" name="Google Shape;1406;p3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407" name="Google Shape;140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17" name="Google Shape;1417;p3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418" name="Google Shape;141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20" name="Google Shape;1420;p3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21" name="Google Shape;1421;p3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22" name="Google Shape;1422;p3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423" name="Google Shape;142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5" name="Google Shape;1425;p31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426" name="Google Shape;1426;p31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27" name="Google Shape;1427;p31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428" name="Google Shape;1428;p31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9" name="Google Shape;1429;p31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0" name="Google Shape;1430;p31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1" name="Google Shape;1431;p31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2" name="Google Shape;1432;p31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3" name="Google Shape;1433;p31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4" name="Google Shape;1434;p31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5" name="Google Shape;1435;p31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6" name="Google Shape;1436;p31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7" name="Google Shape;1437;p31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8" name="Google Shape;1438;p31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9" name="Google Shape;1439;p31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0" name="Google Shape;1440;p31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1" name="Google Shape;1441;p31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2" name="Google Shape;1442;p31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3" name="Google Shape;1443;p31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4" name="Google Shape;1444;p31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5" name="Google Shape;1445;p31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6" name="Google Shape;1446;p31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7" name="Google Shape;1447;p31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8" name="Google Shape;1448;p31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9" name="Google Shape;1449;p31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0" name="Google Shape;1450;p31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1" name="Google Shape;1451;p31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2" name="Google Shape;1452;p31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3" name="Google Shape;1453;p31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4" name="Google Shape;1454;p31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5" name="Google Shape;1455;p31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6" name="Google Shape;1456;p31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7" name="Google Shape;1457;p31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8" name="Google Shape;1458;p31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9" name="Google Shape;1459;p31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0" name="Google Shape;1460;p31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1" name="Google Shape;1461;p31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2" name="Google Shape;1462;p31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3" name="Google Shape;1463;p31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4" name="Google Shape;1464;p31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5" name="Google Shape;1465;p31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6" name="Google Shape;1466;p31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7" name="Google Shape;1467;p31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8" name="Google Shape;1468;p31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9" name="Google Shape;1469;p31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0" name="Google Shape;1470;p31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1" name="Google Shape;1471;p31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2" name="Google Shape;1472;p31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3" name="Google Shape;1473;p31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4" name="Google Shape;1474;p31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5" name="Google Shape;1475;p31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6" name="Google Shape;1476;p31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31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8" name="Google Shape;1478;p31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1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0" name="Google Shape;1480;p31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1" name="Google Shape;1481;p31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2" name="Google Shape;1482;p31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1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4" name="Google Shape;1484;p31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3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3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31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31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31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31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31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31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31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31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31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31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1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31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31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31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31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31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31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31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31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31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31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31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31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31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31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31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31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31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31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31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31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31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31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31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31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31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31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31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31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31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31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31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31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31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31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31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31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31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31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31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31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38" name="Google Shape;1538;p31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09132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0" name="Google Shape;1540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541" name="Google Shape;1541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42" name="Google Shape;1542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543" name="Google Shape;154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4" name="Google Shape;154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45" name="Google Shape;1545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46" name="Google Shape;1546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547" name="Google Shape;1547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8" name="Google Shape;1548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49" name="Google Shape;1549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550" name="Google Shape;1550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1" name="Google Shape;1551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52" name="Google Shape;1552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553" name="Google Shape;1553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4" name="Google Shape;1554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55" name="Google Shape;1555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56" name="Google Shape;155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7" name="Google Shape;155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58" name="Google Shape;1558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559" name="Google Shape;1559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0" name="Google Shape;1560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61" name="Google Shape;1561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63" name="Google Shape;1563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4" name="Google Shape;1564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5" name="Google Shape;1565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6" name="Google Shape;1566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7" name="Google Shape;1567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8" name="Google Shape;1568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9" name="Google Shape;1569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0" name="Google Shape;1570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1" name="Google Shape;1571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2" name="Google Shape;1572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3" name="Google Shape;1573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4" name="Google Shape;1574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5" name="Google Shape;1575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6" name="Google Shape;1576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7" name="Google Shape;1577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8" name="Google Shape;1578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9" name="Google Shape;1579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0" name="Google Shape;1580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1" name="Google Shape;1581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2" name="Google Shape;1582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3" name="Google Shape;1583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4" name="Google Shape;1584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5" name="Google Shape;1585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6" name="Google Shape;1586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7" name="Google Shape;1587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8" name="Google Shape;1588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9" name="Google Shape;1589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0" name="Google Shape;1590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1" name="Google Shape;1591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2" name="Google Shape;1592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3" name="Google Shape;1593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4" name="Google Shape;1594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5" name="Google Shape;1595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6" name="Google Shape;1596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7" name="Google Shape;1597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8" name="Google Shape;1598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9" name="Google Shape;1599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0" name="Google Shape;1600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1" name="Google Shape;1601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2" name="Google Shape;1602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3" name="Google Shape;1603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4" name="Google Shape;1604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5" name="Google Shape;1605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7" name="Google Shape;1607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8" name="Google Shape;1608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9" name="Google Shape;1609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10" name="Google Shape;1610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611" name="Google Shape;1611;p32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612" name="Google Shape;1612;p32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32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32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32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32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32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32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32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32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32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32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32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32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32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32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32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32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32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32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32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32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32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2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32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32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32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32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32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32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32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32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32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32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32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32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32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32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32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32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32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32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3" name="Google Shape;1653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654" name="Google Shape;1654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6" name="Google Shape;1656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657" name="Google Shape;1657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67" name="Google Shape;1667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68" name="Google Shape;166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70" name="Google Shape;1670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672" name="Google Shape;1672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73" name="Google Shape;167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75" name="Google Shape;1675;p32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279593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7" name="Google Shape;1677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78" name="Google Shape;1678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79" name="Google Shape;1679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80" name="Google Shape;1680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1" name="Google Shape;1681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82" name="Google Shape;1682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83" name="Google Shape;1683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84" name="Google Shape;1684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5" name="Google Shape;1685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86" name="Google Shape;1686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87" name="Google Shape;1687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8" name="Google Shape;1688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89" name="Google Shape;1689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90" name="Google Shape;1690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1" name="Google Shape;1691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2" name="Google Shape;1692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93" name="Google Shape;1693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4" name="Google Shape;1694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5" name="Google Shape;1695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96" name="Google Shape;1696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7" name="Google Shape;1697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98" name="Google Shape;1698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00" name="Google Shape;1700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1" name="Google Shape;1701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2" name="Google Shape;1702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3" name="Google Shape;1703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4" name="Google Shape;1704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5" name="Google Shape;1705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6" name="Google Shape;1706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7" name="Google Shape;1707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8" name="Google Shape;1708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9" name="Google Shape;1709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0" name="Google Shape;1710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1" name="Google Shape;1711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2" name="Google Shape;1712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3" name="Google Shape;1713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4" name="Google Shape;1714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5" name="Google Shape;1715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6" name="Google Shape;1716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7" name="Google Shape;1717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8" name="Google Shape;1718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9" name="Google Shape;1719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0" name="Google Shape;1720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1" name="Google Shape;1721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2" name="Google Shape;1722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3" name="Google Shape;1723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4" name="Google Shape;1724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5" name="Google Shape;1725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6" name="Google Shape;1726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7" name="Google Shape;1727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8" name="Google Shape;1728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9" name="Google Shape;1729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0" name="Google Shape;1730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1" name="Google Shape;1731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2" name="Google Shape;1732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3" name="Google Shape;1733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4" name="Google Shape;1734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5" name="Google Shape;1735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6" name="Google Shape;1736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7" name="Google Shape;1737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8" name="Google Shape;1738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9" name="Google Shape;1739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0" name="Google Shape;1740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1" name="Google Shape;1741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2" name="Google Shape;1742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3" name="Google Shape;1743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4" name="Google Shape;1744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5" name="Google Shape;1745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6" name="Google Shape;1746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7" name="Google Shape;1747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748" name="Google Shape;1748;p33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749" name="Google Shape;1749;p33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33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33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3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3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3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3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3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3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3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3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3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33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33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3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33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33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33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33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3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33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33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33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33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33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33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33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33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33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33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33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33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33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33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33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33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33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33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33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33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33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33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33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33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3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33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33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33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33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33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33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33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33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33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33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33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33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33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33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33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33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33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2" name="Google Shape;1812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813" name="Google Shape;1813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5" name="Google Shape;1815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816" name="Google Shape;1816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6" name="Google Shape;1826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827" name="Google Shape;1827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29" name="Google Shape;1829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831" name="Google Shape;1831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832" name="Google Shape;1832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34" name="Google Shape;1834;p33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9728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6" name="Google Shape;1836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837" name="Google Shape;1837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38" name="Google Shape;1838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839" name="Google Shape;1839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0" name="Google Shape;1840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41" name="Google Shape;1841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42" name="Google Shape;1842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843" name="Google Shape;1843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4" name="Google Shape;1844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45" name="Google Shape;1845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846" name="Google Shape;1846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7" name="Google Shape;1847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48" name="Google Shape;1848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849" name="Google Shape;1849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0" name="Google Shape;1850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51" name="Google Shape;1851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852" name="Google Shape;1852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54" name="Google Shape;1854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55" name="Google Shape;185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6" name="Google Shape;185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57" name="Google Shape;1857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59" name="Google Shape;1859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0" name="Google Shape;1860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1" name="Google Shape;1861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2" name="Google Shape;1862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3" name="Google Shape;1863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4" name="Google Shape;1864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5" name="Google Shape;1865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6" name="Google Shape;1866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7" name="Google Shape;1867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8" name="Google Shape;1868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9" name="Google Shape;1869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0" name="Google Shape;1870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1" name="Google Shape;1871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2" name="Google Shape;1872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3" name="Google Shape;1873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4" name="Google Shape;1874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5" name="Google Shape;1875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6" name="Google Shape;1876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7" name="Google Shape;1877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8" name="Google Shape;1878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9" name="Google Shape;1879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0" name="Google Shape;1880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1" name="Google Shape;1881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2" name="Google Shape;1882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3" name="Google Shape;1883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4" name="Google Shape;1884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5" name="Google Shape;1885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6" name="Google Shape;1886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7" name="Google Shape;1887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8" name="Google Shape;1888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9" name="Google Shape;1889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0" name="Google Shape;1890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1" name="Google Shape;1891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2" name="Google Shape;1892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3" name="Google Shape;1893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4" name="Google Shape;1894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5" name="Google Shape;1895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6" name="Google Shape;1896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7" name="Google Shape;1897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8" name="Google Shape;1898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9" name="Google Shape;1899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0" name="Google Shape;1900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1" name="Google Shape;1901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2" name="Google Shape;1902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3" name="Google Shape;1903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9981952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1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5" name="Google Shape;1905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06" name="Google Shape;1906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07" name="Google Shape;1907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08" name="Google Shape;1908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9" name="Google Shape;1909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10" name="Google Shape;1910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11" name="Google Shape;1911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12" name="Google Shape;1912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3" name="Google Shape;1913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14" name="Google Shape;1914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15" name="Google Shape;1915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6" name="Google Shape;1916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17" name="Google Shape;1917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18" name="Google Shape;1918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9" name="Google Shape;1919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20" name="Google Shape;1920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21" name="Google Shape;1921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2" name="Google Shape;1922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23" name="Google Shape;1923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24" name="Google Shape;192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5" name="Google Shape;192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26" name="Google Shape;1926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8" name="Google Shape;1928;p35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929" name="Google Shape;1929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31" name="Google Shape;1931;p35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932" name="Google Shape;1932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42" name="Google Shape;1942;p35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943" name="Google Shape;1943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45" name="Google Shape;1945;p35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46" name="Google Shape;1946;p35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947" name="Google Shape;1947;p35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948" name="Google Shape;1948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50" name="Google Shape;1950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1" name="Google Shape;1951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2" name="Google Shape;1952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3" name="Google Shape;1953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4" name="Google Shape;1954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5" name="Google Shape;1955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6" name="Google Shape;1956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7" name="Google Shape;1957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8" name="Google Shape;1958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9" name="Google Shape;1959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0" name="Google Shape;1960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1" name="Google Shape;1961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2" name="Google Shape;1962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3" name="Google Shape;1963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4" name="Google Shape;1964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5" name="Google Shape;1965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6" name="Google Shape;1966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7" name="Google Shape;1967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8" name="Google Shape;1968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9" name="Google Shape;1969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0" name="Google Shape;1970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1" name="Google Shape;1971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2" name="Google Shape;1972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3" name="Google Shape;1973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4" name="Google Shape;1974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5" name="Google Shape;1975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6" name="Google Shape;1976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7" name="Google Shape;1977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8" name="Google Shape;1978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9" name="Google Shape;1979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0" name="Google Shape;1980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1" name="Google Shape;1981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2" name="Google Shape;1982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3" name="Google Shape;1983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4" name="Google Shape;1984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5" name="Google Shape;1985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6" name="Google Shape;1986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7" name="Google Shape;1987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8" name="Google Shape;1988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0" name="Google Shape;1990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1" name="Google Shape;1991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2" name="Google Shape;1992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3" name="Google Shape;1993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4" name="Google Shape;1994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995" name="Google Shape;1995;p35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996" name="Google Shape;1996;p35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97" name="Google Shape;1997;p35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998" name="Google Shape;1998;p35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9" name="Google Shape;1999;p35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0" name="Google Shape;2000;p35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01" name="Google Shape;2001;p35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2002" name="Google Shape;2002;p35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35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35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35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35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35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35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35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35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35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35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35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35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35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35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35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35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35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35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35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35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35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35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35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35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35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35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35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35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35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35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35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35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35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35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35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35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35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35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35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35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35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35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35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35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35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35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35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35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35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35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35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35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35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35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35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8" name="Google Shape;2058;p35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059" name="Google Shape;2059;p35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2060" name="Google Shape;2060;p35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061" name="Google Shape;2061;p35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62" name="Google Shape;2062;p35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3" name="Google Shape;2063;p35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4" name="Google Shape;2064;p35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5" name="Google Shape;2065;p35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6" name="Google Shape;2066;p35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7" name="Google Shape;2067;p35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8" name="Google Shape;2068;p35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9" name="Google Shape;2069;p35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0" name="Google Shape;2070;p35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1" name="Google Shape;2071;p35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2" name="Google Shape;2072;p35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3" name="Google Shape;2073;p35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4" name="Google Shape;2074;p35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5" name="Google Shape;2075;p35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6" name="Google Shape;2076;p35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7" name="Google Shape;2077;p35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8" name="Google Shape;2078;p35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9" name="Google Shape;2079;p35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0" name="Google Shape;2080;p35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1" name="Google Shape;2081;p35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2" name="Google Shape;2082;p35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3" name="Google Shape;2083;p35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4" name="Google Shape;2084;p35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5" name="Google Shape;2085;p35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086" name="Google Shape;2086;p35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35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35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35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35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35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35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35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35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35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35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35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35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35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35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35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35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35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35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35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35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35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35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35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35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35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35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35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35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35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35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35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35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35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35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35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35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35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35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35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26" name="Google Shape;2126;p35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127" name="Google Shape;2127;p35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8" name="Google Shape;2128;p35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5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0" name="Google Shape;2130;p35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1" name="Google Shape;2131;p35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32" name="Google Shape;2132;p35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133" name="Google Shape;2133;p35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34" name="Google Shape;2134;p35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135" name="Google Shape;2135;p35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6" name="Google Shape;2136;p35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7" name="Google Shape;2137;p35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8" name="Google Shape;2138;p35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9" name="Google Shape;2139;p35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0" name="Google Shape;2140;p35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949858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2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2" name="Google Shape;214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43" name="Google Shape;214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44" name="Google Shape;214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45" name="Google Shape;214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6" name="Google Shape;214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47" name="Google Shape;214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48" name="Google Shape;214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49" name="Google Shape;214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0" name="Google Shape;215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1" name="Google Shape;215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52" name="Google Shape;215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3" name="Google Shape;215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4" name="Google Shape;215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55" name="Google Shape;215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6" name="Google Shape;215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7" name="Google Shape;215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58" name="Google Shape;215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9" name="Google Shape;215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60" name="Google Shape;216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61" name="Google Shape;216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2" name="Google Shape;216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63" name="Google Shape;216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65" name="Google Shape;216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0" name="Google Shape;218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1" name="Google Shape;218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2" name="Google Shape;218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3" name="Google Shape;218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4" name="Google Shape;218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5" name="Google Shape;218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6" name="Google Shape;218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7" name="Google Shape;218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8" name="Google Shape;218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9" name="Google Shape;218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0" name="Google Shape;219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1" name="Google Shape;219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2" name="Google Shape;219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3" name="Google Shape;219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4" name="Google Shape;219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5" name="Google Shape;219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6" name="Google Shape;219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7" name="Google Shape;219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8" name="Google Shape;219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9" name="Google Shape;219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0" name="Google Shape;220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1" name="Google Shape;220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2" name="Google Shape;220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3" name="Google Shape;220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4" name="Google Shape;220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5" name="Google Shape;220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3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3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3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213" name="Google Shape;2213;p3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214" name="Google Shape;2214;p3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16" name="Google Shape;2216;p3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217" name="Google Shape;2217;p3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3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3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3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3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3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3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3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3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7" name="Google Shape;2227;p3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228" name="Google Shape;2228;p3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3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30" name="Google Shape;2230;p3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3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232" name="Google Shape;2232;p3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33" name="Google Shape;2233;p3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3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35" name="Google Shape;2235;p36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2236" name="Google Shape;2236;p36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37" name="Google Shape;2237;p36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2238" name="Google Shape;2238;p36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9" name="Google Shape;2239;p36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0" name="Google Shape;2240;p36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1" name="Google Shape;2241;p36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2" name="Google Shape;2242;p36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3" name="Google Shape;2243;p36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4" name="Google Shape;2244;p36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5" name="Google Shape;2245;p36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6" name="Google Shape;2246;p36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7" name="Google Shape;2247;p36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8" name="Google Shape;2248;p36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9" name="Google Shape;2249;p36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0" name="Google Shape;2250;p36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1" name="Google Shape;2251;p36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2" name="Google Shape;2252;p36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3" name="Google Shape;2253;p36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4" name="Google Shape;2254;p36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5" name="Google Shape;2255;p36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36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7" name="Google Shape;2257;p36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8" name="Google Shape;2258;p36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9" name="Google Shape;2259;p36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36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1" name="Google Shape;2261;p36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2" name="Google Shape;2262;p36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36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4" name="Google Shape;2264;p36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5" name="Google Shape;2265;p36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36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7" name="Google Shape;2267;p36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8" name="Google Shape;2268;p36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36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0" name="Google Shape;2270;p36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1" name="Google Shape;2271;p36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36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3" name="Google Shape;2273;p36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4" name="Google Shape;2274;p36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5" name="Google Shape;2275;p36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6" name="Google Shape;2276;p36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7" name="Google Shape;2277;p36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8" name="Google Shape;2278;p36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9" name="Google Shape;2279;p36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0" name="Google Shape;2280;p36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1" name="Google Shape;2281;p36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2" name="Google Shape;2282;p36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36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36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36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36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36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36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36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36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36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36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36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4" name="Google Shape;2294;p36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3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3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36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36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36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36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36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36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36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36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36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36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36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36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36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36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36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36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36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36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36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36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36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36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36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36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36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36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36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36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36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36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36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36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36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36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36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36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36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36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36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36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36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36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36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36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36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36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36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36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36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36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36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8" name="Google Shape;2348;p36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409174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2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0" name="Google Shape;2350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51" name="Google Shape;2351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52" name="Google Shape;2352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53" name="Google Shape;2353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4" name="Google Shape;2354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55" name="Google Shape;2355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56" name="Google Shape;2356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57" name="Google Shape;2357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8" name="Google Shape;2358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59" name="Google Shape;2359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60" name="Google Shape;2360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1" name="Google Shape;2361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2" name="Google Shape;2362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63" name="Google Shape;2363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4" name="Google Shape;2364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5" name="Google Shape;2365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66" name="Google Shape;2366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7" name="Google Shape;2367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8" name="Google Shape;2368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69" name="Google Shape;2369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0" name="Google Shape;2370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71" name="Google Shape;2371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73" name="Google Shape;2373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9" name="Google Shape;2389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0" name="Google Shape;2390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1" name="Google Shape;2391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2" name="Google Shape;2392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3" name="Google Shape;2393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4" name="Google Shape;2394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5" name="Google Shape;2395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6" name="Google Shape;2396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7" name="Google Shape;2397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8" name="Google Shape;2398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9" name="Google Shape;2399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0" name="Google Shape;2400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1" name="Google Shape;2401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2" name="Google Shape;2402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3" name="Google Shape;2403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4" name="Google Shape;2404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5" name="Google Shape;2405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6" name="Google Shape;2406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8" name="Google Shape;2408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9" name="Google Shape;2409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0" name="Google Shape;2410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1" name="Google Shape;2411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4" name="Google Shape;2414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5" name="Google Shape;2415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6" name="Google Shape;2416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7" name="Google Shape;2417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8" name="Google Shape;2418;p3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9" name="Google Shape;2419;p3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20" name="Google Shape;2420;p3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421" name="Google Shape;2421;p3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422" name="Google Shape;2422;p3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3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3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3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3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3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3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3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3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3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3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3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3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3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3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3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3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3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3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3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3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3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3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3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3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3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3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3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3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3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3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3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3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3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3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3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3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3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3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3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3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3" name="Google Shape;2463;p3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464" name="Google Shape;2464;p3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3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6" name="Google Shape;2466;p3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467" name="Google Shape;2467;p3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3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3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3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3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3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3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3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3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3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77" name="Google Shape;2477;p3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78" name="Google Shape;2478;p3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3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80" name="Google Shape;2480;p3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81" name="Google Shape;2481;p3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482" name="Google Shape;2482;p3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83" name="Google Shape;2483;p3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3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85" name="Google Shape;2485;p3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201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2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7" name="Google Shape;2487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8" name="Google Shape;2488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89" name="Google Shape;2489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490" name="Google Shape;2490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1" name="Google Shape;2491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92" name="Google Shape;2492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3" name="Google Shape;2493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494" name="Google Shape;2494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5" name="Google Shape;2495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96" name="Google Shape;2496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97" name="Google Shape;2497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8" name="Google Shape;2498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99" name="Google Shape;2499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00" name="Google Shape;2500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1" name="Google Shape;2501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02" name="Google Shape;2502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03" name="Google Shape;2503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4" name="Google Shape;2504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05" name="Google Shape;2505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06" name="Google Shape;2506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7" name="Google Shape;2507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08" name="Google Shape;2508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3" name="Google Shape;2513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4" name="Google Shape;2514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5" name="Google Shape;2515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6" name="Google Shape;2516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7" name="Google Shape;2517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8" name="Google Shape;2518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9" name="Google Shape;2519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0" name="Google Shape;2520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1" name="Google Shape;2521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2" name="Google Shape;2522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3" name="Google Shape;2523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4" name="Google Shape;2524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5" name="Google Shape;2525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6" name="Google Shape;2526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7" name="Google Shape;2527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8" name="Google Shape;2528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9" name="Google Shape;2529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0" name="Google Shape;2530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1" name="Google Shape;2531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2" name="Google Shape;2532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3" name="Google Shape;2533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4" name="Google Shape;2534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5" name="Google Shape;2535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6" name="Google Shape;2536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7" name="Google Shape;2537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8" name="Google Shape;2538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9" name="Google Shape;2539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0" name="Google Shape;2540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1" name="Google Shape;2541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2" name="Google Shape;2542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3" name="Google Shape;2543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4" name="Google Shape;2544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5" name="Google Shape;2545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3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3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3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558" name="Google Shape;2558;p3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559" name="Google Shape;2559;p3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3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3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3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3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3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3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3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3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3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3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3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3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3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3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3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3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3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3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3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3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3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3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3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3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3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3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3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3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3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3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3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3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3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3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3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3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3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3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3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3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3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3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3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3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3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3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3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3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3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3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3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3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3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3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3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3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3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3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3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3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3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3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2" name="Google Shape;2622;p3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623" name="Google Shape;2623;p3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3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5" name="Google Shape;2625;p3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626" name="Google Shape;2626;p3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3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3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3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3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3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3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3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3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3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36" name="Google Shape;2636;p3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637" name="Google Shape;2637;p3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3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39" name="Google Shape;2639;p3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40" name="Google Shape;2640;p3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641" name="Google Shape;2641;p3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642" name="Google Shape;2642;p3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3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44" name="Google Shape;2644;p38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31988364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4.xml"/><Relationship Id="rId18" Type="http://schemas.openxmlformats.org/officeDocument/2006/relationships/slideLayout" Target="../slideLayouts/slideLayout39.xml"/><Relationship Id="rId26" Type="http://schemas.openxmlformats.org/officeDocument/2006/relationships/slideLayout" Target="../slideLayouts/slideLayout47.xml"/><Relationship Id="rId21" Type="http://schemas.openxmlformats.org/officeDocument/2006/relationships/slideLayout" Target="../slideLayouts/slideLayout42.xml"/><Relationship Id="rId34" Type="http://schemas.openxmlformats.org/officeDocument/2006/relationships/slideLayout" Target="../slideLayouts/slideLayout55.xml"/><Relationship Id="rId7" Type="http://schemas.openxmlformats.org/officeDocument/2006/relationships/slideLayout" Target="../slideLayouts/slideLayout28.xml"/><Relationship Id="rId12" Type="http://schemas.openxmlformats.org/officeDocument/2006/relationships/slideLayout" Target="../slideLayouts/slideLayout33.xml"/><Relationship Id="rId17" Type="http://schemas.openxmlformats.org/officeDocument/2006/relationships/slideLayout" Target="../slideLayouts/slideLayout38.xml"/><Relationship Id="rId25" Type="http://schemas.openxmlformats.org/officeDocument/2006/relationships/slideLayout" Target="../slideLayouts/slideLayout46.xml"/><Relationship Id="rId33" Type="http://schemas.openxmlformats.org/officeDocument/2006/relationships/slideLayout" Target="../slideLayouts/slideLayout54.xml"/><Relationship Id="rId2" Type="http://schemas.openxmlformats.org/officeDocument/2006/relationships/slideLayout" Target="../slideLayouts/slideLayout23.xml"/><Relationship Id="rId16" Type="http://schemas.openxmlformats.org/officeDocument/2006/relationships/slideLayout" Target="../slideLayouts/slideLayout37.xml"/><Relationship Id="rId20" Type="http://schemas.openxmlformats.org/officeDocument/2006/relationships/slideLayout" Target="../slideLayouts/slideLayout41.xml"/><Relationship Id="rId29" Type="http://schemas.openxmlformats.org/officeDocument/2006/relationships/slideLayout" Target="../slideLayouts/slideLayout50.xml"/><Relationship Id="rId1" Type="http://schemas.openxmlformats.org/officeDocument/2006/relationships/slideLayout" Target="../slideLayouts/slideLayout22.xml"/><Relationship Id="rId6" Type="http://schemas.openxmlformats.org/officeDocument/2006/relationships/slideLayout" Target="../slideLayouts/slideLayout27.xml"/><Relationship Id="rId11" Type="http://schemas.openxmlformats.org/officeDocument/2006/relationships/slideLayout" Target="../slideLayouts/slideLayout32.xml"/><Relationship Id="rId24" Type="http://schemas.openxmlformats.org/officeDocument/2006/relationships/slideLayout" Target="../slideLayouts/slideLayout45.xml"/><Relationship Id="rId32" Type="http://schemas.openxmlformats.org/officeDocument/2006/relationships/slideLayout" Target="../slideLayouts/slideLayout53.xml"/><Relationship Id="rId37" Type="http://schemas.openxmlformats.org/officeDocument/2006/relationships/image" Target="../media/image5.jpeg"/><Relationship Id="rId5" Type="http://schemas.openxmlformats.org/officeDocument/2006/relationships/slideLayout" Target="../slideLayouts/slideLayout26.xml"/><Relationship Id="rId15" Type="http://schemas.openxmlformats.org/officeDocument/2006/relationships/slideLayout" Target="../slideLayouts/slideLayout36.xml"/><Relationship Id="rId23" Type="http://schemas.openxmlformats.org/officeDocument/2006/relationships/slideLayout" Target="../slideLayouts/slideLayout44.xml"/><Relationship Id="rId28" Type="http://schemas.openxmlformats.org/officeDocument/2006/relationships/slideLayout" Target="../slideLayouts/slideLayout49.xml"/><Relationship Id="rId36" Type="http://schemas.openxmlformats.org/officeDocument/2006/relationships/theme" Target="../theme/theme2.xml"/><Relationship Id="rId10" Type="http://schemas.openxmlformats.org/officeDocument/2006/relationships/slideLayout" Target="../slideLayouts/slideLayout31.xml"/><Relationship Id="rId19" Type="http://schemas.openxmlformats.org/officeDocument/2006/relationships/slideLayout" Target="../slideLayouts/slideLayout40.xml"/><Relationship Id="rId31" Type="http://schemas.openxmlformats.org/officeDocument/2006/relationships/slideLayout" Target="../slideLayouts/slideLayout52.xml"/><Relationship Id="rId4" Type="http://schemas.openxmlformats.org/officeDocument/2006/relationships/slideLayout" Target="../slideLayouts/slideLayout25.xml"/><Relationship Id="rId9" Type="http://schemas.openxmlformats.org/officeDocument/2006/relationships/slideLayout" Target="../slideLayouts/slideLayout30.xml"/><Relationship Id="rId14" Type="http://schemas.openxmlformats.org/officeDocument/2006/relationships/slideLayout" Target="../slideLayouts/slideLayout35.xml"/><Relationship Id="rId22" Type="http://schemas.openxmlformats.org/officeDocument/2006/relationships/slideLayout" Target="../slideLayouts/slideLayout43.xml"/><Relationship Id="rId27" Type="http://schemas.openxmlformats.org/officeDocument/2006/relationships/slideLayout" Target="../slideLayouts/slideLayout48.xml"/><Relationship Id="rId30" Type="http://schemas.openxmlformats.org/officeDocument/2006/relationships/slideLayout" Target="../slideLayouts/slideLayout51.xml"/><Relationship Id="rId35" Type="http://schemas.openxmlformats.org/officeDocument/2006/relationships/slideLayout" Target="../slideLayouts/slideLayout56.xml"/><Relationship Id="rId8" Type="http://schemas.openxmlformats.org/officeDocument/2006/relationships/slideLayout" Target="../slideLayouts/slideLayout29.xml"/><Relationship Id="rId3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.xml"/><Relationship Id="rId13" Type="http://schemas.openxmlformats.org/officeDocument/2006/relationships/slideLayout" Target="../slideLayouts/slideLayout69.xml"/><Relationship Id="rId18" Type="http://schemas.openxmlformats.org/officeDocument/2006/relationships/slideLayout" Target="../slideLayouts/slideLayout74.xml"/><Relationship Id="rId26" Type="http://schemas.openxmlformats.org/officeDocument/2006/relationships/slideLayout" Target="../slideLayouts/slideLayout82.xml"/><Relationship Id="rId3" Type="http://schemas.openxmlformats.org/officeDocument/2006/relationships/slideLayout" Target="../slideLayouts/slideLayout59.xml"/><Relationship Id="rId21" Type="http://schemas.openxmlformats.org/officeDocument/2006/relationships/slideLayout" Target="../slideLayouts/slideLayout77.xml"/><Relationship Id="rId7" Type="http://schemas.openxmlformats.org/officeDocument/2006/relationships/slideLayout" Target="../slideLayouts/slideLayout63.xml"/><Relationship Id="rId12" Type="http://schemas.openxmlformats.org/officeDocument/2006/relationships/slideLayout" Target="../slideLayouts/slideLayout68.xml"/><Relationship Id="rId17" Type="http://schemas.openxmlformats.org/officeDocument/2006/relationships/slideLayout" Target="../slideLayouts/slideLayout73.xml"/><Relationship Id="rId25" Type="http://schemas.openxmlformats.org/officeDocument/2006/relationships/slideLayout" Target="../slideLayouts/slideLayout81.xml"/><Relationship Id="rId2" Type="http://schemas.openxmlformats.org/officeDocument/2006/relationships/slideLayout" Target="../slideLayouts/slideLayout58.xml"/><Relationship Id="rId16" Type="http://schemas.openxmlformats.org/officeDocument/2006/relationships/slideLayout" Target="../slideLayouts/slideLayout72.xml"/><Relationship Id="rId20" Type="http://schemas.openxmlformats.org/officeDocument/2006/relationships/slideLayout" Target="../slideLayouts/slideLayout76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67.xml"/><Relationship Id="rId24" Type="http://schemas.openxmlformats.org/officeDocument/2006/relationships/slideLayout" Target="../slideLayouts/slideLayout80.xml"/><Relationship Id="rId5" Type="http://schemas.openxmlformats.org/officeDocument/2006/relationships/slideLayout" Target="../slideLayouts/slideLayout61.xml"/><Relationship Id="rId15" Type="http://schemas.openxmlformats.org/officeDocument/2006/relationships/slideLayout" Target="../slideLayouts/slideLayout71.xml"/><Relationship Id="rId23" Type="http://schemas.openxmlformats.org/officeDocument/2006/relationships/slideLayout" Target="../slideLayouts/slideLayout79.xml"/><Relationship Id="rId28" Type="http://schemas.openxmlformats.org/officeDocument/2006/relationships/theme" Target="../theme/theme3.xml"/><Relationship Id="rId10" Type="http://schemas.openxmlformats.org/officeDocument/2006/relationships/slideLayout" Target="../slideLayouts/slideLayout66.xml"/><Relationship Id="rId19" Type="http://schemas.openxmlformats.org/officeDocument/2006/relationships/slideLayout" Target="../slideLayouts/slideLayout75.xml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Relationship Id="rId14" Type="http://schemas.openxmlformats.org/officeDocument/2006/relationships/slideLayout" Target="../slideLayouts/slideLayout70.xml"/><Relationship Id="rId22" Type="http://schemas.openxmlformats.org/officeDocument/2006/relationships/slideLayout" Target="../slideLayouts/slideLayout78.xml"/><Relationship Id="rId27" Type="http://schemas.openxmlformats.org/officeDocument/2006/relationships/slideLayout" Target="../slideLayouts/slideLayout8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1.xml"/><Relationship Id="rId13" Type="http://schemas.openxmlformats.org/officeDocument/2006/relationships/slideLayout" Target="../slideLayouts/slideLayout96.xml"/><Relationship Id="rId18" Type="http://schemas.openxmlformats.org/officeDocument/2006/relationships/slideLayout" Target="../slideLayouts/slideLayout101.xml"/><Relationship Id="rId26" Type="http://schemas.openxmlformats.org/officeDocument/2006/relationships/slideLayout" Target="../slideLayouts/slideLayout109.xml"/><Relationship Id="rId3" Type="http://schemas.openxmlformats.org/officeDocument/2006/relationships/slideLayout" Target="../slideLayouts/slideLayout86.xml"/><Relationship Id="rId21" Type="http://schemas.openxmlformats.org/officeDocument/2006/relationships/slideLayout" Target="../slideLayouts/slideLayout104.xml"/><Relationship Id="rId7" Type="http://schemas.openxmlformats.org/officeDocument/2006/relationships/slideLayout" Target="../slideLayouts/slideLayout90.xml"/><Relationship Id="rId12" Type="http://schemas.openxmlformats.org/officeDocument/2006/relationships/slideLayout" Target="../slideLayouts/slideLayout95.xml"/><Relationship Id="rId17" Type="http://schemas.openxmlformats.org/officeDocument/2006/relationships/slideLayout" Target="../slideLayouts/slideLayout100.xml"/><Relationship Id="rId25" Type="http://schemas.openxmlformats.org/officeDocument/2006/relationships/slideLayout" Target="../slideLayouts/slideLayout108.xml"/><Relationship Id="rId2" Type="http://schemas.openxmlformats.org/officeDocument/2006/relationships/slideLayout" Target="../slideLayouts/slideLayout85.xml"/><Relationship Id="rId16" Type="http://schemas.openxmlformats.org/officeDocument/2006/relationships/slideLayout" Target="../slideLayouts/slideLayout99.xml"/><Relationship Id="rId20" Type="http://schemas.openxmlformats.org/officeDocument/2006/relationships/slideLayout" Target="../slideLayouts/slideLayout103.xml"/><Relationship Id="rId1" Type="http://schemas.openxmlformats.org/officeDocument/2006/relationships/slideLayout" Target="../slideLayouts/slideLayout84.xml"/><Relationship Id="rId6" Type="http://schemas.openxmlformats.org/officeDocument/2006/relationships/slideLayout" Target="../slideLayouts/slideLayout89.xml"/><Relationship Id="rId11" Type="http://schemas.openxmlformats.org/officeDocument/2006/relationships/slideLayout" Target="../slideLayouts/slideLayout94.xml"/><Relationship Id="rId24" Type="http://schemas.openxmlformats.org/officeDocument/2006/relationships/slideLayout" Target="../slideLayouts/slideLayout107.xml"/><Relationship Id="rId5" Type="http://schemas.openxmlformats.org/officeDocument/2006/relationships/slideLayout" Target="../slideLayouts/slideLayout88.xml"/><Relationship Id="rId15" Type="http://schemas.openxmlformats.org/officeDocument/2006/relationships/slideLayout" Target="../slideLayouts/slideLayout98.xml"/><Relationship Id="rId23" Type="http://schemas.openxmlformats.org/officeDocument/2006/relationships/slideLayout" Target="../slideLayouts/slideLayout106.xml"/><Relationship Id="rId28" Type="http://schemas.openxmlformats.org/officeDocument/2006/relationships/theme" Target="../theme/theme4.xml"/><Relationship Id="rId10" Type="http://schemas.openxmlformats.org/officeDocument/2006/relationships/slideLayout" Target="../slideLayouts/slideLayout93.xml"/><Relationship Id="rId19" Type="http://schemas.openxmlformats.org/officeDocument/2006/relationships/slideLayout" Target="../slideLayouts/slideLayout102.xml"/><Relationship Id="rId4" Type="http://schemas.openxmlformats.org/officeDocument/2006/relationships/slideLayout" Target="../slideLayouts/slideLayout87.xml"/><Relationship Id="rId9" Type="http://schemas.openxmlformats.org/officeDocument/2006/relationships/slideLayout" Target="../slideLayouts/slideLayout92.xml"/><Relationship Id="rId14" Type="http://schemas.openxmlformats.org/officeDocument/2006/relationships/slideLayout" Target="../slideLayouts/slideLayout97.xml"/><Relationship Id="rId22" Type="http://schemas.openxmlformats.org/officeDocument/2006/relationships/slideLayout" Target="../slideLayouts/slideLayout105.xml"/><Relationship Id="rId27" Type="http://schemas.openxmlformats.org/officeDocument/2006/relationships/slideLayout" Target="../slideLayouts/slideLayout11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.xml"/><Relationship Id="rId13" Type="http://schemas.openxmlformats.org/officeDocument/2006/relationships/slideLayout" Target="../slideLayouts/slideLayout123.xml"/><Relationship Id="rId18" Type="http://schemas.openxmlformats.org/officeDocument/2006/relationships/slideLayout" Target="../slideLayouts/slideLayout128.xml"/><Relationship Id="rId26" Type="http://schemas.openxmlformats.org/officeDocument/2006/relationships/slideLayout" Target="../slideLayouts/slideLayout136.xml"/><Relationship Id="rId3" Type="http://schemas.openxmlformats.org/officeDocument/2006/relationships/slideLayout" Target="../slideLayouts/slideLayout113.xml"/><Relationship Id="rId21" Type="http://schemas.openxmlformats.org/officeDocument/2006/relationships/slideLayout" Target="../slideLayouts/slideLayout131.xml"/><Relationship Id="rId7" Type="http://schemas.openxmlformats.org/officeDocument/2006/relationships/slideLayout" Target="../slideLayouts/slideLayout117.xml"/><Relationship Id="rId12" Type="http://schemas.openxmlformats.org/officeDocument/2006/relationships/slideLayout" Target="../slideLayouts/slideLayout122.xml"/><Relationship Id="rId17" Type="http://schemas.openxmlformats.org/officeDocument/2006/relationships/slideLayout" Target="../slideLayouts/slideLayout127.xml"/><Relationship Id="rId25" Type="http://schemas.openxmlformats.org/officeDocument/2006/relationships/slideLayout" Target="../slideLayouts/slideLayout135.xml"/><Relationship Id="rId2" Type="http://schemas.openxmlformats.org/officeDocument/2006/relationships/slideLayout" Target="../slideLayouts/slideLayout112.xml"/><Relationship Id="rId16" Type="http://schemas.openxmlformats.org/officeDocument/2006/relationships/slideLayout" Target="../slideLayouts/slideLayout126.xml"/><Relationship Id="rId20" Type="http://schemas.openxmlformats.org/officeDocument/2006/relationships/slideLayout" Target="../slideLayouts/slideLayout130.xml"/><Relationship Id="rId1" Type="http://schemas.openxmlformats.org/officeDocument/2006/relationships/slideLayout" Target="../slideLayouts/slideLayout111.xml"/><Relationship Id="rId6" Type="http://schemas.openxmlformats.org/officeDocument/2006/relationships/slideLayout" Target="../slideLayouts/slideLayout116.xml"/><Relationship Id="rId11" Type="http://schemas.openxmlformats.org/officeDocument/2006/relationships/slideLayout" Target="../slideLayouts/slideLayout121.xml"/><Relationship Id="rId24" Type="http://schemas.openxmlformats.org/officeDocument/2006/relationships/slideLayout" Target="../slideLayouts/slideLayout134.xml"/><Relationship Id="rId5" Type="http://schemas.openxmlformats.org/officeDocument/2006/relationships/slideLayout" Target="../slideLayouts/slideLayout115.xml"/><Relationship Id="rId15" Type="http://schemas.openxmlformats.org/officeDocument/2006/relationships/slideLayout" Target="../slideLayouts/slideLayout125.xml"/><Relationship Id="rId23" Type="http://schemas.openxmlformats.org/officeDocument/2006/relationships/slideLayout" Target="../slideLayouts/slideLayout133.xml"/><Relationship Id="rId28" Type="http://schemas.openxmlformats.org/officeDocument/2006/relationships/theme" Target="../theme/theme5.xml"/><Relationship Id="rId10" Type="http://schemas.openxmlformats.org/officeDocument/2006/relationships/slideLayout" Target="../slideLayouts/slideLayout120.xml"/><Relationship Id="rId19" Type="http://schemas.openxmlformats.org/officeDocument/2006/relationships/slideLayout" Target="../slideLayouts/slideLayout129.xml"/><Relationship Id="rId4" Type="http://schemas.openxmlformats.org/officeDocument/2006/relationships/slideLayout" Target="../slideLayouts/slideLayout114.xml"/><Relationship Id="rId9" Type="http://schemas.openxmlformats.org/officeDocument/2006/relationships/slideLayout" Target="../slideLayouts/slideLayout119.xml"/><Relationship Id="rId14" Type="http://schemas.openxmlformats.org/officeDocument/2006/relationships/slideLayout" Target="../slideLayouts/slideLayout124.xml"/><Relationship Id="rId22" Type="http://schemas.openxmlformats.org/officeDocument/2006/relationships/slideLayout" Target="../slideLayouts/slideLayout132.xml"/><Relationship Id="rId27" Type="http://schemas.openxmlformats.org/officeDocument/2006/relationships/slideLayout" Target="../slideLayouts/slideLayout13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5.xml"/><Relationship Id="rId13" Type="http://schemas.openxmlformats.org/officeDocument/2006/relationships/slideLayout" Target="../slideLayouts/slideLayout150.xml"/><Relationship Id="rId18" Type="http://schemas.openxmlformats.org/officeDocument/2006/relationships/slideLayout" Target="../slideLayouts/slideLayout155.xml"/><Relationship Id="rId26" Type="http://schemas.openxmlformats.org/officeDocument/2006/relationships/slideLayout" Target="../slideLayouts/slideLayout163.xml"/><Relationship Id="rId3" Type="http://schemas.openxmlformats.org/officeDocument/2006/relationships/slideLayout" Target="../slideLayouts/slideLayout140.xml"/><Relationship Id="rId21" Type="http://schemas.openxmlformats.org/officeDocument/2006/relationships/slideLayout" Target="../slideLayouts/slideLayout158.xml"/><Relationship Id="rId7" Type="http://schemas.openxmlformats.org/officeDocument/2006/relationships/slideLayout" Target="../slideLayouts/slideLayout144.xml"/><Relationship Id="rId12" Type="http://schemas.openxmlformats.org/officeDocument/2006/relationships/slideLayout" Target="../slideLayouts/slideLayout149.xml"/><Relationship Id="rId17" Type="http://schemas.openxmlformats.org/officeDocument/2006/relationships/slideLayout" Target="../slideLayouts/slideLayout154.xml"/><Relationship Id="rId25" Type="http://schemas.openxmlformats.org/officeDocument/2006/relationships/slideLayout" Target="../slideLayouts/slideLayout162.xml"/><Relationship Id="rId2" Type="http://schemas.openxmlformats.org/officeDocument/2006/relationships/slideLayout" Target="../slideLayouts/slideLayout139.xml"/><Relationship Id="rId16" Type="http://schemas.openxmlformats.org/officeDocument/2006/relationships/slideLayout" Target="../slideLayouts/slideLayout153.xml"/><Relationship Id="rId20" Type="http://schemas.openxmlformats.org/officeDocument/2006/relationships/slideLayout" Target="../slideLayouts/slideLayout157.xml"/><Relationship Id="rId1" Type="http://schemas.openxmlformats.org/officeDocument/2006/relationships/slideLayout" Target="../slideLayouts/slideLayout138.xml"/><Relationship Id="rId6" Type="http://schemas.openxmlformats.org/officeDocument/2006/relationships/slideLayout" Target="../slideLayouts/slideLayout143.xml"/><Relationship Id="rId11" Type="http://schemas.openxmlformats.org/officeDocument/2006/relationships/slideLayout" Target="../slideLayouts/slideLayout148.xml"/><Relationship Id="rId24" Type="http://schemas.openxmlformats.org/officeDocument/2006/relationships/slideLayout" Target="../slideLayouts/slideLayout161.xml"/><Relationship Id="rId5" Type="http://schemas.openxmlformats.org/officeDocument/2006/relationships/slideLayout" Target="../slideLayouts/slideLayout142.xml"/><Relationship Id="rId15" Type="http://schemas.openxmlformats.org/officeDocument/2006/relationships/slideLayout" Target="../slideLayouts/slideLayout152.xml"/><Relationship Id="rId23" Type="http://schemas.openxmlformats.org/officeDocument/2006/relationships/slideLayout" Target="../slideLayouts/slideLayout160.xml"/><Relationship Id="rId28" Type="http://schemas.openxmlformats.org/officeDocument/2006/relationships/theme" Target="../theme/theme6.xml"/><Relationship Id="rId10" Type="http://schemas.openxmlformats.org/officeDocument/2006/relationships/slideLayout" Target="../slideLayouts/slideLayout147.xml"/><Relationship Id="rId19" Type="http://schemas.openxmlformats.org/officeDocument/2006/relationships/slideLayout" Target="../slideLayouts/slideLayout156.xml"/><Relationship Id="rId4" Type="http://schemas.openxmlformats.org/officeDocument/2006/relationships/slideLayout" Target="../slideLayouts/slideLayout141.xml"/><Relationship Id="rId9" Type="http://schemas.openxmlformats.org/officeDocument/2006/relationships/slideLayout" Target="../slideLayouts/slideLayout146.xml"/><Relationship Id="rId14" Type="http://schemas.openxmlformats.org/officeDocument/2006/relationships/slideLayout" Target="../slideLayouts/slideLayout151.xml"/><Relationship Id="rId22" Type="http://schemas.openxmlformats.org/officeDocument/2006/relationships/slideLayout" Target="../slideLayouts/slideLayout159.xml"/><Relationship Id="rId27" Type="http://schemas.openxmlformats.org/officeDocument/2006/relationships/slideLayout" Target="../slideLayouts/slideLayout16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99" r:id="rId5"/>
    <p:sldLayoutId id="2147483675" r:id="rId6"/>
    <p:sldLayoutId id="2147483692" r:id="rId7"/>
    <p:sldLayoutId id="2147483694" r:id="rId8"/>
    <p:sldLayoutId id="2147483693" r:id="rId9"/>
    <p:sldLayoutId id="2147483691" r:id="rId10"/>
    <p:sldLayoutId id="2147483676" r:id="rId11"/>
    <p:sldLayoutId id="2147483677" r:id="rId12"/>
    <p:sldLayoutId id="2147483678" r:id="rId13"/>
    <p:sldLayoutId id="2147483679" r:id="rId14"/>
    <p:sldLayoutId id="2147483700" r:id="rId15"/>
    <p:sldLayoutId id="2147483680" r:id="rId16"/>
    <p:sldLayoutId id="2147483695" r:id="rId17"/>
    <p:sldLayoutId id="2147483696" r:id="rId18"/>
    <p:sldLayoutId id="2147483697" r:id="rId19"/>
    <p:sldLayoutId id="2147483698" r:id="rId20"/>
    <p:sldLayoutId id="2147483701" r:id="rId2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7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3D45E7C8-1018-3AC8-51CB-6D65F02C06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F3918D6F-C8E4-E0CF-A93F-B8C07D9180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639C987A-5B68-9422-1A11-0F97125CC3E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10C62A57-F4D7-4F31-8668-BDF13621E3C1}" type="datetimeFigureOut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>
                <a:defRPr/>
              </a:pPr>
              <a:t>4/6/2024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9C943E87-2EEF-713E-81B7-31E81DDF8C3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569918C8-F0A6-5316-AE0A-5936084A12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7BFA4F66-3469-4E7B-A224-4B62A5909454}" type="slidenum">
              <a:rPr lang="en-US" alt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>
                <a:defRPr/>
              </a:pPr>
              <a:t>‹#›</a:t>
            </a:fld>
            <a:endParaRPr lang="en-US" alt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60DB4483-FBEF-A8AD-3585-D2B52CD8681E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>
                <a:latin typeface="Arial" panose="020B0604020202020204" pitchFamily="34" charset="0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1079977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7" r:id="rId5"/>
    <p:sldLayoutId id="2147483708" r:id="rId6"/>
    <p:sldLayoutId id="2147483709" r:id="rId7"/>
    <p:sldLayoutId id="2147483710" r:id="rId8"/>
    <p:sldLayoutId id="2147483711" r:id="rId9"/>
    <p:sldLayoutId id="2147483712" r:id="rId10"/>
    <p:sldLayoutId id="2147483713" r:id="rId11"/>
    <p:sldLayoutId id="2147483714" r:id="rId12"/>
    <p:sldLayoutId id="2147483715" r:id="rId13"/>
    <p:sldLayoutId id="2147483716" r:id="rId14"/>
    <p:sldLayoutId id="2147483717" r:id="rId15"/>
    <p:sldLayoutId id="2147483718" r:id="rId16"/>
    <p:sldLayoutId id="2147483719" r:id="rId17"/>
    <p:sldLayoutId id="2147483720" r:id="rId18"/>
    <p:sldLayoutId id="2147483721" r:id="rId19"/>
    <p:sldLayoutId id="2147483722" r:id="rId20"/>
    <p:sldLayoutId id="2147483723" r:id="rId21"/>
    <p:sldLayoutId id="2147483724" r:id="rId22"/>
    <p:sldLayoutId id="2147483725" r:id="rId23"/>
    <p:sldLayoutId id="2147483726" r:id="rId24"/>
    <p:sldLayoutId id="2147483727" r:id="rId25"/>
    <p:sldLayoutId id="2147483728" r:id="rId26"/>
    <p:sldLayoutId id="2147483729" r:id="rId27"/>
    <p:sldLayoutId id="2147483730" r:id="rId28"/>
    <p:sldLayoutId id="2147483731" r:id="rId29"/>
    <p:sldLayoutId id="2147483732" r:id="rId30"/>
    <p:sldLayoutId id="2147483733" r:id="rId31"/>
    <p:sldLayoutId id="2147483734" r:id="rId32"/>
    <p:sldLayoutId id="2147483735" r:id="rId33"/>
    <p:sldLayoutId id="2147483736" r:id="rId34"/>
    <p:sldLayoutId id="2147483737" r:id="rId3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" name="Google Shape;12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800" kern="0">
                <a:solidFill>
                  <a:srgbClr val="000000"/>
                </a:solidFill>
                <a:ea typeface="Arial"/>
                <a:cs typeface="Arial"/>
                <a:sym typeface="Arial"/>
              </a:rPr>
              <a:t>FeistyForwarders_0968120672</a:t>
            </a:r>
            <a:endParaRPr sz="8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3474554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  <p:sldLayoutId id="2147483742" r:id="rId4"/>
    <p:sldLayoutId id="2147483743" r:id="rId5"/>
    <p:sldLayoutId id="2147483744" r:id="rId6"/>
    <p:sldLayoutId id="2147483745" r:id="rId7"/>
    <p:sldLayoutId id="2147483746" r:id="rId8"/>
    <p:sldLayoutId id="2147483747" r:id="rId9"/>
    <p:sldLayoutId id="2147483748" r:id="rId10"/>
    <p:sldLayoutId id="2147483749" r:id="rId11"/>
    <p:sldLayoutId id="2147483750" r:id="rId12"/>
    <p:sldLayoutId id="2147483751" r:id="rId13"/>
    <p:sldLayoutId id="2147483752" r:id="rId14"/>
    <p:sldLayoutId id="2147483753" r:id="rId15"/>
    <p:sldLayoutId id="2147483754" r:id="rId16"/>
    <p:sldLayoutId id="2147483755" r:id="rId17"/>
    <p:sldLayoutId id="2147483756" r:id="rId18"/>
    <p:sldLayoutId id="2147483757" r:id="rId19"/>
    <p:sldLayoutId id="2147483758" r:id="rId20"/>
    <p:sldLayoutId id="2147483759" r:id="rId21"/>
    <p:sldLayoutId id="2147483760" r:id="rId22"/>
    <p:sldLayoutId id="2147483761" r:id="rId23"/>
    <p:sldLayoutId id="2147483762" r:id="rId24"/>
    <p:sldLayoutId id="2147483763" r:id="rId25"/>
    <p:sldLayoutId id="2147483764" r:id="rId26"/>
    <p:sldLayoutId id="2147483765" r:id="rId2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" name="Google Shape;12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800" kern="0">
                <a:solidFill>
                  <a:srgbClr val="000000"/>
                </a:solidFill>
                <a:ea typeface="Arial"/>
                <a:cs typeface="Arial"/>
                <a:sym typeface="Arial"/>
              </a:rPr>
              <a:t>FeistyForwarders_0968120672</a:t>
            </a:r>
            <a:endParaRPr sz="8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2416120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  <p:sldLayoutId id="2147483774" r:id="rId8"/>
    <p:sldLayoutId id="2147483775" r:id="rId9"/>
    <p:sldLayoutId id="2147483776" r:id="rId10"/>
    <p:sldLayoutId id="2147483777" r:id="rId11"/>
    <p:sldLayoutId id="2147483778" r:id="rId12"/>
    <p:sldLayoutId id="2147483779" r:id="rId13"/>
    <p:sldLayoutId id="2147483780" r:id="rId14"/>
    <p:sldLayoutId id="2147483781" r:id="rId15"/>
    <p:sldLayoutId id="2147483782" r:id="rId16"/>
    <p:sldLayoutId id="2147483783" r:id="rId17"/>
    <p:sldLayoutId id="2147483784" r:id="rId18"/>
    <p:sldLayoutId id="2147483785" r:id="rId19"/>
    <p:sldLayoutId id="2147483786" r:id="rId20"/>
    <p:sldLayoutId id="2147483787" r:id="rId21"/>
    <p:sldLayoutId id="2147483788" r:id="rId22"/>
    <p:sldLayoutId id="2147483789" r:id="rId23"/>
    <p:sldLayoutId id="2147483790" r:id="rId24"/>
    <p:sldLayoutId id="2147483791" r:id="rId25"/>
    <p:sldLayoutId id="2147483792" r:id="rId26"/>
    <p:sldLayoutId id="2147483793" r:id="rId2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" name="Google Shape;12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800" kern="0">
                <a:solidFill>
                  <a:srgbClr val="000000"/>
                </a:solidFill>
                <a:ea typeface="Arial"/>
                <a:cs typeface="Arial"/>
                <a:sym typeface="Arial"/>
              </a:rPr>
              <a:t>FeistyForwarders_0968120672</a:t>
            </a:r>
            <a:endParaRPr sz="8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3271278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95" r:id="rId1"/>
    <p:sldLayoutId id="2147483796" r:id="rId2"/>
    <p:sldLayoutId id="2147483797" r:id="rId3"/>
    <p:sldLayoutId id="2147483798" r:id="rId4"/>
    <p:sldLayoutId id="2147483799" r:id="rId5"/>
    <p:sldLayoutId id="2147483800" r:id="rId6"/>
    <p:sldLayoutId id="2147483801" r:id="rId7"/>
    <p:sldLayoutId id="2147483802" r:id="rId8"/>
    <p:sldLayoutId id="2147483803" r:id="rId9"/>
    <p:sldLayoutId id="2147483804" r:id="rId10"/>
    <p:sldLayoutId id="2147483805" r:id="rId11"/>
    <p:sldLayoutId id="2147483806" r:id="rId12"/>
    <p:sldLayoutId id="2147483807" r:id="rId13"/>
    <p:sldLayoutId id="2147483808" r:id="rId14"/>
    <p:sldLayoutId id="2147483809" r:id="rId15"/>
    <p:sldLayoutId id="2147483810" r:id="rId16"/>
    <p:sldLayoutId id="2147483811" r:id="rId17"/>
    <p:sldLayoutId id="2147483812" r:id="rId18"/>
    <p:sldLayoutId id="2147483813" r:id="rId19"/>
    <p:sldLayoutId id="2147483814" r:id="rId20"/>
    <p:sldLayoutId id="2147483815" r:id="rId21"/>
    <p:sldLayoutId id="2147483816" r:id="rId22"/>
    <p:sldLayoutId id="2147483817" r:id="rId23"/>
    <p:sldLayoutId id="2147483818" r:id="rId24"/>
    <p:sldLayoutId id="2147483819" r:id="rId25"/>
    <p:sldLayoutId id="2147483820" r:id="rId26"/>
    <p:sldLayoutId id="2147483821" r:id="rId2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" name="Google Shape;12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800" kern="0">
                <a:solidFill>
                  <a:srgbClr val="000000"/>
                </a:solidFill>
                <a:ea typeface="Arial"/>
                <a:cs typeface="Arial"/>
                <a:sym typeface="Arial"/>
              </a:rPr>
              <a:t>FeistyForwarders_0968120672</a:t>
            </a:r>
            <a:endParaRPr sz="8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2312179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23" r:id="rId1"/>
    <p:sldLayoutId id="2147483824" r:id="rId2"/>
    <p:sldLayoutId id="2147483825" r:id="rId3"/>
    <p:sldLayoutId id="2147483826" r:id="rId4"/>
    <p:sldLayoutId id="2147483827" r:id="rId5"/>
    <p:sldLayoutId id="2147483828" r:id="rId6"/>
    <p:sldLayoutId id="2147483829" r:id="rId7"/>
    <p:sldLayoutId id="2147483830" r:id="rId8"/>
    <p:sldLayoutId id="2147483831" r:id="rId9"/>
    <p:sldLayoutId id="2147483832" r:id="rId10"/>
    <p:sldLayoutId id="2147483833" r:id="rId11"/>
    <p:sldLayoutId id="2147483834" r:id="rId12"/>
    <p:sldLayoutId id="2147483835" r:id="rId13"/>
    <p:sldLayoutId id="2147483836" r:id="rId14"/>
    <p:sldLayoutId id="2147483837" r:id="rId15"/>
    <p:sldLayoutId id="2147483838" r:id="rId16"/>
    <p:sldLayoutId id="2147483839" r:id="rId17"/>
    <p:sldLayoutId id="2147483840" r:id="rId18"/>
    <p:sldLayoutId id="2147483841" r:id="rId19"/>
    <p:sldLayoutId id="2147483842" r:id="rId20"/>
    <p:sldLayoutId id="2147483843" r:id="rId21"/>
    <p:sldLayoutId id="2147483844" r:id="rId22"/>
    <p:sldLayoutId id="2147483845" r:id="rId23"/>
    <p:sldLayoutId id="2147483846" r:id="rId24"/>
    <p:sldLayoutId id="2147483847" r:id="rId25"/>
    <p:sldLayoutId id="2147483848" r:id="rId26"/>
    <p:sldLayoutId id="2147483849" r:id="rId2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gif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28.xml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0.xml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0.xml"/><Relationship Id="rId4" Type="http://schemas.microsoft.com/office/2007/relationships/hdphoto" Target="../media/hdphoto6.wdp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1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37.xml"/><Relationship Id="rId6" Type="http://schemas.openxmlformats.org/officeDocument/2006/relationships/image" Target="../media/image14.jpeg"/><Relationship Id="rId5" Type="http://schemas.openxmlformats.org/officeDocument/2006/relationships/image" Target="../media/image13.jpeg"/><Relationship Id="rId4" Type="http://schemas.openxmlformats.org/officeDocument/2006/relationships/image" Target="../media/image1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64.xml"/><Relationship Id="rId4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64.xml"/><Relationship Id="rId4" Type="http://schemas.openxmlformats.org/officeDocument/2006/relationships/image" Target="../media/image1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64.xml"/><Relationship Id="rId4" Type="http://schemas.openxmlformats.org/officeDocument/2006/relationships/image" Target="../media/image15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0.xml"/><Relationship Id="rId5" Type="http://schemas.microsoft.com/office/2007/relationships/hdphoto" Target="../media/hdphoto3.wdp"/><Relationship Id="rId4" Type="http://schemas.openxmlformats.org/officeDocument/2006/relationships/image" Target="../media/image1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ộp_Văn_Bản 3"/>
          <p:cNvSpPr txBox="1"/>
          <p:nvPr/>
        </p:nvSpPr>
        <p:spPr>
          <a:xfrm>
            <a:off x="882792" y="1253915"/>
            <a:ext cx="10346212" cy="7572586"/>
          </a:xfrm>
          <a:prstGeom prst="rect">
            <a:avLst/>
          </a:prstGeom>
          <a:noFill/>
        </p:spPr>
        <p:txBody>
          <a:bodyPr spcFirstLastPara="1" lIns="124708" tIns="62354" rIns="124708" bIns="62354" numCol="1">
            <a:prstTxWarp prst="textArchUp">
              <a:avLst>
                <a:gd name="adj" fmla="val 11329067"/>
              </a:avLst>
            </a:prstTxWarp>
            <a:spAutoFit/>
          </a:bodyPr>
          <a:lstStyle/>
          <a:p>
            <a:pPr algn="ctr">
              <a:defRPr/>
            </a:pPr>
            <a:r>
              <a:rPr lang="vi-VN" sz="625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itchFamily="18" charset="0"/>
                <a:sym typeface="Arial"/>
              </a:rPr>
              <a:t>Chào mừng quý thầy, cô về dự giờ thăm lớp </a:t>
            </a:r>
            <a:r>
              <a:rPr lang="vi-VN" sz="625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itchFamily="18" charset="0"/>
                <a:sym typeface="Arial"/>
              </a:rPr>
              <a:t>2B</a:t>
            </a:r>
            <a:endParaRPr lang="en-US" sz="6250" b="1" dirty="0">
              <a:solidFill>
                <a:srgbClr val="FF0000"/>
              </a:solidFill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pic>
        <p:nvPicPr>
          <p:cNvPr id="9" name="Picture 4" descr="Buombay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16200000" flipV="1">
            <a:off x="-2920478" y="3128241"/>
            <a:ext cx="6604000" cy="601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4" descr="Buombay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5400000" flipV="1">
            <a:off x="8508478" y="3348374"/>
            <a:ext cx="6604000" cy="601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80" name="Picture 6" descr="F:\HINH ANH\HinhDong\Hoa\h14.gif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-1069637">
            <a:off x="-80062" y="5578359"/>
            <a:ext cx="1493367" cy="1320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82" name="Picture 6" descr="F:\HINH ANH\HinhDong\Hoa\h14.gif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-6619011">
            <a:off x="10741048" y="5367047"/>
            <a:ext cx="1094553" cy="18045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83" name="Picture 6" descr="F:\HINH ANH\HinhDong\Hoa\h14.gif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5164617">
            <a:off x="145393" y="-574447"/>
            <a:ext cx="1093023" cy="18045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84" name="Hộp_Văn_Bản 2"/>
          <p:cNvSpPr txBox="1">
            <a:spLocks noChangeArrowheads="1"/>
          </p:cNvSpPr>
          <p:nvPr/>
        </p:nvSpPr>
        <p:spPr bwMode="auto">
          <a:xfrm>
            <a:off x="-127000" y="3252724"/>
            <a:ext cx="12238240" cy="28394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4708" tIns="62354" rIns="124708" bIns="62354">
            <a:spAutoFit/>
          </a:bodyPr>
          <a:lstStyle/>
          <a:p>
            <a:pPr algn="ctr"/>
            <a:r>
              <a:rPr lang="vi-VN" sz="7333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Toán</a:t>
            </a:r>
          </a:p>
          <a:p>
            <a:pPr algn="ctr"/>
            <a:r>
              <a:rPr lang="en-US" sz="4400" b="1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Phép</a:t>
            </a:r>
            <a:r>
              <a:rPr lang="en-US" sz="4400" b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400" b="1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cộng</a:t>
            </a:r>
            <a:r>
              <a:rPr lang="en-US" sz="4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400" b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(</a:t>
            </a:r>
            <a:r>
              <a:rPr lang="en-US" sz="4400" b="1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không</a:t>
            </a:r>
            <a:r>
              <a:rPr lang="en-US" sz="4400" b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400" b="1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nhớ</a:t>
            </a:r>
            <a:r>
              <a:rPr lang="en-US" sz="4400" b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) </a:t>
            </a:r>
            <a:r>
              <a:rPr lang="en-US" sz="4400" b="1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trong</a:t>
            </a:r>
            <a:r>
              <a:rPr lang="en-US" sz="4400" b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400" b="1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phạm</a:t>
            </a:r>
            <a:r>
              <a:rPr lang="en-US" sz="4400" b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vi 1000</a:t>
            </a:r>
            <a:r>
              <a:rPr lang="vi-VN" sz="4400" b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endParaRPr lang="vi-VN" sz="4400" b="1" dirty="0" smtClean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algn="ctr"/>
            <a:r>
              <a:rPr lang="vi-VN" sz="4400" b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(</a:t>
            </a:r>
            <a:r>
              <a:rPr lang="vi-VN" sz="4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tiết </a:t>
            </a:r>
            <a:r>
              <a:rPr lang="en-US" sz="4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2</a:t>
            </a:r>
            <a:r>
              <a:rPr lang="vi-VN" sz="4400" b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)</a:t>
            </a:r>
            <a:endParaRPr lang="en-US" sz="44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algn="ctr"/>
            <a:endParaRPr lang="en-US" sz="1500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13" name="Hộp_Văn_Bản 2"/>
          <p:cNvSpPr txBox="1">
            <a:spLocks noChangeArrowheads="1"/>
          </p:cNvSpPr>
          <p:nvPr/>
        </p:nvSpPr>
        <p:spPr bwMode="auto">
          <a:xfrm>
            <a:off x="2135813" y="6020408"/>
            <a:ext cx="7072573" cy="8568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4708" tIns="62354" rIns="124708" bIns="62354">
            <a:spAutoFit/>
          </a:bodyPr>
          <a:lstStyle/>
          <a:p>
            <a:pPr algn="ctr"/>
            <a:r>
              <a:rPr lang="en-US" sz="4750" b="1" dirty="0">
                <a:solidFill>
                  <a:srgbClr val="CC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GV: </a:t>
            </a:r>
            <a:r>
              <a:rPr lang="vi-VN" sz="4750" b="1" dirty="0">
                <a:solidFill>
                  <a:srgbClr val="CC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Nguyễn </a:t>
            </a:r>
            <a:r>
              <a:rPr lang="vi-VN" sz="4750" b="1" dirty="0" smtClean="0">
                <a:solidFill>
                  <a:srgbClr val="CC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</a:t>
            </a:r>
            <a:r>
              <a:rPr lang="en-US" sz="4750" b="1" dirty="0">
                <a:solidFill>
                  <a:srgbClr val="CC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ị</a:t>
            </a:r>
            <a:r>
              <a:rPr lang="vi-VN" sz="4750" b="1" dirty="0" smtClean="0">
                <a:solidFill>
                  <a:srgbClr val="CC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vi-VN" sz="4750" b="1" dirty="0">
                <a:solidFill>
                  <a:srgbClr val="CC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Trâm</a:t>
            </a:r>
            <a:endParaRPr lang="en-US" sz="4750" dirty="0">
              <a:solidFill>
                <a:srgbClr val="CC00FF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2" name="Text Box 22">
            <a:extLst>
              <a:ext uri="{FF2B5EF4-FFF2-40B4-BE49-F238E27FC236}">
                <a16:creationId xmlns="" xmlns:a16="http://schemas.microsoft.com/office/drawing/2014/main" id="{694CC4F2-E2AF-2817-0324-2D38CFA297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0584" y="-17980"/>
            <a:ext cx="6653474" cy="9270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86584" tIns="93292" rIns="186584" bIns="93292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40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3049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3049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3049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3049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PHÒNG GD</a:t>
            </a:r>
            <a:r>
              <a:rPr lang="vi-VN" altLang="en-US" sz="24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ĐT HUYỆN</a:t>
            </a:r>
            <a:r>
              <a:rPr lang="en-US" altLang="en-US" sz="24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ĐẠI LỘC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TRƯỜNG TIỂU HỌC ĐOÀN NGHIÊN</a:t>
            </a:r>
          </a:p>
        </p:txBody>
      </p:sp>
      <p:pic>
        <p:nvPicPr>
          <p:cNvPr id="3" name="Picture 6" descr="F:\HINH ANH\HinhDong\Hoa\h14.gif">
            <a:extLst>
              <a:ext uri="{FF2B5EF4-FFF2-40B4-BE49-F238E27FC236}">
                <a16:creationId xmlns="" xmlns:a16="http://schemas.microsoft.com/office/drawing/2014/main" id="{4FEE0BA3-2A59-9D39-4BA2-36D948231B4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6594652" flipH="1">
            <a:off x="11075059" y="-685892"/>
            <a:ext cx="902499" cy="1981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6583359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1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891742" y="588044"/>
            <a:ext cx="10172498" cy="1432363"/>
            <a:chOff x="1296327" y="1647588"/>
            <a:chExt cx="10172498" cy="1432363"/>
          </a:xfrm>
        </p:grpSpPr>
        <p:sp>
          <p:nvSpPr>
            <p:cNvPr id="3" name="TextBox 2"/>
            <p:cNvSpPr txBox="1"/>
            <p:nvPr/>
          </p:nvSpPr>
          <p:spPr>
            <a:xfrm>
              <a:off x="1866915" y="1694956"/>
              <a:ext cx="9601910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err="1" smtClean="0"/>
                <a:t>Tại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khu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bảo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tồn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động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vật</a:t>
              </a:r>
              <a:r>
                <a:rPr lang="en-US" sz="2800" dirty="0" smtClean="0"/>
                <a:t>, </a:t>
              </a:r>
              <a:r>
                <a:rPr lang="en-US" sz="2800" dirty="0" err="1" smtClean="0"/>
                <a:t>sư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tử</a:t>
              </a:r>
              <a:r>
                <a:rPr lang="en-US" sz="2800" dirty="0" smtClean="0"/>
                <a:t> con </a:t>
              </a:r>
              <a:r>
                <a:rPr lang="en-US" sz="2800" dirty="0" err="1" smtClean="0"/>
                <a:t>cân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nặng</a:t>
              </a:r>
              <a:r>
                <a:rPr lang="en-US" sz="2800" dirty="0" smtClean="0"/>
                <a:t> 107kg, </a:t>
              </a:r>
              <a:r>
                <a:rPr lang="en-US" sz="2800" dirty="0" err="1" smtClean="0"/>
                <a:t>hổ</a:t>
              </a:r>
              <a:r>
                <a:rPr lang="en-US" sz="2800" dirty="0" smtClean="0"/>
                <a:t> con </a:t>
              </a:r>
              <a:r>
                <a:rPr lang="en-US" sz="2800" dirty="0" err="1" smtClean="0"/>
                <a:t>nặng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hơn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sư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tử</a:t>
              </a:r>
              <a:r>
                <a:rPr lang="en-US" sz="2800" dirty="0" smtClean="0"/>
                <a:t> con 32kg. </a:t>
              </a:r>
              <a:r>
                <a:rPr lang="en-US" sz="2800" dirty="0" err="1" smtClean="0"/>
                <a:t>Hỏi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hổ</a:t>
              </a:r>
              <a:r>
                <a:rPr lang="en-US" sz="2800" dirty="0" smtClean="0"/>
                <a:t> con </a:t>
              </a:r>
              <a:r>
                <a:rPr lang="en-US" sz="2800" dirty="0" err="1" smtClean="0"/>
                <a:t>cân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nặng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bao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nhiêu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ki</a:t>
              </a:r>
              <a:r>
                <a:rPr lang="en-US" sz="2800" dirty="0" smtClean="0"/>
                <a:t>-</a:t>
              </a:r>
              <a:r>
                <a:rPr lang="en-US" sz="2800" dirty="0" err="1" smtClean="0"/>
                <a:t>lô</a:t>
              </a:r>
              <a:r>
                <a:rPr lang="en-US" sz="2800" dirty="0" smtClean="0"/>
                <a:t>-gam?</a:t>
              </a:r>
            </a:p>
          </p:txBody>
        </p:sp>
        <p:sp>
          <p:nvSpPr>
            <p:cNvPr id="4" name="Oval 3"/>
            <p:cNvSpPr/>
            <p:nvPr/>
          </p:nvSpPr>
          <p:spPr>
            <a:xfrm>
              <a:off x="1296327" y="1647588"/>
              <a:ext cx="570588" cy="570588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b="1" dirty="0" smtClean="0"/>
                <a:t>3</a:t>
              </a:r>
              <a:endParaRPr lang="en-US" sz="3600" b="1" dirty="0"/>
            </a:p>
          </p:txBody>
        </p:sp>
      </p:grpSp>
      <p:pic>
        <p:nvPicPr>
          <p:cNvPr id="5" name="Picture 4" descr="Screen Clipping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286"/>
          <a:stretch/>
        </p:blipFill>
        <p:spPr>
          <a:xfrm>
            <a:off x="4663440" y="1573890"/>
            <a:ext cx="5969726" cy="2933366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648303" y="3135084"/>
            <a:ext cx="9013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107kg</a:t>
            </a:r>
            <a:endParaRPr lang="en-US" b="1" dirty="0"/>
          </a:p>
        </p:txBody>
      </p:sp>
      <p:sp>
        <p:nvSpPr>
          <p:cNvPr id="7" name="TextBox 6"/>
          <p:cNvSpPr txBox="1"/>
          <p:nvPr/>
        </p:nvSpPr>
        <p:spPr>
          <a:xfrm>
            <a:off x="6616338" y="3231881"/>
            <a:ext cx="9013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?kg</a:t>
            </a:r>
            <a:endParaRPr lang="en-US" b="1" dirty="0"/>
          </a:p>
        </p:txBody>
      </p:sp>
      <p:sp>
        <p:nvSpPr>
          <p:cNvPr id="8" name="TextBox 7"/>
          <p:cNvSpPr txBox="1"/>
          <p:nvPr/>
        </p:nvSpPr>
        <p:spPr>
          <a:xfrm>
            <a:off x="802037" y="2191743"/>
            <a:ext cx="4050195" cy="21441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000"/>
              </a:lnSpc>
            </a:pPr>
            <a:r>
              <a:rPr lang="en-US" sz="2800" dirty="0" err="1" smtClean="0"/>
              <a:t>Tóm</a:t>
            </a:r>
            <a:r>
              <a:rPr lang="en-US" sz="2800" dirty="0" smtClean="0"/>
              <a:t> </a:t>
            </a:r>
            <a:r>
              <a:rPr lang="en-US" sz="2800" dirty="0" err="1" smtClean="0"/>
              <a:t>tắt</a:t>
            </a:r>
            <a:r>
              <a:rPr lang="en-US" sz="2800" dirty="0" smtClean="0"/>
              <a:t>:</a:t>
            </a:r>
          </a:p>
          <a:p>
            <a:pPr>
              <a:lnSpc>
                <a:spcPts val="4000"/>
              </a:lnSpc>
            </a:pPr>
            <a:r>
              <a:rPr lang="en-US" sz="2800" dirty="0" err="1" smtClean="0"/>
              <a:t>Sử</a:t>
            </a:r>
            <a:r>
              <a:rPr lang="en-US" sz="2800" dirty="0" smtClean="0"/>
              <a:t> </a:t>
            </a:r>
            <a:r>
              <a:rPr lang="en-US" sz="2800" dirty="0" err="1" smtClean="0"/>
              <a:t>tử</a:t>
            </a:r>
            <a:r>
              <a:rPr lang="en-US" sz="2800" dirty="0" smtClean="0"/>
              <a:t> con: 107kg</a:t>
            </a:r>
          </a:p>
          <a:p>
            <a:pPr>
              <a:lnSpc>
                <a:spcPts val="4000"/>
              </a:lnSpc>
            </a:pPr>
            <a:r>
              <a:rPr lang="en-US" sz="2800" dirty="0" err="1" smtClean="0"/>
              <a:t>Hổ</a:t>
            </a:r>
            <a:r>
              <a:rPr lang="en-US" sz="2800" dirty="0" smtClean="0"/>
              <a:t> con </a:t>
            </a:r>
            <a:r>
              <a:rPr lang="en-US" sz="2800" dirty="0" err="1" smtClean="0"/>
              <a:t>nặng</a:t>
            </a:r>
            <a:r>
              <a:rPr lang="en-US" sz="2800" dirty="0" smtClean="0"/>
              <a:t> </a:t>
            </a:r>
            <a:r>
              <a:rPr lang="en-US" sz="2800" dirty="0" err="1" smtClean="0"/>
              <a:t>hơn</a:t>
            </a:r>
            <a:r>
              <a:rPr lang="en-US" sz="2800" dirty="0" smtClean="0"/>
              <a:t> 32kg</a:t>
            </a:r>
          </a:p>
          <a:p>
            <a:pPr>
              <a:lnSpc>
                <a:spcPts val="4000"/>
              </a:lnSpc>
            </a:pPr>
            <a:r>
              <a:rPr lang="en-US" sz="2800" dirty="0" err="1" smtClean="0"/>
              <a:t>Hổ</a:t>
            </a:r>
            <a:r>
              <a:rPr lang="en-US" sz="2800" dirty="0" smtClean="0"/>
              <a:t> con: … kg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318641" y="4373644"/>
            <a:ext cx="8916108" cy="21441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000"/>
              </a:lnSpc>
            </a:pPr>
            <a:r>
              <a:rPr lang="en-US" sz="2800" dirty="0" err="1" smtClean="0">
                <a:solidFill>
                  <a:schemeClr val="accent6">
                    <a:lumMod val="75000"/>
                  </a:schemeClr>
                </a:solidFill>
              </a:rPr>
              <a:t>Bài</a:t>
            </a: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accent6">
                    <a:lumMod val="75000"/>
                  </a:schemeClr>
                </a:solidFill>
              </a:rPr>
              <a:t>giải</a:t>
            </a:r>
            <a:endParaRPr lang="en-US" sz="2800" dirty="0" smtClean="0">
              <a:solidFill>
                <a:schemeClr val="accent6">
                  <a:lumMod val="75000"/>
                </a:schemeClr>
              </a:solidFill>
            </a:endParaRPr>
          </a:p>
          <a:p>
            <a:pPr algn="ctr">
              <a:lnSpc>
                <a:spcPts val="4000"/>
              </a:lnSpc>
            </a:pPr>
            <a:r>
              <a:rPr lang="en-US" sz="2800" dirty="0" err="1" smtClean="0">
                <a:solidFill>
                  <a:schemeClr val="accent6">
                    <a:lumMod val="75000"/>
                  </a:schemeClr>
                </a:solidFill>
              </a:rPr>
              <a:t>Hổ</a:t>
            </a: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</a:rPr>
              <a:t> con </a:t>
            </a:r>
            <a:r>
              <a:rPr lang="en-US" sz="2800" dirty="0" err="1" smtClean="0">
                <a:solidFill>
                  <a:schemeClr val="accent6">
                    <a:lumMod val="75000"/>
                  </a:schemeClr>
                </a:solidFill>
              </a:rPr>
              <a:t>nặng</a:t>
            </a: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accent6">
                    <a:lumMod val="75000"/>
                  </a:schemeClr>
                </a:solidFill>
              </a:rPr>
              <a:t>số</a:t>
            </a: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accent6">
                    <a:lumMod val="75000"/>
                  </a:schemeClr>
                </a:solidFill>
              </a:rPr>
              <a:t>ki</a:t>
            </a: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</a:rPr>
              <a:t>-</a:t>
            </a:r>
            <a:r>
              <a:rPr lang="en-US" sz="2800" dirty="0" err="1" smtClean="0">
                <a:solidFill>
                  <a:schemeClr val="accent6">
                    <a:lumMod val="75000"/>
                  </a:schemeClr>
                </a:solidFill>
              </a:rPr>
              <a:t>lô</a:t>
            </a: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</a:rPr>
              <a:t>-gam </a:t>
            </a:r>
            <a:r>
              <a:rPr lang="en-US" sz="2800" dirty="0" err="1" smtClean="0">
                <a:solidFill>
                  <a:schemeClr val="accent6">
                    <a:lumMod val="75000"/>
                  </a:schemeClr>
                </a:solidFill>
              </a:rPr>
              <a:t>là</a:t>
            </a: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</a:rPr>
              <a:t>:</a:t>
            </a:r>
          </a:p>
          <a:p>
            <a:pPr algn="ctr">
              <a:lnSpc>
                <a:spcPts val="4000"/>
              </a:lnSpc>
            </a:pP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</a:rPr>
              <a:t>107 + 32 = 139 (kg)</a:t>
            </a:r>
          </a:p>
          <a:p>
            <a:pPr algn="ctr">
              <a:lnSpc>
                <a:spcPts val="4000"/>
              </a:lnSpc>
            </a:pPr>
            <a:r>
              <a:rPr lang="en-US" sz="2800" dirty="0" err="1" smtClean="0">
                <a:solidFill>
                  <a:schemeClr val="accent6">
                    <a:lumMod val="75000"/>
                  </a:schemeClr>
                </a:solidFill>
              </a:rPr>
              <a:t>Đáp</a:t>
            </a: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accent6">
                    <a:lumMod val="75000"/>
                  </a:schemeClr>
                </a:solidFill>
              </a:rPr>
              <a:t>số</a:t>
            </a: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</a:rPr>
              <a:t>: 139kg</a:t>
            </a:r>
          </a:p>
        </p:txBody>
      </p:sp>
    </p:spTree>
    <p:extLst>
      <p:ext uri="{BB962C8B-B14F-4D97-AF65-F5344CB8AC3E}">
        <p14:creationId xmlns:p14="http://schemas.microsoft.com/office/powerpoint/2010/main" val="13205506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12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891742" y="387215"/>
            <a:ext cx="10172498" cy="1815882"/>
            <a:chOff x="1296327" y="1446759"/>
            <a:chExt cx="10172498" cy="1815882"/>
          </a:xfrm>
        </p:grpSpPr>
        <p:sp>
          <p:nvSpPr>
            <p:cNvPr id="3" name="TextBox 2"/>
            <p:cNvSpPr txBox="1"/>
            <p:nvPr/>
          </p:nvSpPr>
          <p:spPr>
            <a:xfrm>
              <a:off x="1866915" y="1446759"/>
              <a:ext cx="9601910" cy="18158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err="1" smtClean="0"/>
                <a:t>Đức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vua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trồng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một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vườn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hoa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hồng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tặng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hoàng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hậu</a:t>
              </a:r>
              <a:r>
                <a:rPr lang="en-US" sz="2800" dirty="0" smtClean="0"/>
                <a:t>, </a:t>
              </a:r>
              <a:r>
                <a:rPr lang="en-US" sz="2800" dirty="0" err="1" smtClean="0"/>
                <a:t>trong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đó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có</a:t>
              </a:r>
              <a:r>
                <a:rPr lang="en-US" sz="2800" dirty="0" smtClean="0"/>
                <a:t> 424 </a:t>
              </a:r>
              <a:r>
                <a:rPr lang="en-US" sz="2800" dirty="0" err="1" smtClean="0"/>
                <a:t>cây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hoa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hồng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đỏ</a:t>
              </a:r>
              <a:r>
                <a:rPr lang="en-US" sz="2800" dirty="0" smtClean="0"/>
                <a:t>. </a:t>
              </a:r>
              <a:r>
                <a:rPr lang="en-US" sz="2800" dirty="0" err="1" smtClean="0"/>
                <a:t>Số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cây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hoa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hồng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trắng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nhiều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hơn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số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cây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hoa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hồng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đỏ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là</a:t>
              </a:r>
              <a:r>
                <a:rPr lang="en-US" sz="2800" dirty="0" smtClean="0"/>
                <a:t> 120 </a:t>
              </a:r>
              <a:r>
                <a:rPr lang="en-US" sz="2800" dirty="0" err="1" smtClean="0"/>
                <a:t>cây</a:t>
              </a:r>
              <a:r>
                <a:rPr lang="en-US" sz="2800" dirty="0" smtClean="0"/>
                <a:t>. </a:t>
              </a:r>
              <a:r>
                <a:rPr lang="en-US" sz="2800" dirty="0" err="1" smtClean="0"/>
                <a:t>Hỏi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có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bao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nhiêu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cây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hoa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hồng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trắng</a:t>
              </a:r>
              <a:r>
                <a:rPr lang="en-US" sz="2800" dirty="0" smtClean="0"/>
                <a:t>?</a:t>
              </a:r>
            </a:p>
          </p:txBody>
        </p:sp>
        <p:sp>
          <p:nvSpPr>
            <p:cNvPr id="4" name="Oval 3"/>
            <p:cNvSpPr/>
            <p:nvPr/>
          </p:nvSpPr>
          <p:spPr>
            <a:xfrm>
              <a:off x="1296327" y="1647588"/>
              <a:ext cx="570588" cy="570588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b="1" dirty="0" smtClean="0"/>
                <a:t>4</a:t>
              </a:r>
              <a:endParaRPr lang="en-US" sz="3600" b="1" dirty="0"/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7648303" y="3135084"/>
            <a:ext cx="9013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107kg</a:t>
            </a:r>
            <a:endParaRPr lang="en-US" b="1" dirty="0"/>
          </a:p>
        </p:txBody>
      </p:sp>
      <p:sp>
        <p:nvSpPr>
          <p:cNvPr id="7" name="TextBox 6"/>
          <p:cNvSpPr txBox="1"/>
          <p:nvPr/>
        </p:nvSpPr>
        <p:spPr>
          <a:xfrm>
            <a:off x="6616338" y="3231881"/>
            <a:ext cx="9013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?kg</a:t>
            </a:r>
            <a:endParaRPr lang="en-US" b="1" dirty="0"/>
          </a:p>
        </p:txBody>
      </p:sp>
      <p:sp>
        <p:nvSpPr>
          <p:cNvPr id="8" name="TextBox 7"/>
          <p:cNvSpPr txBox="1"/>
          <p:nvPr/>
        </p:nvSpPr>
        <p:spPr>
          <a:xfrm>
            <a:off x="891084" y="2264130"/>
            <a:ext cx="4869633" cy="21441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000"/>
              </a:lnSpc>
            </a:pPr>
            <a:r>
              <a:rPr lang="en-US" sz="2800" dirty="0" err="1" smtClean="0"/>
              <a:t>Tóm</a:t>
            </a:r>
            <a:r>
              <a:rPr lang="en-US" sz="2800" dirty="0" smtClean="0"/>
              <a:t> </a:t>
            </a:r>
            <a:r>
              <a:rPr lang="en-US" sz="2800" dirty="0" err="1" smtClean="0"/>
              <a:t>tắt</a:t>
            </a:r>
            <a:r>
              <a:rPr lang="en-US" sz="2800" dirty="0" smtClean="0"/>
              <a:t>:</a:t>
            </a:r>
          </a:p>
          <a:p>
            <a:pPr>
              <a:lnSpc>
                <a:spcPts val="4000"/>
              </a:lnSpc>
            </a:pPr>
            <a:r>
              <a:rPr lang="en-US" sz="2800" dirty="0" err="1" smtClean="0"/>
              <a:t>Hoa</a:t>
            </a:r>
            <a:r>
              <a:rPr lang="en-US" sz="2800" dirty="0" smtClean="0"/>
              <a:t> </a:t>
            </a:r>
            <a:r>
              <a:rPr lang="en-US" sz="2800" dirty="0" err="1" smtClean="0"/>
              <a:t>hồng</a:t>
            </a:r>
            <a:r>
              <a:rPr lang="en-US" sz="2800" dirty="0" smtClean="0"/>
              <a:t> </a:t>
            </a:r>
            <a:r>
              <a:rPr lang="en-US" sz="2800" dirty="0" err="1" smtClean="0"/>
              <a:t>đỏ</a:t>
            </a:r>
            <a:r>
              <a:rPr lang="en-US" sz="2800" dirty="0" smtClean="0"/>
              <a:t>: 424 </a:t>
            </a:r>
            <a:r>
              <a:rPr lang="en-US" sz="2800" dirty="0" err="1" smtClean="0"/>
              <a:t>cây</a:t>
            </a:r>
            <a:endParaRPr lang="en-US" sz="2800" dirty="0" smtClean="0"/>
          </a:p>
          <a:p>
            <a:pPr>
              <a:lnSpc>
                <a:spcPts val="4000"/>
              </a:lnSpc>
            </a:pPr>
            <a:r>
              <a:rPr lang="en-US" sz="2800" dirty="0" err="1" smtClean="0"/>
              <a:t>Hoa</a:t>
            </a:r>
            <a:r>
              <a:rPr lang="en-US" sz="2800" dirty="0" smtClean="0"/>
              <a:t> </a:t>
            </a:r>
            <a:r>
              <a:rPr lang="en-US" sz="2800" dirty="0" err="1" smtClean="0"/>
              <a:t>hồng</a:t>
            </a:r>
            <a:r>
              <a:rPr lang="en-US" sz="2800" dirty="0" smtClean="0"/>
              <a:t> </a:t>
            </a:r>
            <a:r>
              <a:rPr lang="en-US" sz="2800" dirty="0" err="1" smtClean="0"/>
              <a:t>trắng</a:t>
            </a:r>
            <a:r>
              <a:rPr lang="en-US" sz="2800" dirty="0" smtClean="0"/>
              <a:t> </a:t>
            </a:r>
            <a:r>
              <a:rPr lang="en-US" sz="2800" dirty="0" err="1" smtClean="0"/>
              <a:t>hơn</a:t>
            </a:r>
            <a:r>
              <a:rPr lang="en-US" sz="2800" dirty="0" smtClean="0"/>
              <a:t>: 120 </a:t>
            </a:r>
            <a:r>
              <a:rPr lang="en-US" sz="2800" dirty="0" err="1" smtClean="0"/>
              <a:t>cây</a:t>
            </a:r>
            <a:r>
              <a:rPr lang="en-US" sz="2800" dirty="0" smtClean="0"/>
              <a:t> </a:t>
            </a:r>
          </a:p>
          <a:p>
            <a:pPr>
              <a:lnSpc>
                <a:spcPts val="4000"/>
              </a:lnSpc>
            </a:pPr>
            <a:r>
              <a:rPr lang="en-US" sz="2800" dirty="0" err="1" smtClean="0"/>
              <a:t>Hoa</a:t>
            </a:r>
            <a:r>
              <a:rPr lang="en-US" sz="2800" dirty="0" smtClean="0"/>
              <a:t> </a:t>
            </a:r>
            <a:r>
              <a:rPr lang="en-US" sz="2800" dirty="0" err="1" smtClean="0"/>
              <a:t>hồng</a:t>
            </a:r>
            <a:r>
              <a:rPr lang="en-US" sz="2800" dirty="0" smtClean="0"/>
              <a:t> </a:t>
            </a:r>
            <a:r>
              <a:rPr lang="en-US" sz="2800" dirty="0" err="1" smtClean="0"/>
              <a:t>trắng</a:t>
            </a:r>
            <a:r>
              <a:rPr lang="en-US" sz="2800" dirty="0" smtClean="0"/>
              <a:t>: ….? </a:t>
            </a:r>
            <a:r>
              <a:rPr lang="en-US" sz="2800" dirty="0" err="1" smtClean="0"/>
              <a:t>cây</a:t>
            </a:r>
            <a:endParaRPr lang="en-US" sz="2800" dirty="0" smtClean="0"/>
          </a:p>
        </p:txBody>
      </p:sp>
      <p:sp>
        <p:nvSpPr>
          <p:cNvPr id="12" name="TextBox 11"/>
          <p:cNvSpPr txBox="1"/>
          <p:nvPr/>
        </p:nvSpPr>
        <p:spPr>
          <a:xfrm>
            <a:off x="3135085" y="4388305"/>
            <a:ext cx="5773784" cy="21441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000"/>
              </a:lnSpc>
            </a:pPr>
            <a:r>
              <a:rPr lang="en-US" sz="2800" dirty="0" err="1" smtClean="0">
                <a:solidFill>
                  <a:schemeClr val="accent6">
                    <a:lumMod val="75000"/>
                  </a:schemeClr>
                </a:solidFill>
              </a:rPr>
              <a:t>Bài</a:t>
            </a: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accent6">
                    <a:lumMod val="75000"/>
                  </a:schemeClr>
                </a:solidFill>
              </a:rPr>
              <a:t>giải</a:t>
            </a:r>
            <a:endParaRPr lang="en-US" sz="2800" dirty="0" smtClean="0">
              <a:solidFill>
                <a:schemeClr val="accent6">
                  <a:lumMod val="75000"/>
                </a:schemeClr>
              </a:solidFill>
            </a:endParaRPr>
          </a:p>
          <a:p>
            <a:pPr>
              <a:lnSpc>
                <a:spcPts val="4000"/>
              </a:lnSpc>
            </a:pPr>
            <a:r>
              <a:rPr lang="en-US" sz="2800" dirty="0" err="1" smtClean="0">
                <a:solidFill>
                  <a:schemeClr val="accent6">
                    <a:lumMod val="75000"/>
                  </a:schemeClr>
                </a:solidFill>
              </a:rPr>
              <a:t>Có</a:t>
            </a: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accent6">
                    <a:lumMod val="75000"/>
                  </a:schemeClr>
                </a:solidFill>
              </a:rPr>
              <a:t>số</a:t>
            </a: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accent6">
                    <a:lumMod val="75000"/>
                  </a:schemeClr>
                </a:solidFill>
              </a:rPr>
              <a:t>hoa</a:t>
            </a: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accent6">
                    <a:lumMod val="75000"/>
                  </a:schemeClr>
                </a:solidFill>
              </a:rPr>
              <a:t>hồng</a:t>
            </a: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accent6">
                    <a:lumMod val="75000"/>
                  </a:schemeClr>
                </a:solidFill>
              </a:rPr>
              <a:t>trắng</a:t>
            </a: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accent6">
                    <a:lumMod val="75000"/>
                  </a:schemeClr>
                </a:solidFill>
              </a:rPr>
              <a:t>là</a:t>
            </a: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</a:rPr>
              <a:t>:</a:t>
            </a:r>
          </a:p>
          <a:p>
            <a:pPr>
              <a:lnSpc>
                <a:spcPts val="4000"/>
              </a:lnSpc>
            </a:pP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</a:rPr>
              <a:t>            424 + 120 = 544(</a:t>
            </a:r>
            <a:r>
              <a:rPr lang="en-US" sz="2800" dirty="0" err="1" smtClean="0">
                <a:solidFill>
                  <a:schemeClr val="accent6">
                    <a:lumMod val="75000"/>
                  </a:schemeClr>
                </a:solidFill>
              </a:rPr>
              <a:t>cây</a:t>
            </a: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</a:rPr>
              <a:t>)</a:t>
            </a:r>
          </a:p>
          <a:p>
            <a:pPr>
              <a:lnSpc>
                <a:spcPts val="4000"/>
              </a:lnSpc>
            </a:pP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</a:rPr>
              <a:t>                           </a:t>
            </a:r>
            <a:r>
              <a:rPr lang="en-US" sz="2800" dirty="0" err="1" smtClean="0">
                <a:solidFill>
                  <a:schemeClr val="accent6">
                    <a:lumMod val="75000"/>
                  </a:schemeClr>
                </a:solidFill>
              </a:rPr>
              <a:t>Đáp</a:t>
            </a: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accent6">
                    <a:lumMod val="75000"/>
                  </a:schemeClr>
                </a:solidFill>
              </a:rPr>
              <a:t>số</a:t>
            </a: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</a:rPr>
              <a:t>: 544 </a:t>
            </a:r>
            <a:r>
              <a:rPr lang="en-US" sz="2800" dirty="0" err="1" smtClean="0">
                <a:solidFill>
                  <a:schemeClr val="accent6">
                    <a:lumMod val="75000"/>
                  </a:schemeClr>
                </a:solidFill>
              </a:rPr>
              <a:t>cây</a:t>
            </a:r>
            <a:endParaRPr lang="en-US" sz="2800" dirty="0" smtClean="0">
              <a:solidFill>
                <a:schemeClr val="accent6">
                  <a:lumMod val="75000"/>
                </a:schemeClr>
              </a:solidFill>
            </a:endParaRPr>
          </a:p>
        </p:txBody>
      </p:sp>
      <p:pic>
        <p:nvPicPr>
          <p:cNvPr id="9" name="Picture 8" descr="Screen Clipping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5230" y="2115904"/>
            <a:ext cx="5334744" cy="2257740"/>
          </a:xfrm>
          <a:prstGeom prst="rect">
            <a:avLst/>
          </a:prstGeom>
        </p:spPr>
      </p:pic>
      <p:cxnSp>
        <p:nvCxnSpPr>
          <p:cNvPr id="11" name="Straight Connector 10"/>
          <p:cNvCxnSpPr/>
          <p:nvPr/>
        </p:nvCxnSpPr>
        <p:spPr>
          <a:xfrm>
            <a:off x="2560320" y="1289262"/>
            <a:ext cx="3252651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>
            <a:off x="7289074" y="1289262"/>
            <a:ext cx="3252651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6021977" y="1720336"/>
            <a:ext cx="108421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1580606" y="2159947"/>
            <a:ext cx="231212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867083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12" grpId="0" build="p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/>
        </p:nvGrpSpPr>
        <p:grpSpPr>
          <a:xfrm>
            <a:off x="1553769" y="1329327"/>
            <a:ext cx="8503682" cy="3562457"/>
            <a:chOff x="1553769" y="1329327"/>
            <a:chExt cx="8503682" cy="3562457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53769" y="1329327"/>
              <a:ext cx="8424066" cy="3562457"/>
            </a:xfrm>
            <a:prstGeom prst="roundRect">
              <a:avLst>
                <a:gd name="adj" fmla="val 45601"/>
              </a:avLst>
            </a:prstGeom>
          </p:spPr>
        </p:pic>
        <p:pic>
          <p:nvPicPr>
            <p:cNvPr id="5" name="Picture 4" descr="Screen Clipping"/>
            <p:cNvPicPr>
              <a:picLocks noChangeAspect="1"/>
            </p:cNvPicPr>
            <p:nvPr/>
          </p:nvPicPr>
          <p:blipFill rotWithShape="1"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12417" b="87140" l="2326" r="98547">
                          <a14:backgroundMark x1="28101" y1="43681" x2="58043" y2="35033"/>
                          <a14:backgroundMark x1="31202" y1="69623" x2="64922" y2="61641"/>
                        </a14:backgroundRemoval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2449" b="12146"/>
            <a:stretch/>
          </p:blipFill>
          <p:spPr>
            <a:xfrm>
              <a:off x="1625215" y="1721251"/>
              <a:ext cx="8432236" cy="2778610"/>
            </a:xfrm>
            <a:prstGeom prst="rect">
              <a:avLst/>
            </a:prstGeom>
          </p:spPr>
        </p:pic>
        <p:sp>
          <p:nvSpPr>
            <p:cNvPr id="17" name="TextBox 16"/>
            <p:cNvSpPr txBox="1"/>
            <p:nvPr/>
          </p:nvSpPr>
          <p:spPr>
            <a:xfrm rot="20412034">
              <a:off x="3853542" y="1783952"/>
              <a:ext cx="95571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481m</a:t>
              </a:r>
              <a:endParaRPr lang="en-US" sz="2000" dirty="0"/>
            </a:p>
          </p:txBody>
        </p:sp>
        <p:sp>
          <p:nvSpPr>
            <p:cNvPr id="18" name="TextBox 17"/>
            <p:cNvSpPr txBox="1"/>
            <p:nvPr/>
          </p:nvSpPr>
          <p:spPr>
            <a:xfrm rot="1301693">
              <a:off x="7524207" y="1692539"/>
              <a:ext cx="95571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513m</a:t>
              </a:r>
              <a:endParaRPr lang="en-US" sz="2000" dirty="0"/>
            </a:p>
          </p:txBody>
        </p:sp>
        <p:sp>
          <p:nvSpPr>
            <p:cNvPr id="19" name="TextBox 18"/>
            <p:cNvSpPr txBox="1"/>
            <p:nvPr/>
          </p:nvSpPr>
          <p:spPr>
            <a:xfrm rot="20676810">
              <a:off x="5237328" y="2711416"/>
              <a:ext cx="95571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900m</a:t>
              </a:r>
              <a:endParaRPr lang="en-US" sz="2000" dirty="0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903483" y="3705460"/>
              <a:ext cx="95571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778m</a:t>
              </a:r>
              <a:endParaRPr lang="en-US" sz="2000" dirty="0"/>
            </a:p>
          </p:txBody>
        </p:sp>
        <p:sp>
          <p:nvSpPr>
            <p:cNvPr id="21" name="TextBox 20"/>
            <p:cNvSpPr txBox="1"/>
            <p:nvPr/>
          </p:nvSpPr>
          <p:spPr>
            <a:xfrm rot="21188550">
              <a:off x="7326673" y="3420472"/>
              <a:ext cx="932884" cy="493219"/>
            </a:xfrm>
            <a:custGeom>
              <a:avLst/>
              <a:gdLst>
                <a:gd name="connsiteX0" fmla="*/ 0 w 932884"/>
                <a:gd name="connsiteY0" fmla="*/ 0 h 461665"/>
                <a:gd name="connsiteX1" fmla="*/ 932884 w 932884"/>
                <a:gd name="connsiteY1" fmla="*/ 0 h 461665"/>
                <a:gd name="connsiteX2" fmla="*/ 932884 w 932884"/>
                <a:gd name="connsiteY2" fmla="*/ 461665 h 461665"/>
                <a:gd name="connsiteX3" fmla="*/ 0 w 932884"/>
                <a:gd name="connsiteY3" fmla="*/ 461665 h 461665"/>
                <a:gd name="connsiteX4" fmla="*/ 0 w 932884"/>
                <a:gd name="connsiteY4" fmla="*/ 0 h 461665"/>
                <a:gd name="connsiteX0" fmla="*/ 0 w 932884"/>
                <a:gd name="connsiteY0" fmla="*/ 0 h 461665"/>
                <a:gd name="connsiteX1" fmla="*/ 932884 w 932884"/>
                <a:gd name="connsiteY1" fmla="*/ 0 h 461665"/>
                <a:gd name="connsiteX2" fmla="*/ 902628 w 932884"/>
                <a:gd name="connsiteY2" fmla="*/ 434043 h 461665"/>
                <a:gd name="connsiteX3" fmla="*/ 0 w 932884"/>
                <a:gd name="connsiteY3" fmla="*/ 461665 h 461665"/>
                <a:gd name="connsiteX4" fmla="*/ 0 w 932884"/>
                <a:gd name="connsiteY4" fmla="*/ 0 h 461665"/>
                <a:gd name="connsiteX0" fmla="*/ 0 w 932884"/>
                <a:gd name="connsiteY0" fmla="*/ 0 h 476420"/>
                <a:gd name="connsiteX1" fmla="*/ 932884 w 932884"/>
                <a:gd name="connsiteY1" fmla="*/ 0 h 476420"/>
                <a:gd name="connsiteX2" fmla="*/ 902628 w 932884"/>
                <a:gd name="connsiteY2" fmla="*/ 434043 h 476420"/>
                <a:gd name="connsiteX3" fmla="*/ 0 w 932884"/>
                <a:gd name="connsiteY3" fmla="*/ 461665 h 476420"/>
                <a:gd name="connsiteX4" fmla="*/ 0 w 932884"/>
                <a:gd name="connsiteY4" fmla="*/ 0 h 476420"/>
                <a:gd name="connsiteX0" fmla="*/ 0 w 932884"/>
                <a:gd name="connsiteY0" fmla="*/ 0 h 493219"/>
                <a:gd name="connsiteX1" fmla="*/ 932884 w 932884"/>
                <a:gd name="connsiteY1" fmla="*/ 0 h 493219"/>
                <a:gd name="connsiteX2" fmla="*/ 902628 w 932884"/>
                <a:gd name="connsiteY2" fmla="*/ 434043 h 493219"/>
                <a:gd name="connsiteX3" fmla="*/ 0 w 932884"/>
                <a:gd name="connsiteY3" fmla="*/ 461665 h 493219"/>
                <a:gd name="connsiteX4" fmla="*/ 0 w 932884"/>
                <a:gd name="connsiteY4" fmla="*/ 0 h 49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2884" h="493219">
                  <a:moveTo>
                    <a:pt x="0" y="0"/>
                  </a:moveTo>
                  <a:lnTo>
                    <a:pt x="932884" y="0"/>
                  </a:lnTo>
                  <a:lnTo>
                    <a:pt x="902628" y="434043"/>
                  </a:lnTo>
                  <a:cubicBezTo>
                    <a:pt x="506689" y="515763"/>
                    <a:pt x="302283" y="500595"/>
                    <a:pt x="0" y="46166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CECFB"/>
            </a:solidFill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211m</a:t>
              </a:r>
              <a:endParaRPr lang="en-US" sz="2000" dirty="0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983182" y="614170"/>
            <a:ext cx="9937367" cy="570588"/>
            <a:chOff x="1296327" y="1647588"/>
            <a:chExt cx="9937367" cy="570588"/>
          </a:xfrm>
        </p:grpSpPr>
        <p:sp>
          <p:nvSpPr>
            <p:cNvPr id="3" name="TextBox 2"/>
            <p:cNvSpPr txBox="1"/>
            <p:nvPr/>
          </p:nvSpPr>
          <p:spPr>
            <a:xfrm>
              <a:off x="1866914" y="1694956"/>
              <a:ext cx="936678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err="1" smtClean="0"/>
                <a:t>Từ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vị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trí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của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hải</a:t>
              </a:r>
              <a:r>
                <a:rPr lang="en-US" sz="2800" dirty="0" smtClean="0"/>
                <a:t> li </a:t>
              </a:r>
              <a:r>
                <a:rPr lang="en-US" sz="2800" dirty="0" err="1" smtClean="0"/>
                <a:t>có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ba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dòng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nước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bơi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về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tổ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như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hình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vẽ</a:t>
              </a:r>
              <a:endParaRPr lang="en-US" sz="2800" dirty="0" smtClean="0"/>
            </a:p>
          </p:txBody>
        </p:sp>
        <p:sp>
          <p:nvSpPr>
            <p:cNvPr id="4" name="Oval 3"/>
            <p:cNvSpPr/>
            <p:nvPr/>
          </p:nvSpPr>
          <p:spPr>
            <a:xfrm>
              <a:off x="1296327" y="1647588"/>
              <a:ext cx="570588" cy="570588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b="1" dirty="0" smtClean="0"/>
                <a:t>5</a:t>
              </a:r>
              <a:endParaRPr lang="en-US" sz="3600" b="1" dirty="0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992319" y="4159148"/>
            <a:ext cx="1122900" cy="523220"/>
            <a:chOff x="1999127" y="1726873"/>
            <a:chExt cx="1122900" cy="523220"/>
          </a:xfrm>
        </p:grpSpPr>
        <p:sp>
          <p:nvSpPr>
            <p:cNvPr id="12" name="Rounded Rectangle 11"/>
            <p:cNvSpPr/>
            <p:nvPr/>
          </p:nvSpPr>
          <p:spPr>
            <a:xfrm>
              <a:off x="1999127" y="1734850"/>
              <a:ext cx="705394" cy="483326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2033262" y="1726873"/>
              <a:ext cx="108876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err="1" smtClean="0"/>
                <a:t>Số</a:t>
              </a:r>
              <a:r>
                <a:rPr lang="en-US" sz="2800" dirty="0" smtClean="0"/>
                <a:t>  ?</a:t>
              </a:r>
            </a:p>
          </p:txBody>
        </p:sp>
      </p:grpSp>
      <p:sp>
        <p:nvSpPr>
          <p:cNvPr id="14" name="TextBox 13"/>
          <p:cNvSpPr txBox="1"/>
          <p:nvPr/>
        </p:nvSpPr>
        <p:spPr>
          <a:xfrm>
            <a:off x="1282578" y="4977301"/>
            <a:ext cx="9376389" cy="1305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 err="1" smtClean="0"/>
              <a:t>Dòng</a:t>
            </a:r>
            <a:r>
              <a:rPr lang="en-US" sz="2800" dirty="0" smtClean="0"/>
              <a:t> </a:t>
            </a:r>
            <a:r>
              <a:rPr lang="en-US" sz="2800" dirty="0" err="1" smtClean="0"/>
              <a:t>nước</a:t>
            </a:r>
            <a:r>
              <a:rPr lang="en-US" sz="2800" dirty="0" smtClean="0"/>
              <a:t> </a:t>
            </a:r>
            <a:r>
              <a:rPr lang="en-US" sz="2800" dirty="0" err="1" smtClean="0"/>
              <a:t>chảy</a:t>
            </a:r>
            <a:r>
              <a:rPr lang="en-US" sz="2800" dirty="0" smtClean="0"/>
              <a:t> </a:t>
            </a:r>
            <a:r>
              <a:rPr lang="en-US" sz="2800" dirty="0" err="1" smtClean="0"/>
              <a:t>dưới</a:t>
            </a:r>
            <a:r>
              <a:rPr lang="en-US" sz="2800" dirty="0" smtClean="0"/>
              <a:t> </a:t>
            </a:r>
            <a:r>
              <a:rPr lang="en-US" sz="2800" dirty="0" err="1" smtClean="0"/>
              <a:t>cây</a:t>
            </a:r>
            <a:r>
              <a:rPr lang="en-US" sz="2800" dirty="0" smtClean="0"/>
              <a:t> </a:t>
            </a:r>
            <a:r>
              <a:rPr lang="en-US" sz="2800" dirty="0" err="1" smtClean="0"/>
              <a:t>cầu</a:t>
            </a:r>
            <a:r>
              <a:rPr lang="en-US" sz="2800" dirty="0" smtClean="0"/>
              <a:t> </a:t>
            </a:r>
            <a:r>
              <a:rPr lang="en-US" sz="2800" dirty="0" err="1" smtClean="0"/>
              <a:t>dài</a:t>
            </a:r>
            <a:r>
              <a:rPr lang="en-US" sz="2800" dirty="0" smtClean="0"/>
              <a:t>          m.</a:t>
            </a:r>
          </a:p>
          <a:p>
            <a:pPr>
              <a:lnSpc>
                <a:spcPct val="150000"/>
              </a:lnSpc>
            </a:pPr>
            <a:r>
              <a:rPr lang="en-US" sz="2800" dirty="0" err="1" smtClean="0"/>
              <a:t>Dòng</a:t>
            </a:r>
            <a:r>
              <a:rPr lang="en-US" sz="2800" dirty="0" smtClean="0"/>
              <a:t> </a:t>
            </a:r>
            <a:r>
              <a:rPr lang="en-US" sz="2800" dirty="0" err="1" smtClean="0"/>
              <a:t>nước</a:t>
            </a:r>
            <a:r>
              <a:rPr lang="en-US" sz="2800" dirty="0" smtClean="0"/>
              <a:t> </a:t>
            </a:r>
            <a:r>
              <a:rPr lang="en-US" sz="2800" dirty="0" err="1" smtClean="0"/>
              <a:t>chảy</a:t>
            </a:r>
            <a:r>
              <a:rPr lang="en-US" sz="2800" dirty="0" smtClean="0"/>
              <a:t> qua </a:t>
            </a:r>
            <a:r>
              <a:rPr lang="en-US" sz="2800" dirty="0" err="1" smtClean="0"/>
              <a:t>bãi</a:t>
            </a:r>
            <a:r>
              <a:rPr lang="en-US" sz="2800" dirty="0" smtClean="0"/>
              <a:t> </a:t>
            </a:r>
            <a:r>
              <a:rPr lang="en-US" sz="2800" dirty="0" err="1" smtClean="0"/>
              <a:t>đá</a:t>
            </a:r>
            <a:r>
              <a:rPr lang="en-US" sz="2800" dirty="0" smtClean="0"/>
              <a:t> </a:t>
            </a:r>
            <a:r>
              <a:rPr lang="en-US" sz="2800" dirty="0" err="1" smtClean="0"/>
              <a:t>dài</a:t>
            </a:r>
            <a:r>
              <a:rPr lang="en-US" sz="2800" dirty="0" smtClean="0"/>
              <a:t>          m. </a:t>
            </a:r>
          </a:p>
        </p:txBody>
      </p:sp>
      <p:sp>
        <p:nvSpPr>
          <p:cNvPr id="15" name="Rounded Rectangle 14"/>
          <p:cNvSpPr/>
          <p:nvPr/>
        </p:nvSpPr>
        <p:spPr>
          <a:xfrm>
            <a:off x="6859348" y="5128124"/>
            <a:ext cx="831632" cy="496388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>
                <a:solidFill>
                  <a:schemeClr val="tx1"/>
                </a:solidFill>
              </a:rPr>
              <a:t>?</a:t>
            </a:r>
            <a:endParaRPr lang="en-US" sz="2800" dirty="0">
              <a:solidFill>
                <a:schemeClr val="tx1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6973648" y="5160874"/>
            <a:ext cx="603031" cy="430887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n-US" sz="2800" b="1" dirty="0" smtClean="0">
                <a:solidFill>
                  <a:srgbClr val="C00000"/>
                </a:solidFill>
              </a:rPr>
              <a:t>989</a:t>
            </a:r>
            <a:endParaRPr lang="en-US" sz="2800" b="1" dirty="0">
              <a:solidFill>
                <a:srgbClr val="C00000"/>
              </a:solidFill>
            </a:endParaRPr>
          </a:p>
        </p:txBody>
      </p:sp>
      <p:sp>
        <p:nvSpPr>
          <p:cNvPr id="24" name="Rounded Rectangle 23"/>
          <p:cNvSpPr/>
          <p:nvPr/>
        </p:nvSpPr>
        <p:spPr>
          <a:xfrm>
            <a:off x="6443532" y="5709078"/>
            <a:ext cx="831632" cy="496388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>
                <a:solidFill>
                  <a:schemeClr val="tx1"/>
                </a:solidFill>
              </a:rPr>
              <a:t>?</a:t>
            </a:r>
            <a:endParaRPr lang="en-US" sz="2800" dirty="0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557832" y="5771525"/>
            <a:ext cx="603031" cy="430887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n-US" sz="2800" b="1" dirty="0" smtClean="0">
                <a:solidFill>
                  <a:srgbClr val="C00000"/>
                </a:solidFill>
              </a:rPr>
              <a:t>994</a:t>
            </a:r>
            <a:endParaRPr lang="en-US" sz="2800" b="1" dirty="0">
              <a:solidFill>
                <a:srgbClr val="C00000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539817" y="1813423"/>
            <a:ext cx="603031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b="1" dirty="0" smtClean="0">
                <a:ln>
                  <a:solidFill>
                    <a:schemeClr val="bg1"/>
                  </a:solidFill>
                </a:ln>
                <a:solidFill>
                  <a:srgbClr val="C00000"/>
                </a:solidFill>
              </a:rPr>
              <a:t>989</a:t>
            </a:r>
            <a:endParaRPr lang="en-US" sz="2800" b="1" dirty="0">
              <a:ln>
                <a:solidFill>
                  <a:schemeClr val="bg1"/>
                </a:solidFill>
              </a:ln>
              <a:solidFill>
                <a:srgbClr val="C00000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044427" y="3667081"/>
            <a:ext cx="603031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b="1" dirty="0" smtClean="0">
                <a:ln>
                  <a:solidFill>
                    <a:schemeClr val="bg1"/>
                  </a:solidFill>
                </a:ln>
                <a:solidFill>
                  <a:srgbClr val="C00000"/>
                </a:solidFill>
              </a:rPr>
              <a:t>994</a:t>
            </a:r>
            <a:endParaRPr lang="en-US" sz="2800" b="1" dirty="0">
              <a:ln>
                <a:solidFill>
                  <a:schemeClr val="bg1"/>
                </a:solidFill>
              </a:ln>
              <a:solidFill>
                <a:srgbClr val="C00000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 rot="20816137">
            <a:off x="4808328" y="2443717"/>
            <a:ext cx="1788264" cy="973221"/>
          </a:xfrm>
          <a:prstGeom prst="ellipse">
            <a:avLst/>
          </a:prstGeom>
          <a:noFill/>
          <a:ln w="28575">
            <a:solidFill>
              <a:srgbClr val="FFC000"/>
            </a:solidFill>
          </a:ln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85029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0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 animBg="1"/>
      <p:bldP spid="16" grpId="0" animBg="1"/>
      <p:bldP spid="24" grpId="0" animBg="1"/>
      <p:bldP spid="25" grpId="0" animBg="1"/>
      <p:bldP spid="26" grpId="0"/>
      <p:bldP spid="27" grpId="0"/>
      <p:bldP spid="28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743200" y="221380"/>
            <a:ext cx="598691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32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Thứ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hai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ngày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18 </a:t>
            </a:r>
            <a:r>
              <a:rPr lang="en-US" sz="32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tháng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3 </a:t>
            </a:r>
            <a:r>
              <a:rPr lang="en-US" sz="32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năm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2024</a:t>
            </a:r>
            <a:endParaRPr lang="en-US" sz="3200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106905" y="818147"/>
            <a:ext cx="220418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32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Toán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:</a:t>
            </a:r>
            <a:endParaRPr lang="en-US" sz="3200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485284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Cartoon Children Playing Music Clip Art">
            <a:extLst>
              <a:ext uri="{FF2B5EF4-FFF2-40B4-BE49-F238E27FC236}">
                <a16:creationId xmlns="" xmlns:a16="http://schemas.microsoft.com/office/drawing/2014/main" id="{719667FB-2C21-0AC9-5870-CA9DF75621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86" y="250371"/>
            <a:ext cx="6085114" cy="61395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WordArt 7">
            <a:extLst>
              <a:ext uri="{FF2B5EF4-FFF2-40B4-BE49-F238E27FC236}">
                <a16:creationId xmlns="" xmlns:a16="http://schemas.microsoft.com/office/drawing/2014/main" id="{5024450E-4511-4C75-D724-38280531CEB5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6794500" y="2594751"/>
            <a:ext cx="4127500" cy="1596249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4500" b="1" kern="10" dirty="0">
                <a:ln w="1270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KHỞI ĐỘNG</a:t>
            </a:r>
          </a:p>
        </p:txBody>
      </p:sp>
    </p:spTree>
    <p:extLst>
      <p:ext uri="{BB962C8B-B14F-4D97-AF65-F5344CB8AC3E}">
        <p14:creationId xmlns:p14="http://schemas.microsoft.com/office/powerpoint/2010/main" val="21970544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WordArt 7">
            <a:extLst>
              <a:ext uri="{FF2B5EF4-FFF2-40B4-BE49-F238E27FC236}">
                <a16:creationId xmlns="" xmlns:a16="http://schemas.microsoft.com/office/drawing/2014/main" id="{5024450E-4511-4C75-D724-38280531CEB5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282215" y="2431121"/>
            <a:ext cx="5524901" cy="1236107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49292"/>
              </a:avLst>
            </a:prstTxWarp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4500" b="1" kern="10" dirty="0" smtClean="0">
                <a:ln w="1270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92D050"/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AI NHANH, AI ĐÚNG</a:t>
            </a:r>
            <a:endParaRPr lang="en-US" sz="4500" b="1" kern="10" dirty="0">
              <a:ln w="12700">
                <a:solidFill>
                  <a:srgbClr val="FF0000"/>
                </a:solidFill>
                <a:round/>
                <a:headEnd/>
                <a:tailEnd/>
              </a:ln>
              <a:solidFill>
                <a:srgbClr val="92D050"/>
              </a:solidFill>
              <a:effectLst>
                <a:outerShdw dist="45791" dir="2021404" algn="ctr" rotWithShape="0">
                  <a:srgbClr val="9999FF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01543" y="2107881"/>
            <a:ext cx="1019175" cy="227647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388299" y="2295928"/>
            <a:ext cx="1000125" cy="2343150"/>
          </a:xfrm>
          <a:prstGeom prst="rect">
            <a:avLst/>
          </a:prstGeom>
        </p:spPr>
      </p:pic>
      <p:pic>
        <p:nvPicPr>
          <p:cNvPr id="8" name="Picture 7" descr="Phép Nhân Toán Học Dấu Ngoặc - Miễn Phí vector hình ảnh trên Pixabay -  Pixabay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239666">
            <a:off x="870958" y="421403"/>
            <a:ext cx="1440815" cy="971550"/>
          </a:xfrm>
          <a:prstGeom prst="rect">
            <a:avLst/>
          </a:prstGeom>
          <a:noFill/>
          <a:extLst/>
        </p:spPr>
      </p:pic>
      <p:pic>
        <p:nvPicPr>
          <p:cNvPr id="9" name="Picture 8" descr="Big Brain Soroban là gì? Giúp con mê tính nhanh hơn mê game | Nguyễn Phùng  Phong - YouTube"/>
          <p:cNvPicPr/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68468">
            <a:off x="9328611" y="627107"/>
            <a:ext cx="1851025" cy="1041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Picture 10" descr="Thứ tự phép Toán - Công thức toán học cần ghi nhớ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73002" y="5174615"/>
            <a:ext cx="2245995" cy="126365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6167692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43277" y="1982804"/>
            <a:ext cx="1456060" cy="302719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388299" y="2806068"/>
            <a:ext cx="1449747" cy="3055718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2788920" y="428324"/>
            <a:ext cx="7315200" cy="1135781"/>
          </a:xfrm>
          <a:prstGeom prst="snip2Diag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Để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thực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hiện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đặt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tính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rồi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tính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, ta </a:t>
            </a: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thực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hiện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theo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mấy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bước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?</a:t>
            </a:r>
            <a:endParaRPr lang="en-US" sz="3200" b="1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2685448" y="2646947"/>
            <a:ext cx="2059807" cy="750771"/>
          </a:xfrm>
          <a:prstGeom prst="round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2 </a:t>
            </a: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bước</a:t>
            </a:r>
            <a:endParaRPr lang="en-US" sz="3200" b="1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6909343" y="3684874"/>
            <a:ext cx="2059807" cy="750771"/>
          </a:xfrm>
          <a:prstGeom prst="round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3 </a:t>
            </a: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bước</a:t>
            </a:r>
            <a:endParaRPr lang="en-US" sz="3200" b="1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3" name="Picture 12" descr="Phép Nhân Toán Học Dấu Ngoặc - Miễn Phí vector hình ảnh trên Pixabay -  Pixabay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239666">
            <a:off x="930292" y="334167"/>
            <a:ext cx="902906" cy="733281"/>
          </a:xfrm>
          <a:prstGeom prst="rect">
            <a:avLst/>
          </a:prstGeom>
          <a:noFill/>
          <a:extLst/>
        </p:spPr>
      </p:pic>
      <p:sp>
        <p:nvSpPr>
          <p:cNvPr id="16" name="Rounded Rectangle 15"/>
          <p:cNvSpPr/>
          <p:nvPr/>
        </p:nvSpPr>
        <p:spPr>
          <a:xfrm>
            <a:off x="2674218" y="5224916"/>
            <a:ext cx="1599399" cy="750771"/>
          </a:xfrm>
          <a:prstGeom prst="round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Mai</a:t>
            </a:r>
            <a:endParaRPr lang="en-US" sz="3200" b="1" kern="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8" name="Rounded Rectangle 17"/>
          <p:cNvSpPr/>
          <p:nvPr/>
        </p:nvSpPr>
        <p:spPr>
          <a:xfrm>
            <a:off x="7398626" y="5232937"/>
            <a:ext cx="1599399" cy="750771"/>
          </a:xfrm>
          <a:prstGeom prst="round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Nam</a:t>
            </a:r>
            <a:endParaRPr lang="en-US" sz="3200" b="1" kern="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97372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3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1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 animBg="1"/>
      <p:bldP spid="7" grpId="1" animBg="1"/>
      <p:bldP spid="12" grpId="0" animBg="1"/>
      <p:bldP spid="16" grpId="0" animBg="1"/>
      <p:bldP spid="16" grpId="1" animBg="1"/>
      <p:bldP spid="1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43277" y="2229692"/>
            <a:ext cx="1456060" cy="302719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388299" y="2806068"/>
            <a:ext cx="1449747" cy="3055718"/>
          </a:xfrm>
          <a:prstGeom prst="rect">
            <a:avLst/>
          </a:prstGeom>
        </p:spPr>
      </p:pic>
      <p:sp>
        <p:nvSpPr>
          <p:cNvPr id="7" name="Rounded Rectangle 6"/>
          <p:cNvSpPr/>
          <p:nvPr/>
        </p:nvSpPr>
        <p:spPr>
          <a:xfrm>
            <a:off x="2685448" y="3296171"/>
            <a:ext cx="2059807" cy="750771"/>
          </a:xfrm>
          <a:prstGeom prst="round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Đúng</a:t>
            </a:r>
            <a:endParaRPr lang="en-US" sz="3200" b="1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6909343" y="3684874"/>
            <a:ext cx="2059807" cy="750771"/>
          </a:xfrm>
          <a:prstGeom prst="round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Sai</a:t>
            </a:r>
            <a:endParaRPr lang="en-US" sz="3200" b="1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3" name="Picture 12" descr="Phép Nhân Toán Học Dấu Ngoặc - Miễn Phí vector hình ảnh trên Pixabay -  Pixabay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239666">
            <a:off x="473092" y="334167"/>
            <a:ext cx="902906" cy="733281"/>
          </a:xfrm>
          <a:prstGeom prst="rect">
            <a:avLst/>
          </a:prstGeom>
          <a:noFill/>
          <a:extLst/>
        </p:spPr>
      </p:pic>
      <p:sp>
        <p:nvSpPr>
          <p:cNvPr id="16" name="Rounded Rectangle 15"/>
          <p:cNvSpPr/>
          <p:nvPr/>
        </p:nvSpPr>
        <p:spPr>
          <a:xfrm>
            <a:off x="2674218" y="5224916"/>
            <a:ext cx="1599399" cy="750771"/>
          </a:xfrm>
          <a:prstGeom prst="round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Mai</a:t>
            </a:r>
            <a:endParaRPr lang="en-US" sz="3200" b="1" kern="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8" name="Rounded Rectangle 17"/>
          <p:cNvSpPr/>
          <p:nvPr/>
        </p:nvSpPr>
        <p:spPr>
          <a:xfrm>
            <a:off x="7398626" y="5232937"/>
            <a:ext cx="1599399" cy="750771"/>
          </a:xfrm>
          <a:prstGeom prst="round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Nam</a:t>
            </a:r>
            <a:endParaRPr lang="en-US" sz="3200" b="1" kern="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1627632" y="164592"/>
            <a:ext cx="9345168" cy="2036004"/>
            <a:chOff x="1627632" y="164592"/>
            <a:chExt cx="9345168" cy="2036004"/>
          </a:xfrm>
        </p:grpSpPr>
        <p:sp>
          <p:nvSpPr>
            <p:cNvPr id="4" name="Snip Diagonal Corner Rectangle 3"/>
            <p:cNvSpPr/>
            <p:nvPr/>
          </p:nvSpPr>
          <p:spPr>
            <a:xfrm>
              <a:off x="1627632" y="198457"/>
              <a:ext cx="9345168" cy="2002139"/>
            </a:xfrm>
            <a:prstGeom prst="snip2DiagRect">
              <a:avLst/>
            </a:prstGeom>
            <a:solidFill>
              <a:schemeClr val="bg1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32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5431536" y="630936"/>
              <a:ext cx="1581912" cy="1569660"/>
              <a:chOff x="5431536" y="1792224"/>
              <a:chExt cx="1581912" cy="1569660"/>
            </a:xfrm>
          </p:grpSpPr>
          <p:sp>
            <p:nvSpPr>
              <p:cNvPr id="17" name="TextBox 16"/>
              <p:cNvSpPr txBox="1"/>
              <p:nvPr/>
            </p:nvSpPr>
            <p:spPr>
              <a:xfrm>
                <a:off x="5431536" y="1792224"/>
                <a:ext cx="1581912" cy="15696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136</a:t>
                </a:r>
              </a:p>
              <a:p>
                <a:r>
                  <a:rPr lang="en-US" sz="3200" b="1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3200" b="1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412</a:t>
                </a:r>
              </a:p>
              <a:p>
                <a:r>
                  <a:rPr lang="en-US" sz="3200" b="1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548</a:t>
                </a:r>
                <a:endParaRPr lang="en-US" sz="3200" b="1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5458487" y="2020824"/>
                <a:ext cx="43024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+</a:t>
                </a:r>
                <a:endParaRPr lang="en-US" sz="3200" b="1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cxnSp>
            <p:nvCxnSpPr>
              <p:cNvPr id="20" name="Straight Connector 19"/>
              <p:cNvCxnSpPr/>
              <p:nvPr/>
            </p:nvCxnSpPr>
            <p:spPr>
              <a:xfrm>
                <a:off x="5788152" y="2734056"/>
                <a:ext cx="69494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" name="TextBox 10"/>
            <p:cNvSpPr txBox="1"/>
            <p:nvPr/>
          </p:nvSpPr>
          <p:spPr>
            <a:xfrm>
              <a:off x="1984248" y="164592"/>
              <a:ext cx="88605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sz="3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Lan</a:t>
              </a:r>
              <a:r>
                <a:rPr lang="en-US" sz="3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thực</a:t>
              </a:r>
              <a:r>
                <a:rPr lang="en-US" sz="3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hiện</a:t>
              </a:r>
              <a:r>
                <a:rPr lang="en-US" sz="3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phép</a:t>
              </a:r>
              <a:r>
                <a:rPr lang="en-US" sz="3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tính</a:t>
              </a:r>
              <a:r>
                <a:rPr lang="en-US" sz="3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cộng</a:t>
              </a:r>
              <a:r>
                <a:rPr lang="en-US" sz="3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đúng</a:t>
              </a:r>
              <a:r>
                <a:rPr lang="en-US" sz="3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hay </a:t>
              </a:r>
              <a:r>
                <a:rPr lang="en-US" sz="32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sai</a:t>
              </a:r>
              <a:r>
                <a:rPr lang="en-US" sz="3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?</a:t>
              </a:r>
              <a:endPara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34657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xit" presetSubtype="2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6" presetClass="exit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4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2" grpId="0" animBg="1"/>
      <p:bldP spid="12" grpId="1" animBg="1"/>
      <p:bldP spid="16" grpId="0" animBg="1"/>
      <p:bldP spid="18" grpId="0" animBg="1"/>
      <p:bldP spid="18" grpId="1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43277" y="2229692"/>
            <a:ext cx="1456060" cy="302719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388299" y="2806068"/>
            <a:ext cx="1449747" cy="3055718"/>
          </a:xfrm>
          <a:prstGeom prst="rect">
            <a:avLst/>
          </a:prstGeom>
        </p:spPr>
      </p:pic>
      <p:sp>
        <p:nvSpPr>
          <p:cNvPr id="7" name="Rounded Rectangle 6"/>
          <p:cNvSpPr/>
          <p:nvPr/>
        </p:nvSpPr>
        <p:spPr>
          <a:xfrm>
            <a:off x="2685448" y="3296171"/>
            <a:ext cx="2059807" cy="750771"/>
          </a:xfrm>
          <a:prstGeom prst="round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Đúng</a:t>
            </a:r>
            <a:endParaRPr lang="en-US" sz="3200" b="1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6909343" y="3684874"/>
            <a:ext cx="2059807" cy="750771"/>
          </a:xfrm>
          <a:prstGeom prst="round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Sai</a:t>
            </a:r>
            <a:endParaRPr lang="en-US" sz="3200" b="1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3" name="Picture 12" descr="Phép Nhân Toán Học Dấu Ngoặc - Miễn Phí vector hình ảnh trên Pixabay -  Pixabay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239666">
            <a:off x="473092" y="334167"/>
            <a:ext cx="902906" cy="733281"/>
          </a:xfrm>
          <a:prstGeom prst="rect">
            <a:avLst/>
          </a:prstGeom>
          <a:noFill/>
          <a:extLst/>
        </p:spPr>
      </p:pic>
      <p:sp>
        <p:nvSpPr>
          <p:cNvPr id="16" name="Rounded Rectangle 15"/>
          <p:cNvSpPr/>
          <p:nvPr/>
        </p:nvSpPr>
        <p:spPr>
          <a:xfrm>
            <a:off x="2674218" y="5224916"/>
            <a:ext cx="1599399" cy="750771"/>
          </a:xfrm>
          <a:prstGeom prst="round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Mai</a:t>
            </a:r>
            <a:endParaRPr lang="en-US" sz="3200" b="1" kern="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8" name="Rounded Rectangle 17"/>
          <p:cNvSpPr/>
          <p:nvPr/>
        </p:nvSpPr>
        <p:spPr>
          <a:xfrm>
            <a:off x="7398626" y="5232937"/>
            <a:ext cx="1599399" cy="750771"/>
          </a:xfrm>
          <a:prstGeom prst="round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Nam</a:t>
            </a:r>
            <a:endParaRPr lang="en-US" sz="3200" b="1" kern="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1627632" y="164592"/>
            <a:ext cx="9345168" cy="2036004"/>
            <a:chOff x="1627632" y="164592"/>
            <a:chExt cx="9345168" cy="2036004"/>
          </a:xfrm>
        </p:grpSpPr>
        <p:sp>
          <p:nvSpPr>
            <p:cNvPr id="4" name="Snip Diagonal Corner Rectangle 3"/>
            <p:cNvSpPr/>
            <p:nvPr/>
          </p:nvSpPr>
          <p:spPr>
            <a:xfrm>
              <a:off x="1627632" y="198457"/>
              <a:ext cx="9345168" cy="2002139"/>
            </a:xfrm>
            <a:prstGeom prst="snip2DiagRect">
              <a:avLst/>
            </a:prstGeom>
            <a:solidFill>
              <a:schemeClr val="bg1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32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5431536" y="630936"/>
              <a:ext cx="1581912" cy="1569660"/>
              <a:chOff x="5431536" y="1792224"/>
              <a:chExt cx="1581912" cy="1569660"/>
            </a:xfrm>
          </p:grpSpPr>
          <p:sp>
            <p:nvSpPr>
              <p:cNvPr id="17" name="TextBox 16"/>
              <p:cNvSpPr txBox="1"/>
              <p:nvPr/>
            </p:nvSpPr>
            <p:spPr>
              <a:xfrm>
                <a:off x="5431536" y="1792224"/>
                <a:ext cx="1581912" cy="15696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136</a:t>
                </a:r>
              </a:p>
              <a:p>
                <a:r>
                  <a:rPr lang="en-US" sz="3200" b="1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3200" b="1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412</a:t>
                </a:r>
              </a:p>
              <a:p>
                <a:r>
                  <a:rPr lang="en-US" sz="3200" b="1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548</a:t>
                </a:r>
                <a:endParaRPr lang="en-US" sz="3200" b="1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5458487" y="2020824"/>
                <a:ext cx="43024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+</a:t>
                </a:r>
                <a:endParaRPr lang="en-US" sz="3200" b="1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cxnSp>
            <p:nvCxnSpPr>
              <p:cNvPr id="20" name="Straight Connector 19"/>
              <p:cNvCxnSpPr/>
              <p:nvPr/>
            </p:nvCxnSpPr>
            <p:spPr>
              <a:xfrm>
                <a:off x="5788152" y="2734056"/>
                <a:ext cx="69494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" name="TextBox 10"/>
            <p:cNvSpPr txBox="1"/>
            <p:nvPr/>
          </p:nvSpPr>
          <p:spPr>
            <a:xfrm>
              <a:off x="1984248" y="164592"/>
              <a:ext cx="88605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sz="3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Lan</a:t>
              </a:r>
              <a:r>
                <a:rPr lang="en-US" sz="3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thực</a:t>
              </a:r>
              <a:r>
                <a:rPr lang="en-US" sz="3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hiện</a:t>
              </a:r>
              <a:r>
                <a:rPr lang="en-US" sz="3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phép</a:t>
              </a:r>
              <a:r>
                <a:rPr lang="en-US" sz="3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tính</a:t>
              </a:r>
              <a:r>
                <a:rPr lang="en-US" sz="3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cộng</a:t>
              </a:r>
              <a:r>
                <a:rPr lang="en-US" sz="3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đúng</a:t>
              </a:r>
              <a:r>
                <a:rPr lang="en-US" sz="3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hay </a:t>
              </a:r>
              <a:r>
                <a:rPr lang="en-US" sz="32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sai</a:t>
              </a:r>
              <a:r>
                <a:rPr lang="en-US" sz="3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?</a:t>
              </a:r>
              <a:endParaRPr lang="en-US" sz="3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40563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xit" presetSubtype="2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6" presetClass="exit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4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2" grpId="0" animBg="1"/>
      <p:bldP spid="12" grpId="1" animBg="1"/>
      <p:bldP spid="16" grpId="0" animBg="1"/>
      <p:bldP spid="18" grpId="0" animBg="1"/>
      <p:bldP spid="18" grpId="1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100429" y="1859202"/>
            <a:ext cx="9964218" cy="1592431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>
            <a:softEdge rad="635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995882" y="1477770"/>
            <a:ext cx="3614218" cy="570588"/>
            <a:chOff x="1296327" y="1647588"/>
            <a:chExt cx="3614218" cy="570588"/>
          </a:xfrm>
        </p:grpSpPr>
        <p:sp>
          <p:nvSpPr>
            <p:cNvPr id="4" name="TextBox 3"/>
            <p:cNvSpPr txBox="1"/>
            <p:nvPr/>
          </p:nvSpPr>
          <p:spPr>
            <a:xfrm>
              <a:off x="1866915" y="1694956"/>
              <a:ext cx="304363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err="1" smtClean="0"/>
                <a:t>Đặt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tính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rồi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tính</a:t>
              </a:r>
              <a:r>
                <a:rPr lang="en-US" sz="2800" dirty="0" smtClean="0"/>
                <a:t> ?</a:t>
              </a:r>
            </a:p>
          </p:txBody>
        </p:sp>
        <p:sp>
          <p:nvSpPr>
            <p:cNvPr id="5" name="Oval 4"/>
            <p:cNvSpPr/>
            <p:nvPr/>
          </p:nvSpPr>
          <p:spPr>
            <a:xfrm>
              <a:off x="1296327" y="1647588"/>
              <a:ext cx="570588" cy="570588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b="1" dirty="0" smtClean="0"/>
                <a:t>1</a:t>
              </a:r>
              <a:endParaRPr lang="en-US" sz="3600" b="1" dirty="0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566470" y="3103664"/>
            <a:ext cx="1147790" cy="1384995"/>
            <a:chOff x="1566470" y="2095726"/>
            <a:chExt cx="1147790" cy="1384995"/>
          </a:xfrm>
        </p:grpSpPr>
        <p:grpSp>
          <p:nvGrpSpPr>
            <p:cNvPr id="7" name="Group 6"/>
            <p:cNvGrpSpPr/>
            <p:nvPr/>
          </p:nvGrpSpPr>
          <p:grpSpPr>
            <a:xfrm>
              <a:off x="1566470" y="2095726"/>
              <a:ext cx="1147790" cy="1384995"/>
              <a:chOff x="1697011" y="2095726"/>
              <a:chExt cx="1147790" cy="1384995"/>
            </a:xfrm>
          </p:grpSpPr>
          <p:sp>
            <p:nvSpPr>
              <p:cNvPr id="9" name="TextBox 8"/>
              <p:cNvSpPr txBox="1"/>
              <p:nvPr/>
            </p:nvSpPr>
            <p:spPr>
              <a:xfrm>
                <a:off x="1934771" y="2095726"/>
                <a:ext cx="910030" cy="138499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800" dirty="0" smtClean="0"/>
                  <a:t>326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sz="2800" dirty="0" smtClean="0"/>
                  <a:t>253</a:t>
                </a:r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1697011" y="2418890"/>
                <a:ext cx="237760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800" dirty="0" smtClean="0"/>
                  <a:t>+</a:t>
                </a:r>
              </a:p>
            </p:txBody>
          </p:sp>
        </p:grpSp>
        <p:cxnSp>
          <p:nvCxnSpPr>
            <p:cNvPr id="8" name="Straight Connector 7"/>
            <p:cNvCxnSpPr/>
            <p:nvPr/>
          </p:nvCxnSpPr>
          <p:spPr>
            <a:xfrm>
              <a:off x="1689100" y="3378200"/>
              <a:ext cx="889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Group 10"/>
          <p:cNvGrpSpPr/>
          <p:nvPr/>
        </p:nvGrpSpPr>
        <p:grpSpPr>
          <a:xfrm>
            <a:off x="4077687" y="3103664"/>
            <a:ext cx="1147790" cy="1384995"/>
            <a:chOff x="1566470" y="2095726"/>
            <a:chExt cx="1147790" cy="1384995"/>
          </a:xfrm>
        </p:grpSpPr>
        <p:grpSp>
          <p:nvGrpSpPr>
            <p:cNvPr id="12" name="Group 11"/>
            <p:cNvGrpSpPr/>
            <p:nvPr/>
          </p:nvGrpSpPr>
          <p:grpSpPr>
            <a:xfrm>
              <a:off x="1566470" y="2095726"/>
              <a:ext cx="1147790" cy="1384995"/>
              <a:chOff x="1697011" y="2095726"/>
              <a:chExt cx="1147790" cy="1384995"/>
            </a:xfrm>
          </p:grpSpPr>
          <p:sp>
            <p:nvSpPr>
              <p:cNvPr id="14" name="TextBox 13"/>
              <p:cNvSpPr txBox="1"/>
              <p:nvPr/>
            </p:nvSpPr>
            <p:spPr>
              <a:xfrm>
                <a:off x="1934771" y="2095726"/>
                <a:ext cx="910030" cy="138499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800" dirty="0" smtClean="0"/>
                  <a:t>432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sz="2800" dirty="0" smtClean="0"/>
                  <a:t>261</a:t>
                </a:r>
              </a:p>
            </p:txBody>
          </p:sp>
          <p:sp>
            <p:nvSpPr>
              <p:cNvPr id="15" name="TextBox 14"/>
              <p:cNvSpPr txBox="1"/>
              <p:nvPr/>
            </p:nvSpPr>
            <p:spPr>
              <a:xfrm>
                <a:off x="1697011" y="2418890"/>
                <a:ext cx="363930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800" dirty="0" smtClean="0"/>
                  <a:t>+</a:t>
                </a:r>
              </a:p>
            </p:txBody>
          </p:sp>
        </p:grpSp>
        <p:cxnSp>
          <p:nvCxnSpPr>
            <p:cNvPr id="13" name="Straight Connector 12"/>
            <p:cNvCxnSpPr/>
            <p:nvPr/>
          </p:nvCxnSpPr>
          <p:spPr>
            <a:xfrm>
              <a:off x="1689100" y="3378200"/>
              <a:ext cx="889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15"/>
          <p:cNvGrpSpPr/>
          <p:nvPr/>
        </p:nvGrpSpPr>
        <p:grpSpPr>
          <a:xfrm>
            <a:off x="6804805" y="3103664"/>
            <a:ext cx="1147790" cy="1384995"/>
            <a:chOff x="1566470" y="2095726"/>
            <a:chExt cx="1147790" cy="1384995"/>
          </a:xfrm>
        </p:grpSpPr>
        <p:grpSp>
          <p:nvGrpSpPr>
            <p:cNvPr id="17" name="Group 16"/>
            <p:cNvGrpSpPr/>
            <p:nvPr/>
          </p:nvGrpSpPr>
          <p:grpSpPr>
            <a:xfrm>
              <a:off x="1566470" y="2095726"/>
              <a:ext cx="1147790" cy="1384995"/>
              <a:chOff x="1697011" y="2095726"/>
              <a:chExt cx="1147790" cy="1384995"/>
            </a:xfrm>
          </p:grpSpPr>
          <p:sp>
            <p:nvSpPr>
              <p:cNvPr id="19" name="TextBox 18"/>
              <p:cNvSpPr txBox="1"/>
              <p:nvPr/>
            </p:nvSpPr>
            <p:spPr>
              <a:xfrm>
                <a:off x="1934771" y="2095726"/>
                <a:ext cx="910030" cy="138499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800" dirty="0" smtClean="0"/>
                  <a:t>732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sz="2800" dirty="0" smtClean="0"/>
                  <a:t>  55</a:t>
                </a:r>
              </a:p>
            </p:txBody>
          </p:sp>
          <p:sp>
            <p:nvSpPr>
              <p:cNvPr id="20" name="TextBox 19"/>
              <p:cNvSpPr txBox="1"/>
              <p:nvPr/>
            </p:nvSpPr>
            <p:spPr>
              <a:xfrm>
                <a:off x="1697011" y="2418890"/>
                <a:ext cx="363930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800" dirty="0" smtClean="0"/>
                  <a:t>+</a:t>
                </a:r>
              </a:p>
            </p:txBody>
          </p:sp>
        </p:grpSp>
        <p:cxnSp>
          <p:nvCxnSpPr>
            <p:cNvPr id="18" name="Straight Connector 17"/>
            <p:cNvCxnSpPr/>
            <p:nvPr/>
          </p:nvCxnSpPr>
          <p:spPr>
            <a:xfrm>
              <a:off x="1689100" y="3378200"/>
              <a:ext cx="889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Group 20"/>
          <p:cNvGrpSpPr/>
          <p:nvPr/>
        </p:nvGrpSpPr>
        <p:grpSpPr>
          <a:xfrm>
            <a:off x="9249970" y="3103664"/>
            <a:ext cx="1147790" cy="1384995"/>
            <a:chOff x="1566470" y="2095726"/>
            <a:chExt cx="1147790" cy="1384995"/>
          </a:xfrm>
        </p:grpSpPr>
        <p:grpSp>
          <p:nvGrpSpPr>
            <p:cNvPr id="22" name="Group 21"/>
            <p:cNvGrpSpPr/>
            <p:nvPr/>
          </p:nvGrpSpPr>
          <p:grpSpPr>
            <a:xfrm>
              <a:off x="1566470" y="2095726"/>
              <a:ext cx="1147790" cy="1384995"/>
              <a:chOff x="1697011" y="2095726"/>
              <a:chExt cx="1147790" cy="1384995"/>
            </a:xfrm>
          </p:grpSpPr>
          <p:sp>
            <p:nvSpPr>
              <p:cNvPr id="24" name="TextBox 23"/>
              <p:cNvSpPr txBox="1"/>
              <p:nvPr/>
            </p:nvSpPr>
            <p:spPr>
              <a:xfrm>
                <a:off x="1934771" y="2095726"/>
                <a:ext cx="910030" cy="138499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800" dirty="0" smtClean="0"/>
                  <a:t>643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sz="2800" dirty="0" smtClean="0"/>
                  <a:t>   50</a:t>
                </a:r>
              </a:p>
            </p:txBody>
          </p:sp>
          <p:sp>
            <p:nvSpPr>
              <p:cNvPr id="25" name="TextBox 24"/>
              <p:cNvSpPr txBox="1"/>
              <p:nvPr/>
            </p:nvSpPr>
            <p:spPr>
              <a:xfrm>
                <a:off x="1697011" y="2418890"/>
                <a:ext cx="363930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800" dirty="0" smtClean="0"/>
                  <a:t>+</a:t>
                </a:r>
              </a:p>
            </p:txBody>
          </p:sp>
        </p:grpSp>
        <p:cxnSp>
          <p:nvCxnSpPr>
            <p:cNvPr id="23" name="Straight Connector 22"/>
            <p:cNvCxnSpPr/>
            <p:nvPr/>
          </p:nvCxnSpPr>
          <p:spPr>
            <a:xfrm>
              <a:off x="1689100" y="3378200"/>
              <a:ext cx="889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" name="TextBox 25"/>
          <p:cNvSpPr txBox="1"/>
          <p:nvPr/>
        </p:nvSpPr>
        <p:spPr>
          <a:xfrm>
            <a:off x="1786950" y="4259348"/>
            <a:ext cx="910030" cy="6588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 smtClean="0">
                <a:solidFill>
                  <a:srgbClr val="C00000"/>
                </a:solidFill>
              </a:rPr>
              <a:t>579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305459" y="4259348"/>
            <a:ext cx="825342" cy="6588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 smtClean="0">
                <a:solidFill>
                  <a:srgbClr val="C00000"/>
                </a:solidFill>
              </a:rPr>
              <a:t>693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7035799" y="4259348"/>
            <a:ext cx="972636" cy="6588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 smtClean="0">
                <a:solidFill>
                  <a:srgbClr val="C00000"/>
                </a:solidFill>
              </a:rPr>
              <a:t>787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9497086" y="4259348"/>
            <a:ext cx="972636" cy="6588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 smtClean="0">
                <a:solidFill>
                  <a:srgbClr val="C00000"/>
                </a:solidFill>
              </a:rPr>
              <a:t>693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1281176" y="2396369"/>
            <a:ext cx="96027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326 + 253           432 + 261           732 + 55          643 + 50</a:t>
            </a:r>
          </a:p>
        </p:txBody>
      </p:sp>
    </p:spTree>
    <p:extLst>
      <p:ext uri="{BB962C8B-B14F-4D97-AF65-F5344CB8AC3E}">
        <p14:creationId xmlns:p14="http://schemas.microsoft.com/office/powerpoint/2010/main" val="36572097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/>
      <p:bldP spid="28" grpId="0"/>
      <p:bldP spid="29" grpId="0"/>
      <p:bldP spid="3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983182" y="614170"/>
            <a:ext cx="6039918" cy="570588"/>
            <a:chOff x="1296327" y="1647588"/>
            <a:chExt cx="6039918" cy="570588"/>
          </a:xfrm>
        </p:grpSpPr>
        <p:sp>
          <p:nvSpPr>
            <p:cNvPr id="3" name="TextBox 2"/>
            <p:cNvSpPr txBox="1"/>
            <p:nvPr/>
          </p:nvSpPr>
          <p:spPr>
            <a:xfrm>
              <a:off x="1866915" y="1694956"/>
              <a:ext cx="546933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err="1" smtClean="0"/>
                <a:t>Tìm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kết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quả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của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mỗi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phép</a:t>
              </a:r>
              <a:r>
                <a:rPr lang="en-US" sz="2800" dirty="0" smtClean="0"/>
                <a:t> </a:t>
              </a:r>
              <a:r>
                <a:rPr lang="en-US" sz="2800" dirty="0" err="1" smtClean="0"/>
                <a:t>tính</a:t>
              </a:r>
              <a:endParaRPr lang="en-US" sz="2800" dirty="0" smtClean="0"/>
            </a:p>
          </p:txBody>
        </p:sp>
        <p:sp>
          <p:nvSpPr>
            <p:cNvPr id="4" name="Oval 3"/>
            <p:cNvSpPr/>
            <p:nvPr/>
          </p:nvSpPr>
          <p:spPr>
            <a:xfrm>
              <a:off x="1296327" y="1647588"/>
              <a:ext cx="570588" cy="570588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b="1" dirty="0" smtClean="0"/>
                <a:t>2</a:t>
              </a:r>
              <a:endParaRPr lang="en-US" sz="3600" b="1" dirty="0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816884" y="1201780"/>
            <a:ext cx="2322008" cy="2645217"/>
            <a:chOff x="1745116" y="1502228"/>
            <a:chExt cx="2322008" cy="2645217"/>
          </a:xfrm>
        </p:grpSpPr>
        <p:grpSp>
          <p:nvGrpSpPr>
            <p:cNvPr id="9" name="Group 8"/>
            <p:cNvGrpSpPr/>
            <p:nvPr/>
          </p:nvGrpSpPr>
          <p:grpSpPr>
            <a:xfrm>
              <a:off x="1745116" y="1502228"/>
              <a:ext cx="2322008" cy="2645217"/>
              <a:chOff x="2217556" y="1622908"/>
              <a:chExt cx="2600688" cy="2962688"/>
            </a:xfrm>
          </p:grpSpPr>
          <p:pic>
            <p:nvPicPr>
              <p:cNvPr id="7" name="Picture 6" descr="Screen Clipping"/>
              <p:cNvPicPr>
                <a:picLocks noChangeAspect="1"/>
              </p:cNvPicPr>
              <p:nvPr/>
            </p:nvPicPr>
            <p:blipFill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harpenSoften amount="5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17556" y="1622908"/>
                <a:ext cx="2600688" cy="2962688"/>
              </a:xfrm>
              <a:prstGeom prst="rect">
                <a:avLst/>
              </a:prstGeom>
            </p:spPr>
          </p:pic>
          <p:sp>
            <p:nvSpPr>
              <p:cNvPr id="8" name="Rounded Rectangle 7"/>
              <p:cNvSpPr/>
              <p:nvPr/>
            </p:nvSpPr>
            <p:spPr>
              <a:xfrm>
                <a:off x="2552700" y="3924300"/>
                <a:ext cx="1219200" cy="482599"/>
              </a:xfrm>
              <a:prstGeom prst="roundRect">
                <a:avLst/>
              </a:prstGeom>
              <a:solidFill>
                <a:srgbClr val="82D2E9"/>
              </a:solidFill>
              <a:ln>
                <a:solidFill>
                  <a:srgbClr val="82D2E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" name="TextBox 9"/>
            <p:cNvSpPr txBox="1"/>
            <p:nvPr/>
          </p:nvSpPr>
          <p:spPr>
            <a:xfrm>
              <a:off x="2099858" y="3510843"/>
              <a:ext cx="97753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smtClean="0"/>
                <a:t>879 </a:t>
              </a:r>
              <a:r>
                <a:rPr lang="en-US" sz="2800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</a:t>
              </a:r>
              <a:endPara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491596" y="1188718"/>
            <a:ext cx="2322008" cy="2645217"/>
            <a:chOff x="1745116" y="1502228"/>
            <a:chExt cx="2322008" cy="2645217"/>
          </a:xfrm>
        </p:grpSpPr>
        <p:grpSp>
          <p:nvGrpSpPr>
            <p:cNvPr id="13" name="Group 12"/>
            <p:cNvGrpSpPr/>
            <p:nvPr/>
          </p:nvGrpSpPr>
          <p:grpSpPr>
            <a:xfrm>
              <a:off x="1745116" y="1502228"/>
              <a:ext cx="2322008" cy="2645217"/>
              <a:chOff x="2217556" y="1622908"/>
              <a:chExt cx="2600688" cy="2962688"/>
            </a:xfrm>
          </p:grpSpPr>
          <p:pic>
            <p:nvPicPr>
              <p:cNvPr id="15" name="Picture 14" descr="Screen Clipping"/>
              <p:cNvPicPr>
                <a:picLocks noChangeAspect="1"/>
              </p:cNvPicPr>
              <p:nvPr/>
            </p:nvPicPr>
            <p:blipFill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harpenSoften amount="5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17556" y="1622908"/>
                <a:ext cx="2600688" cy="2962688"/>
              </a:xfrm>
              <a:prstGeom prst="rect">
                <a:avLst/>
              </a:prstGeom>
            </p:spPr>
          </p:pic>
          <p:sp>
            <p:nvSpPr>
              <p:cNvPr id="16" name="Rounded Rectangle 15"/>
              <p:cNvSpPr/>
              <p:nvPr/>
            </p:nvSpPr>
            <p:spPr>
              <a:xfrm>
                <a:off x="2552700" y="3924300"/>
                <a:ext cx="1219200" cy="482599"/>
              </a:xfrm>
              <a:prstGeom prst="roundRect">
                <a:avLst/>
              </a:prstGeom>
              <a:solidFill>
                <a:srgbClr val="82D2E9"/>
              </a:solidFill>
              <a:ln>
                <a:solidFill>
                  <a:srgbClr val="82D2E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" name="TextBox 13"/>
            <p:cNvSpPr txBox="1"/>
            <p:nvPr/>
          </p:nvSpPr>
          <p:spPr>
            <a:xfrm>
              <a:off x="2099858" y="3510843"/>
              <a:ext cx="97753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smtClean="0"/>
                <a:t>879 </a:t>
              </a:r>
              <a:r>
                <a:rPr lang="en-US" sz="2800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</a:t>
              </a:r>
              <a:endPara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6417678" y="1188718"/>
            <a:ext cx="2322008" cy="2645217"/>
            <a:chOff x="1745116" y="1502228"/>
            <a:chExt cx="2322008" cy="2645217"/>
          </a:xfrm>
        </p:grpSpPr>
        <p:grpSp>
          <p:nvGrpSpPr>
            <p:cNvPr id="18" name="Group 17"/>
            <p:cNvGrpSpPr/>
            <p:nvPr/>
          </p:nvGrpSpPr>
          <p:grpSpPr>
            <a:xfrm>
              <a:off x="1745116" y="1502228"/>
              <a:ext cx="2322008" cy="2645217"/>
              <a:chOff x="2217556" y="1622908"/>
              <a:chExt cx="2600688" cy="2962688"/>
            </a:xfrm>
          </p:grpSpPr>
          <p:pic>
            <p:nvPicPr>
              <p:cNvPr id="20" name="Picture 19" descr="Screen Clipping"/>
              <p:cNvPicPr>
                <a:picLocks noChangeAspect="1"/>
              </p:cNvPicPr>
              <p:nvPr/>
            </p:nvPicPr>
            <p:blipFill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harpenSoften amount="5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17556" y="1622908"/>
                <a:ext cx="2600688" cy="2962688"/>
              </a:xfrm>
              <a:prstGeom prst="rect">
                <a:avLst/>
              </a:prstGeom>
            </p:spPr>
          </p:pic>
          <p:sp>
            <p:nvSpPr>
              <p:cNvPr id="21" name="Rounded Rectangle 20"/>
              <p:cNvSpPr/>
              <p:nvPr/>
            </p:nvSpPr>
            <p:spPr>
              <a:xfrm>
                <a:off x="2552700" y="3924300"/>
                <a:ext cx="1219200" cy="482599"/>
              </a:xfrm>
              <a:prstGeom prst="roundRect">
                <a:avLst/>
              </a:prstGeom>
              <a:solidFill>
                <a:srgbClr val="82D2E9"/>
              </a:solidFill>
              <a:ln>
                <a:solidFill>
                  <a:srgbClr val="82D2E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" name="TextBox 18"/>
            <p:cNvSpPr txBox="1"/>
            <p:nvPr/>
          </p:nvSpPr>
          <p:spPr>
            <a:xfrm>
              <a:off x="2099858" y="3510843"/>
              <a:ext cx="97753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smtClean="0"/>
                <a:t>890 </a:t>
              </a:r>
              <a:r>
                <a:rPr lang="en-US" sz="2800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</a:t>
              </a:r>
              <a:endPara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9069442" y="1188718"/>
            <a:ext cx="2322008" cy="2645217"/>
            <a:chOff x="1745116" y="1502228"/>
            <a:chExt cx="2322008" cy="2645217"/>
          </a:xfrm>
        </p:grpSpPr>
        <p:grpSp>
          <p:nvGrpSpPr>
            <p:cNvPr id="23" name="Group 22"/>
            <p:cNvGrpSpPr/>
            <p:nvPr/>
          </p:nvGrpSpPr>
          <p:grpSpPr>
            <a:xfrm>
              <a:off x="1745116" y="1502228"/>
              <a:ext cx="2322008" cy="2645217"/>
              <a:chOff x="2217556" y="1622908"/>
              <a:chExt cx="2600688" cy="2962688"/>
            </a:xfrm>
          </p:grpSpPr>
          <p:pic>
            <p:nvPicPr>
              <p:cNvPr id="25" name="Picture 24" descr="Screen Clipping"/>
              <p:cNvPicPr>
                <a:picLocks noChangeAspect="1"/>
              </p:cNvPicPr>
              <p:nvPr/>
            </p:nvPicPr>
            <p:blipFill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harpenSoften amount="5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17556" y="1622908"/>
                <a:ext cx="2600688" cy="2962688"/>
              </a:xfrm>
              <a:prstGeom prst="rect">
                <a:avLst/>
              </a:prstGeom>
            </p:spPr>
          </p:pic>
          <p:sp>
            <p:nvSpPr>
              <p:cNvPr id="26" name="Rounded Rectangle 25"/>
              <p:cNvSpPr/>
              <p:nvPr/>
            </p:nvSpPr>
            <p:spPr>
              <a:xfrm>
                <a:off x="2552700" y="3924300"/>
                <a:ext cx="1219200" cy="482599"/>
              </a:xfrm>
              <a:prstGeom prst="roundRect">
                <a:avLst/>
              </a:prstGeom>
              <a:solidFill>
                <a:srgbClr val="82D2E9"/>
              </a:solidFill>
              <a:ln>
                <a:solidFill>
                  <a:srgbClr val="82D2E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" name="TextBox 23"/>
            <p:cNvSpPr txBox="1"/>
            <p:nvPr/>
          </p:nvSpPr>
          <p:spPr>
            <a:xfrm>
              <a:off x="2099858" y="3510843"/>
              <a:ext cx="97753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smtClean="0"/>
                <a:t>890 </a:t>
              </a:r>
              <a:r>
                <a:rPr lang="en-US" sz="2800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</a:t>
              </a:r>
              <a:endPara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1171609" y="5363282"/>
            <a:ext cx="2608558" cy="1104466"/>
            <a:chOff x="1158546" y="4141360"/>
            <a:chExt cx="2837380" cy="1201349"/>
          </a:xfrm>
        </p:grpSpPr>
        <p:pic>
          <p:nvPicPr>
            <p:cNvPr id="5" name="Picture 4" descr="Screen Clipping"/>
            <p:cNvPicPr>
              <a:picLocks noChangeAspect="1"/>
            </p:cNvPicPr>
            <p:nvPr/>
          </p:nvPicPr>
          <p:blipFill rotWithShape="1"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harpenSoften amount="5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3731"/>
            <a:stretch/>
          </p:blipFill>
          <p:spPr>
            <a:xfrm>
              <a:off x="1158546" y="4141360"/>
              <a:ext cx="2837380" cy="1201349"/>
            </a:xfrm>
            <a:prstGeom prst="roundRect">
              <a:avLst>
                <a:gd name="adj" fmla="val 32610"/>
              </a:avLst>
            </a:prstGeom>
          </p:spPr>
        </p:pic>
        <p:sp>
          <p:nvSpPr>
            <p:cNvPr id="27" name="Rectangle 26"/>
            <p:cNvSpPr/>
            <p:nvPr/>
          </p:nvSpPr>
          <p:spPr>
            <a:xfrm>
              <a:off x="1609727" y="4605339"/>
              <a:ext cx="2114550" cy="547686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2000" dirty="0" smtClean="0">
                  <a:solidFill>
                    <a:schemeClr val="tx1"/>
                  </a:solidFill>
                </a:rPr>
                <a:t>658kg + 234kg</a:t>
              </a:r>
              <a:endParaRPr lang="en-US" sz="20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3465057" y="4401719"/>
            <a:ext cx="2608558" cy="1104466"/>
            <a:chOff x="1158546" y="4141360"/>
            <a:chExt cx="2837380" cy="1201349"/>
          </a:xfrm>
        </p:grpSpPr>
        <p:pic>
          <p:nvPicPr>
            <p:cNvPr id="30" name="Picture 29" descr="Screen Clipping"/>
            <p:cNvPicPr>
              <a:picLocks noChangeAspect="1"/>
            </p:cNvPicPr>
            <p:nvPr/>
          </p:nvPicPr>
          <p:blipFill rotWithShape="1"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harpenSoften amount="5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3731"/>
            <a:stretch/>
          </p:blipFill>
          <p:spPr>
            <a:xfrm>
              <a:off x="1158546" y="4141360"/>
              <a:ext cx="2837380" cy="1201349"/>
            </a:xfrm>
            <a:prstGeom prst="roundRect">
              <a:avLst>
                <a:gd name="adj" fmla="val 32610"/>
              </a:avLst>
            </a:prstGeom>
          </p:spPr>
        </p:pic>
        <p:sp>
          <p:nvSpPr>
            <p:cNvPr id="31" name="Rectangle 30"/>
            <p:cNvSpPr/>
            <p:nvPr/>
          </p:nvSpPr>
          <p:spPr>
            <a:xfrm>
              <a:off x="1609727" y="4605339"/>
              <a:ext cx="2114550" cy="547686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2000" dirty="0" smtClean="0">
                  <a:solidFill>
                    <a:schemeClr val="tx1"/>
                  </a:solidFill>
                </a:rPr>
                <a:t>130kg + 850kg</a:t>
              </a:r>
              <a:endParaRPr lang="en-US" sz="20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5685742" y="5363282"/>
            <a:ext cx="2608558" cy="1104466"/>
            <a:chOff x="1158546" y="4141360"/>
            <a:chExt cx="2837380" cy="1201349"/>
          </a:xfrm>
        </p:grpSpPr>
        <p:pic>
          <p:nvPicPr>
            <p:cNvPr id="33" name="Picture 32" descr="Screen Clipping"/>
            <p:cNvPicPr>
              <a:picLocks noChangeAspect="1"/>
            </p:cNvPicPr>
            <p:nvPr/>
          </p:nvPicPr>
          <p:blipFill rotWithShape="1"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harpenSoften amount="5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3731"/>
            <a:stretch/>
          </p:blipFill>
          <p:spPr>
            <a:xfrm>
              <a:off x="1158546" y="4141360"/>
              <a:ext cx="2837380" cy="1201349"/>
            </a:xfrm>
            <a:prstGeom prst="roundRect">
              <a:avLst>
                <a:gd name="adj" fmla="val 32610"/>
              </a:avLst>
            </a:prstGeom>
          </p:spPr>
        </p:pic>
        <p:sp>
          <p:nvSpPr>
            <p:cNvPr id="34" name="Rectangle 33"/>
            <p:cNvSpPr/>
            <p:nvPr/>
          </p:nvSpPr>
          <p:spPr>
            <a:xfrm>
              <a:off x="1609727" y="4605339"/>
              <a:ext cx="2114550" cy="547686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2000" dirty="0" smtClean="0">
                  <a:solidFill>
                    <a:schemeClr val="tx1"/>
                  </a:solidFill>
                </a:rPr>
                <a:t>234kg + 645kg</a:t>
              </a:r>
              <a:endParaRPr lang="en-US" sz="20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7848670" y="4387988"/>
            <a:ext cx="2608558" cy="1104466"/>
            <a:chOff x="1158546" y="4141360"/>
            <a:chExt cx="2837380" cy="1201349"/>
          </a:xfrm>
        </p:grpSpPr>
        <p:pic>
          <p:nvPicPr>
            <p:cNvPr id="36" name="Picture 35" descr="Screen Clipping"/>
            <p:cNvPicPr>
              <a:picLocks noChangeAspect="1"/>
            </p:cNvPicPr>
            <p:nvPr/>
          </p:nvPicPr>
          <p:blipFill rotWithShape="1"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harpenSoften amount="5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3731"/>
            <a:stretch/>
          </p:blipFill>
          <p:spPr>
            <a:xfrm>
              <a:off x="1158546" y="4141360"/>
              <a:ext cx="2837380" cy="1201349"/>
            </a:xfrm>
            <a:prstGeom prst="roundRect">
              <a:avLst>
                <a:gd name="adj" fmla="val 32610"/>
              </a:avLst>
            </a:prstGeom>
          </p:spPr>
        </p:pic>
        <p:sp>
          <p:nvSpPr>
            <p:cNvPr id="37" name="Rectangle 36"/>
            <p:cNvSpPr/>
            <p:nvPr/>
          </p:nvSpPr>
          <p:spPr>
            <a:xfrm>
              <a:off x="1609727" y="4605339"/>
              <a:ext cx="2114550" cy="547686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2000" dirty="0" smtClean="0">
                  <a:solidFill>
                    <a:schemeClr val="tx1"/>
                  </a:solidFill>
                </a:rPr>
                <a:t>850kg + 130kg</a:t>
              </a:r>
              <a:endParaRPr lang="en-US" sz="2000" dirty="0">
                <a:solidFill>
                  <a:schemeClr val="tx1"/>
                </a:solidFill>
              </a:endParaRPr>
            </a:p>
          </p:txBody>
        </p:sp>
      </p:grpSp>
      <p:cxnSp>
        <p:nvCxnSpPr>
          <p:cNvPr id="39" name="Straight Connector 38"/>
          <p:cNvCxnSpPr/>
          <p:nvPr/>
        </p:nvCxnSpPr>
        <p:spPr>
          <a:xfrm flipV="1">
            <a:off x="4823870" y="3733615"/>
            <a:ext cx="2412953" cy="799196"/>
          </a:xfrm>
          <a:prstGeom prst="line">
            <a:avLst/>
          </a:prstGeom>
          <a:ln w="28575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Freeform 40"/>
          <p:cNvSpPr/>
          <p:nvPr/>
        </p:nvSpPr>
        <p:spPr>
          <a:xfrm>
            <a:off x="1502229" y="3735977"/>
            <a:ext cx="5333686" cy="1737360"/>
          </a:xfrm>
          <a:custGeom>
            <a:avLst/>
            <a:gdLst>
              <a:gd name="connsiteX0" fmla="*/ 5303520 w 5333686"/>
              <a:gd name="connsiteY0" fmla="*/ 1737360 h 1737360"/>
              <a:gd name="connsiteX1" fmla="*/ 5303520 w 5333686"/>
              <a:gd name="connsiteY1" fmla="*/ 1188720 h 1737360"/>
              <a:gd name="connsiteX2" fmla="*/ 4990011 w 5333686"/>
              <a:gd name="connsiteY2" fmla="*/ 522514 h 1737360"/>
              <a:gd name="connsiteX3" fmla="*/ 3540034 w 5333686"/>
              <a:gd name="connsiteY3" fmla="*/ 274320 h 1737360"/>
              <a:gd name="connsiteX4" fmla="*/ 1698171 w 5333686"/>
              <a:gd name="connsiteY4" fmla="*/ 248194 h 1737360"/>
              <a:gd name="connsiteX5" fmla="*/ 666205 w 5333686"/>
              <a:gd name="connsiteY5" fmla="*/ 274320 h 1737360"/>
              <a:gd name="connsiteX6" fmla="*/ 117565 w 5333686"/>
              <a:gd name="connsiteY6" fmla="*/ 104503 h 1737360"/>
              <a:gd name="connsiteX7" fmla="*/ 0 w 5333686"/>
              <a:gd name="connsiteY7" fmla="*/ 0 h 1737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33686" h="1737360">
                <a:moveTo>
                  <a:pt x="5303520" y="1737360"/>
                </a:moveTo>
                <a:cubicBezTo>
                  <a:pt x="5329645" y="1564277"/>
                  <a:pt x="5355771" y="1391194"/>
                  <a:pt x="5303520" y="1188720"/>
                </a:cubicBezTo>
                <a:cubicBezTo>
                  <a:pt x="5251269" y="986246"/>
                  <a:pt x="5283925" y="674914"/>
                  <a:pt x="4990011" y="522514"/>
                </a:cubicBezTo>
                <a:cubicBezTo>
                  <a:pt x="4696097" y="370114"/>
                  <a:pt x="4088674" y="320040"/>
                  <a:pt x="3540034" y="274320"/>
                </a:cubicBezTo>
                <a:cubicBezTo>
                  <a:pt x="2991394" y="228600"/>
                  <a:pt x="2177142" y="248194"/>
                  <a:pt x="1698171" y="248194"/>
                </a:cubicBezTo>
                <a:cubicBezTo>
                  <a:pt x="1219200" y="248194"/>
                  <a:pt x="929639" y="298268"/>
                  <a:pt x="666205" y="274320"/>
                </a:cubicBezTo>
                <a:cubicBezTo>
                  <a:pt x="402771" y="250372"/>
                  <a:pt x="228599" y="150223"/>
                  <a:pt x="117565" y="104503"/>
                </a:cubicBezTo>
                <a:cubicBezTo>
                  <a:pt x="6531" y="58783"/>
                  <a:pt x="3265" y="29391"/>
                  <a:pt x="0" y="0"/>
                </a:cubicBezTo>
              </a:path>
            </a:pathLst>
          </a:custGeom>
          <a:noFill/>
          <a:ln w="28575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Straight Connector 42"/>
          <p:cNvCxnSpPr>
            <a:endCxn id="24" idx="2"/>
          </p:cNvCxnSpPr>
          <p:nvPr/>
        </p:nvCxnSpPr>
        <p:spPr>
          <a:xfrm flipV="1">
            <a:off x="8921801" y="3720553"/>
            <a:ext cx="991149" cy="794548"/>
          </a:xfrm>
          <a:prstGeom prst="line">
            <a:avLst/>
          </a:prstGeom>
          <a:ln w="28575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/>
          <p:cNvCxnSpPr/>
          <p:nvPr/>
        </p:nvCxnSpPr>
        <p:spPr>
          <a:xfrm flipV="1">
            <a:off x="2308598" y="3718955"/>
            <a:ext cx="1979837" cy="1814842"/>
          </a:xfrm>
          <a:prstGeom prst="line">
            <a:avLst/>
          </a:prstGeom>
          <a:ln w="28575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2803588" y="3953372"/>
            <a:ext cx="44721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 smtClean="0">
                <a:solidFill>
                  <a:schemeClr val="accent6">
                    <a:lumMod val="75000"/>
                  </a:schemeClr>
                </a:solidFill>
              </a:rPr>
              <a:t>=</a:t>
            </a:r>
            <a:endParaRPr lang="en-US" sz="4800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8345400" y="3953372"/>
            <a:ext cx="44721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 smtClean="0">
                <a:solidFill>
                  <a:schemeClr val="accent6">
                    <a:lumMod val="75000"/>
                  </a:schemeClr>
                </a:solidFill>
              </a:rPr>
              <a:t>=</a:t>
            </a:r>
            <a:endParaRPr lang="en-US" sz="4800" b="1" dirty="0">
              <a:solidFill>
                <a:schemeClr val="accent6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3937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0 L 0.16967 -0.2206 " pathEditMode="relative" rAng="0" ptsTypes="AA">
                                      <p:cBhvr>
                                        <p:cTn id="73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477" y="-11042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0 L -0.4319 -0.22269 " pathEditMode="relative" rAng="0" ptsTypes="AA">
                                      <p:cBhvr>
                                        <p:cTn id="75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02" y="-11134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2.22222E-6 L 0.20351 -0.08032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169" y="-4028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3.7037E-7 L 0.07734 -0.08056 " pathEditMode="relative" rAng="0" ptsTypes="AA">
                                      <p:cBhvr>
                                        <p:cTn id="79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67" y="-40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1" grpId="1" animBg="1"/>
      <p:bldP spid="42" grpId="0"/>
      <p:bldP spid="44" grpId="0"/>
    </p:bld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5_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1228</TotalTime>
  <Words>408</Words>
  <Application>Microsoft Office PowerPoint</Application>
  <PresentationFormat>Widescreen</PresentationFormat>
  <Paragraphs>109</Paragraphs>
  <Slides>12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12</vt:i4>
      </vt:variant>
    </vt:vector>
  </HeadingPairs>
  <TitlesOfParts>
    <vt:vector size="24" baseType="lpstr">
      <vt:lpstr>Arial</vt:lpstr>
      <vt:lpstr>Calibri</vt:lpstr>
      <vt:lpstr>Calibri Light</vt:lpstr>
      <vt:lpstr>Cookie</vt:lpstr>
      <vt:lpstr>Times New Roman</vt:lpstr>
      <vt:lpstr>UTM Cookies</vt:lpstr>
      <vt:lpstr>Office Theme</vt:lpstr>
      <vt:lpstr>1_Office Theme</vt:lpstr>
      <vt:lpstr>2_Office Theme</vt:lpstr>
      <vt:lpstr>3_Office Theme</vt:lpstr>
      <vt:lpstr>4_Office Theme</vt:lpstr>
      <vt:lpstr>5_Office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PHUC-LE</cp:lastModifiedBy>
  <cp:revision>125</cp:revision>
  <dcterms:created xsi:type="dcterms:W3CDTF">2021-06-02T01:34:28Z</dcterms:created>
  <dcterms:modified xsi:type="dcterms:W3CDTF">2024-04-06T07:49:21Z</dcterms:modified>
</cp:coreProperties>
</file>