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321" r:id="rId9"/>
    <p:sldId id="32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FF0066"/>
    <a:srgbClr val="F7941D"/>
    <a:srgbClr val="FFFFFF"/>
    <a:srgbClr val="002060"/>
    <a:srgbClr val="C89F1B"/>
    <a:srgbClr val="FEEA88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9A589E-A7F7-D988-0EF6-9CE145FE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244D-2DC6-4C76-91C2-3E0F6E62D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C5A05B-85C1-2992-028D-D1498493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03C41-5125-8172-562A-FF8E3764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C981-443B-43A1-AED4-87017E1F7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5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786868" y="106016"/>
            <a:ext cx="2567675" cy="980661"/>
            <a:chOff x="1400384" y="0"/>
            <a:chExt cx="248874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400384" y="206880"/>
              <a:ext cx="2488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4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C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C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1011120" y="457199"/>
            <a:ext cx="437322" cy="43277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1448442" y="361215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292608" y="1128736"/>
            <a:ext cx="455164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624178" y="317516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632244" y="369838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617828" y="421399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453127" y="715732"/>
            <a:ext cx="3846777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355243" y="2420787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528409" y="294400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513993" y="345961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712900" y="1143001"/>
            <a:ext cx="4850956" cy="4507552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765934" y="3303076"/>
            <a:ext cx="9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750416" y="385532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924684" y="4341906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3022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229139"/>
            <a:ext cx="29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906308"/>
            <a:ext cx="7351467" cy="830999"/>
            <a:chOff x="1824226" y="3809096"/>
            <a:chExt cx="7351467" cy="83099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809098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 + 28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809097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+ 67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809096"/>
              <a:ext cx="1441420" cy="83099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 + 39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57096" y="1618101"/>
            <a:ext cx="846867" cy="1569660"/>
            <a:chOff x="1933616" y="4498692"/>
            <a:chExt cx="846867" cy="156966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911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11051"/>
            <a:ext cx="846867" cy="1569660"/>
            <a:chOff x="1933616" y="4498692"/>
            <a:chExt cx="846867" cy="156966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74915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285975" y="1618101"/>
            <a:ext cx="846867" cy="1569660"/>
            <a:chOff x="8285975" y="1618101"/>
            <a:chExt cx="846867" cy="156966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8537807" y="1618101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8285975" y="2085832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8386382" y="299432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0857" y="3743585"/>
            <a:ext cx="7530016" cy="830998"/>
            <a:chOff x="1816678" y="3854816"/>
            <a:chExt cx="7530016" cy="83099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28330" y="3854816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 – 76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16678" y="3854817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 – 19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22503" y="3854816"/>
              <a:ext cx="1518364" cy="830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– 38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57096" y="4448325"/>
            <a:ext cx="855537" cy="1569660"/>
            <a:chOff x="1933616" y="4498692"/>
            <a:chExt cx="855537" cy="156966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43167" y="590234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46867" cy="1569660"/>
            <a:chOff x="1933616" y="4498692"/>
            <a:chExt cx="846867" cy="156966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8405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46867" cy="1569660"/>
            <a:chOff x="1933616" y="4498692"/>
            <a:chExt cx="846867" cy="1569660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76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8405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424365" y="48282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810255" y="344330"/>
            <a:ext cx="1069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893114" y="1773722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7957318" y="1724244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4037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km.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1913337"/>
            <a:ext cx="9609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798080" cy="603082"/>
            <a:chOff x="1931814" y="1440654"/>
            <a:chExt cx="798080" cy="603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84775"/>
              <a:chOff x="1931814" y="1440654"/>
              <a:chExt cx="751693" cy="584775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403903" y="1458961"/>
              <a:ext cx="325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67114" y="2252151"/>
              <a:ext cx="856507" cy="49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384269"/>
              <a:ext cx="829724" cy="49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731099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189F5C-34CB-6C40-C811-2370760EC099}"/>
              </a:ext>
            </a:extLst>
          </p:cNvPr>
          <p:cNvSpPr txBox="1"/>
          <p:nvPr/>
        </p:nvSpPr>
        <p:spPr>
          <a:xfrm>
            <a:off x="2222090" y="652838"/>
            <a:ext cx="966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B2ABE36-4D79-8EC7-BE05-0BE8B73A6EBA}"/>
              </a:ext>
            </a:extLst>
          </p:cNvPr>
          <p:cNvGrpSpPr/>
          <p:nvPr/>
        </p:nvGrpSpPr>
        <p:grpSpPr>
          <a:xfrm>
            <a:off x="3189512" y="1774371"/>
            <a:ext cx="6008915" cy="2808514"/>
            <a:chOff x="3298370" y="1730828"/>
            <a:chExt cx="6008915" cy="2808514"/>
          </a:xfrm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823975BB-D941-B814-E1F3-14842511D884}"/>
                </a:ext>
              </a:extLst>
            </p:cNvPr>
            <p:cNvSpPr/>
            <p:nvPr/>
          </p:nvSpPr>
          <p:spPr>
            <a:xfrm>
              <a:off x="3298370" y="1730828"/>
              <a:ext cx="6008915" cy="2808514"/>
            </a:xfrm>
            <a:prstGeom prst="cloud">
              <a:avLst/>
            </a:prstGeom>
            <a:solidFill>
              <a:srgbClr val="09C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FB2A644-AD93-926F-94A5-AAA95814C353}"/>
                </a:ext>
              </a:extLst>
            </p:cNvPr>
            <p:cNvSpPr txBox="1"/>
            <p:nvPr/>
          </p:nvSpPr>
          <p:spPr>
            <a:xfrm>
              <a:off x="5257803" y="2814934"/>
              <a:ext cx="18505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13">
            <a:extLst>
              <a:ext uri="{FF2B5EF4-FFF2-40B4-BE49-F238E27FC236}">
                <a16:creationId xmlns="" xmlns:a16="http://schemas.microsoft.com/office/drawing/2014/main" id="{4800EC29-F19E-AFAA-E295-C686D6C4D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8761" y="2464595"/>
            <a:ext cx="7683500" cy="1281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087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b="1" kern="10"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 SỨC KHỎE!</a:t>
            </a:r>
          </a:p>
        </p:txBody>
      </p:sp>
      <p:pic>
        <p:nvPicPr>
          <p:cNvPr id="28677" name="Picture 6" descr="POINSET2">
            <a:extLst>
              <a:ext uri="{FF2B5EF4-FFF2-40B4-BE49-F238E27FC236}">
                <a16:creationId xmlns="" xmlns:a16="http://schemas.microsoft.com/office/drawing/2014/main" id="{56370B5B-8F00-C13E-6EE4-F7D12E58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53688" y="5511271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OINSET2">
            <a:extLst>
              <a:ext uri="{FF2B5EF4-FFF2-40B4-BE49-F238E27FC236}">
                <a16:creationId xmlns="" xmlns:a16="http://schemas.microsoft.com/office/drawing/2014/main" id="{0C7883A9-53FA-237D-92C4-6B188BC6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8521"/>
            <a:ext cx="1736989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POINSET2">
            <a:extLst>
              <a:ext uri="{FF2B5EF4-FFF2-40B4-BE49-F238E27FC236}">
                <a16:creationId xmlns="" xmlns:a16="http://schemas.microsoft.com/office/drawing/2014/main" id="{37195558-E667-C460-5F75-BA69362E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4771" y="215636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POINSET2">
            <a:extLst>
              <a:ext uri="{FF2B5EF4-FFF2-40B4-BE49-F238E27FC236}">
                <a16:creationId xmlns="" xmlns:a16="http://schemas.microsoft.com/office/drawing/2014/main" id="{73836BE9-F0EB-8DA2-BA7A-E3485BAD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9838" y="5334662"/>
            <a:ext cx="1736990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243C320-6CC4-8B8F-CBE1-6583368B3BC9}"/>
              </a:ext>
            </a:extLst>
          </p:cNvPr>
          <p:cNvSpPr/>
          <p:nvPr/>
        </p:nvSpPr>
        <p:spPr>
          <a:xfrm>
            <a:off x="6019028" y="2222500"/>
            <a:ext cx="153945" cy="769437"/>
          </a:xfrm>
          <a:prstGeom prst="rect">
            <a:avLst/>
          </a:prstGeom>
          <a:noFill/>
        </p:spPr>
        <p:txBody>
          <a:bodyPr wrap="none" lIns="76196" tIns="38098" rIns="76196" bIns="38098">
            <a:spAutoFit/>
          </a:bodyPr>
          <a:lstStyle/>
          <a:p>
            <a:pPr algn="ctr" defTabSz="1088473">
              <a:defRPr/>
            </a:pPr>
            <a:endParaRPr lang="en-US" sz="4500" b="1">
              <a:ln w="19050">
                <a:solidFill>
                  <a:srgbClr val="FF0000"/>
                </a:solidFill>
                <a:prstDash val="solid"/>
              </a:ln>
              <a:solidFill>
                <a:srgbClr val="9BBB5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77274-D5AE-8B7F-886B-61DBF4D87137}"/>
              </a:ext>
            </a:extLst>
          </p:cNvPr>
          <p:cNvSpPr/>
          <p:nvPr/>
        </p:nvSpPr>
        <p:spPr>
          <a:xfrm>
            <a:off x="1748896" y="4064000"/>
            <a:ext cx="8684948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3" tIns="38097" rIns="76193" bIns="38097" anchor="ctr"/>
          <a:lstStyle/>
          <a:p>
            <a:pPr algn="ctr" defTabSz="1088419">
              <a:defRPr/>
            </a:pPr>
            <a:r>
              <a:rPr lang="en-US" sz="408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ÁI CHÀO TẠM BIỆT!</a:t>
            </a:r>
            <a:endParaRPr lang="vi-VN" sz="408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7" descr="29">
            <a:extLst>
              <a:ext uri="{FF2B5EF4-FFF2-40B4-BE49-F238E27FC236}">
                <a16:creationId xmlns="" xmlns:a16="http://schemas.microsoft.com/office/drawing/2014/main" id="{E13D0006-25EB-8B51-7836-A69BF73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54" y="-94593"/>
            <a:ext cx="13713354" cy="73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0827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252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PHUC-LE</cp:lastModifiedBy>
  <cp:revision>221</cp:revision>
  <dcterms:created xsi:type="dcterms:W3CDTF">2021-06-02T01:34:28Z</dcterms:created>
  <dcterms:modified xsi:type="dcterms:W3CDTF">2024-04-23T01:02:17Z</dcterms:modified>
</cp:coreProperties>
</file>