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413" r:id="rId5"/>
    <p:sldId id="263" r:id="rId6"/>
    <p:sldId id="265" r:id="rId7"/>
    <p:sldId id="264" r:id="rId8"/>
    <p:sldId id="408" r:id="rId9"/>
    <p:sldId id="415" r:id="rId10"/>
    <p:sldId id="416" r:id="rId11"/>
    <p:sldId id="417" r:id="rId12"/>
    <p:sldId id="256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17B3-AA94-46F9-921F-A60C72CADFD4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5E74-9B03-49D4-B0FB-A4FE90BDE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E83-28BA-4DEE-AFA6-F4D3C20F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E83-28BA-4DEE-AFA6-F4D3C20F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A357-290D-4F46-92AB-E970AB31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AEB18-F810-4663-9571-47E2137B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11815-67BA-4D10-AD4A-BF2F6CF6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2265-FD09-4454-8A0F-5D86C33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6872-F9DB-4036-9E4F-D8D106E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3C93-D962-4B6A-A2BF-50C6F5F7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E35AB-B120-4DEB-916B-364DA7560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4CC3-2802-44A5-B604-02D71E7D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73F0-CE08-48A0-8D2A-B762215A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FD29-B9DD-4383-B211-A3BCAAC1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D032B-1D1A-4DA3-81B8-75755907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155C1-0D62-4898-A3C8-416BE9D24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D2D3-DD82-4FCE-AE4D-00D002B1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75E2-2FBF-4468-9E20-B17DB35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DCB6-E674-4CF2-803C-12CF06CA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C26-E490-47F0-9F49-58C2A1F1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C867-3B5E-4E48-AE16-4028BA8E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16B9-F7F3-4473-80E2-19578118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034D-32C0-43A0-833D-37889B2F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A9B9-D57F-4536-871C-91CDF716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6813-1149-488B-86A8-A8F0A741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12B6-6414-4E5D-B15C-7A8ADF28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B323-8EB9-4B92-B7B6-C0043090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8448E-3037-4685-BA17-C3325066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1D9-14AB-4A34-94F9-ACB99A79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8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7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9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5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B2D-B6A7-41AC-BE71-FEEA43BF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5DFA-32BF-4BE8-80CC-036A48B22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C5C09-25AA-4B66-BD59-45FBCC35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1E0A-CB0C-4AAB-B5C9-5C8F24A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AE79-3AFA-4674-8720-75683E9F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A866-1DA2-4C80-9769-3C19000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5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9DCF5A0F-E0FB-804E-F3E7-8F2E0078B3DC}"/>
              </a:ext>
            </a:extLst>
          </p:cNvPr>
          <p:cNvSpPr/>
          <p:nvPr userDrawn="1"/>
        </p:nvSpPr>
        <p:spPr>
          <a:xfrm>
            <a:off x="-146329" y="0"/>
            <a:ext cx="12338329" cy="7248184"/>
          </a:xfrm>
          <a:custGeom>
            <a:avLst/>
            <a:gdLst/>
            <a:ahLst/>
            <a:cxnLst/>
            <a:rect l="l" t="t" r="r" b="b"/>
            <a:pathLst>
              <a:path w="18839842" h="14035682">
                <a:moveTo>
                  <a:pt x="0" y="0"/>
                </a:moveTo>
                <a:lnTo>
                  <a:pt x="18839842" y="0"/>
                </a:lnTo>
                <a:lnTo>
                  <a:pt x="18839842" y="14035682"/>
                </a:lnTo>
                <a:lnTo>
                  <a:pt x="0" y="1403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D86CF-8733-E066-FF93-D86CAA8140DE}"/>
              </a:ext>
            </a:extLst>
          </p:cNvPr>
          <p:cNvSpPr txBox="1"/>
          <p:nvPr userDrawn="1"/>
        </p:nvSpPr>
        <p:spPr>
          <a:xfrm>
            <a:off x="1803400" y="62611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20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20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211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0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0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307F-2CE2-444D-AED5-C220C73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A2B6B-2F15-4C17-85DD-090FAF42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376D0-C15E-462B-BCA8-8DD461A0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8B716-5753-48E4-828F-44A058E14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512B4-F306-4D1B-8C4A-F7423013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4E73B-554F-41A1-8480-B853C51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86F64-BB28-4FED-B024-2670D9C8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D5BF2-E681-45A2-9301-318397B3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4CE8-C149-414C-AE8C-95396795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1E12E-EB4F-4541-8788-33617DB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1E4B-4FCA-43E4-B0FF-6BF7CF8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D4632-1CB3-4D09-AE64-7F40441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DC6D4-4B91-41F3-B292-FDDA2B07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7D2EE-5F8B-4436-B438-EA4C095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1C04-9404-43AF-AE1A-1E4D57F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CDB-1572-48EE-876F-4D62E18C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4EF5-3BF5-404E-8B6E-7C5DADB8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35B91-3F4E-499A-9ABD-6DB496B1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9B127-0B10-4BEA-B6BE-4E314A79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A70AB-B054-4CC9-88A0-9B95FE0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70AB-2281-467D-A5A8-EC3D8894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235D-167E-4FF1-89BD-B9CD2DEE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4D30C-28DE-443B-825E-DACC3E01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94A2-A2C2-4780-8B62-6F91B87F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36FE8-2951-41A7-9075-8E56A122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72898-8CF9-416E-9E3C-5A4CA029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C32E-6B46-4BB3-A994-89F93AD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2B8389-55D2-562A-725C-7EBD4467CC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615" y="218411"/>
            <a:ext cx="1365841" cy="1365841"/>
          </a:xfrm>
          <a:prstGeom prst="rect">
            <a:avLst/>
          </a:prstGeom>
        </p:spPr>
      </p:pic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4A87923-BBE1-9F25-8318-34D3FCB070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5" y="-8305104"/>
            <a:ext cx="1365841" cy="13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FC81-E11D-47C9-8F99-AFC068A3EAAC}" type="datetimeFigureOut">
              <a:rPr lang="en-US" smtClean="0"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1917-0FF8-41EF-9472-C3AF540A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FC81-E11D-47C9-8F99-AFC068A3E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1917-0FF8-41EF-9472-C3AF540A8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C46ADA-A03B-33D1-11C7-4FEFCB94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95" y="2174499"/>
            <a:ext cx="6035563" cy="1505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EC19888-F9B6-D697-32BE-5F3D6A41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678" y="457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16 tháng 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2123ADC-BA9C-9D6C-620E-16297FA9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304" y="1093304"/>
            <a:ext cx="10303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endParaRPr lang="en-US" alt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BD9DEC-E716-5B40-131E-7363B4D0130E}"/>
              </a:ext>
            </a:extLst>
          </p:cNvPr>
          <p:cNvSpPr txBox="1"/>
          <p:nvPr/>
        </p:nvSpPr>
        <p:spPr>
          <a:xfrm>
            <a:off x="586587" y="31898"/>
            <a:ext cx="6452167" cy="113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thấy</a:t>
            </a:r>
            <a:r>
              <a:rPr kumimoji="0" lang="pt-BR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(10 + 50) : 2 = 30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4229B-D8D4-A419-8F58-6329540DEF9D}"/>
              </a:ext>
            </a:extLst>
          </p:cNvPr>
          <p:cNvSpPr txBox="1"/>
          <p:nvPr/>
        </p:nvSpPr>
        <p:spPr>
          <a:xfrm>
            <a:off x="542261" y="882502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 là số trung bình cộng của hai số 10 và 50.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4C43-8260-A89E-4ADE-4B13E6043229}"/>
              </a:ext>
            </a:extLst>
          </p:cNvPr>
          <p:cNvSpPr txBox="1"/>
          <p:nvPr/>
        </p:nvSpPr>
        <p:spPr>
          <a:xfrm>
            <a:off x="520996" y="1626781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Cách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tìm số trung bình cộng: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E2539-6B74-E60B-0B79-F8DD6A0048D1}"/>
              </a:ext>
            </a:extLst>
          </p:cNvPr>
          <p:cNvSpPr txBox="1"/>
          <p:nvPr/>
        </p:nvSpPr>
        <p:spPr>
          <a:xfrm>
            <a:off x="574159" y="2402958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dụ: Tìm số trung bình cộng của ba số 13, 14 và 18.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E083F-FC39-F8A1-AAB1-E530A2F8F888}"/>
              </a:ext>
            </a:extLst>
          </p:cNvPr>
          <p:cNvSpPr txBox="1"/>
          <p:nvPr/>
        </p:nvSpPr>
        <p:spPr>
          <a:xfrm>
            <a:off x="574159" y="3189767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tổng của ba số 13, 14, 18 chia cho 3 ta được: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1D39D-2C37-DEA8-6F3E-E80C00CC11F5}"/>
              </a:ext>
            </a:extLst>
          </p:cNvPr>
          <p:cNvSpPr/>
          <p:nvPr/>
        </p:nvSpPr>
        <p:spPr>
          <a:xfrm>
            <a:off x="2424223" y="4369981"/>
            <a:ext cx="7378995" cy="669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(13 + 14 + 18) :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9A94A-C472-872F-41C2-AE1B61DE3BED}"/>
              </a:ext>
            </a:extLst>
          </p:cNvPr>
          <p:cNvSpPr txBox="1"/>
          <p:nvPr/>
        </p:nvSpPr>
        <p:spPr>
          <a:xfrm>
            <a:off x="680484" y="5050464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là số trung bình cộng của 3 số 13, 14 và 18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41ABCB6-E9A2-7F06-F5C1-6A6AC7A35953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Vậy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thế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trung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bình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cộng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nhiều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CB5509-4AC7-B1AF-9BF6-90928B7A4CA5}"/>
              </a:ext>
            </a:extLst>
          </p:cNvPr>
          <p:cNvSpPr/>
          <p:nvPr/>
        </p:nvSpPr>
        <p:spPr>
          <a:xfrm>
            <a:off x="3132083" y="3391787"/>
            <a:ext cx="8638159" cy="2597774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tìm số trung bình cộng của </a:t>
            </a:r>
            <a:r>
              <a:rPr lang="en-US" sz="4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D4AFC0-B674-BC90-D3F4-394DD35F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07" y="577219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8D6F6B-4E6C-E185-6603-06823DFF66C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FC39C3-F281-9190-CF0D-837B745F67FB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F06A1-3EA6-A37E-2E23-111E6E7AE859}"/>
              </a:ext>
            </a:extLst>
          </p:cNvPr>
          <p:cNvSpPr txBox="1"/>
          <p:nvPr/>
        </p:nvSpPr>
        <p:spPr>
          <a:xfrm>
            <a:off x="1788538" y="456163"/>
            <a:ext cx="9882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 số trung bình cộng của các số sau.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07B1C1-C5B9-17EC-8413-C9996AC01525}"/>
              </a:ext>
            </a:extLst>
          </p:cNvPr>
          <p:cNvSpPr/>
          <p:nvPr/>
        </p:nvSpPr>
        <p:spPr>
          <a:xfrm>
            <a:off x="955953" y="436061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E3F39-E9AA-6BA2-5ECD-EA8A7ABFDA36}"/>
              </a:ext>
            </a:extLst>
          </p:cNvPr>
          <p:cNvSpPr txBox="1"/>
          <p:nvPr/>
        </p:nvSpPr>
        <p:spPr>
          <a:xfrm>
            <a:off x="2753834" y="1371599"/>
            <a:ext cx="6188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latinLnBrk="0">
              <a:buAutoNum type="alphaLcParenR"/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20 và 30 </a:t>
            </a:r>
          </a:p>
          <a:p>
            <a:pPr marL="742950" indent="-742950" algn="just" latinLnBrk="0">
              <a:buAutoNum type="alphaLcParenR"/>
            </a:pPr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   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b) 10, 20 và 30    </a:t>
            </a:r>
          </a:p>
          <a:p>
            <a:pPr algn="just" latinLnBrk="0"/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c) 5, 12 và 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49264-3040-A7C1-A967-D04694126ED6}"/>
              </a:ext>
            </a:extLst>
          </p:cNvPr>
          <p:cNvSpPr txBox="1"/>
          <p:nvPr/>
        </p:nvSpPr>
        <p:spPr>
          <a:xfrm>
            <a:off x="1424763" y="5709683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(5 + 12 + 19) : 3 =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BB2D7-0B21-6D16-5974-44327CF76D70}"/>
              </a:ext>
            </a:extLst>
          </p:cNvPr>
          <p:cNvSpPr txBox="1"/>
          <p:nvPr/>
        </p:nvSpPr>
        <p:spPr>
          <a:xfrm>
            <a:off x="999461" y="2083981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</a:rPr>
              <a:t>(20 + 30) : 2 = 25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EFEB4-B93B-BC04-1D80-1D0638D189BF}"/>
              </a:ext>
            </a:extLst>
          </p:cNvPr>
          <p:cNvSpPr txBox="1"/>
          <p:nvPr/>
        </p:nvSpPr>
        <p:spPr>
          <a:xfrm>
            <a:off x="1626782" y="3944679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(10 + 20 + 30) : 3 = 20</a:t>
            </a:r>
          </a:p>
        </p:txBody>
      </p:sp>
    </p:spTree>
    <p:extLst>
      <p:ext uri="{BB962C8B-B14F-4D97-AF65-F5344CB8AC3E}">
        <p14:creationId xmlns:p14="http://schemas.microsoft.com/office/powerpoint/2010/main" val="11886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B2A16D-AE03-FFC7-7482-BE2ED395C69D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6E166-9728-7026-65A0-A1B967D19905}"/>
              </a:ext>
            </a:extLst>
          </p:cNvPr>
          <p:cNvSpPr txBox="1"/>
          <p:nvPr/>
        </p:nvSpPr>
        <p:spPr>
          <a:xfrm>
            <a:off x="1490827" y="381735"/>
            <a:ext cx="9882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2B46F0-4FF4-6FF0-2566-F985ADBE9E37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7CD7B-AC93-52F9-3B23-438B2D3153C5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97755-C39B-67BE-F2C2-7EB0C98A038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trồng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D2E5D-6AFC-3FDD-94D9-D02366538934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(15 + 20 + 22) : 3 = 19 (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9986-88F0-E05D-5644-CFE8663722D2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Đáp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19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243097-1C7C-DD0A-7483-B6AD7DC7678A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C7216-B973-F61C-7ED6-92D3EA47EFD9}"/>
              </a:ext>
            </a:extLst>
          </p:cNvPr>
          <p:cNvSpPr txBox="1"/>
          <p:nvPr/>
        </p:nvSpPr>
        <p:spPr>
          <a:xfrm>
            <a:off x="1416399" y="488061"/>
            <a:ext cx="9882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35, 37, 43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94C0FD-F8BB-233E-278D-8D945F506F96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3E370-3D1B-1947-429D-6F8F101091D5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2C298-1A3D-3663-FF3B-75DE7489082C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 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3D586-7819-F405-7540-3CF9B92BAA01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(35 + 37 + 43 + 45) : 4 = 40 (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D8189-9004-5DDA-C9FD-C2DF38B3144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A22F9D-21B4-7C77-03C4-D6BA11DE11C5}"/>
              </a:ext>
            </a:extLst>
          </p:cNvPr>
          <p:cNvSpPr/>
          <p:nvPr/>
        </p:nvSpPr>
        <p:spPr>
          <a:xfrm>
            <a:off x="283778" y="180753"/>
            <a:ext cx="11597509" cy="6507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FFEB8-CB79-9E14-C7F9-CBCD662E49BE}"/>
              </a:ext>
            </a:extLst>
          </p:cNvPr>
          <p:cNvSpPr txBox="1"/>
          <p:nvPr/>
        </p:nvSpPr>
        <p:spPr>
          <a:xfrm>
            <a:off x="1490827" y="286042"/>
            <a:ext cx="9882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một giải đua xe đạp xuyên Việt, lộ trình một số chặng đua được cho như bảng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8D49BB-5761-9083-399D-1965E8A151D3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7E0C2-8BDD-E9D1-96A9-79280EA4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10" y="1379242"/>
            <a:ext cx="9553408" cy="2522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2EE84-397D-FA5E-D1B9-8DC67A2F0103}"/>
              </a:ext>
            </a:extLst>
          </p:cNvPr>
          <p:cNvSpPr txBox="1"/>
          <p:nvPr/>
        </p:nvSpPr>
        <p:spPr>
          <a:xfrm>
            <a:off x="1225012" y="3858581"/>
            <a:ext cx="9882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libri"/>
              </a:rPr>
              <a:t>Hỏi trung bình mỗi chặng dài bao nhiêu ki-lô-mét?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CBA19-4169-D480-AE44-FB5E0D495427}"/>
              </a:ext>
            </a:extLst>
          </p:cNvPr>
          <p:cNvSpPr txBox="1"/>
          <p:nvPr/>
        </p:nvSpPr>
        <p:spPr>
          <a:xfrm>
            <a:off x="1318438" y="4412512"/>
            <a:ext cx="957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Trung bình mỗi chặng đường dài số ki-lô-mét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(60 + 160 + 42 + 154) : 4 = 104 (km)</a:t>
            </a:r>
          </a:p>
          <a:p>
            <a:pPr lvl="0" algn="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Đáp số: 104 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BEF47-983B-B42D-0BD1-6CC5C076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72" y="367398"/>
            <a:ext cx="51454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D26243-8956-4C68-EAF7-3836EF383918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nip Diagonal Corner Rectangle 30">
            <a:extLst>
              <a:ext uri="{FF2B5EF4-FFF2-40B4-BE49-F238E27FC236}">
                <a16:creationId xmlns:a16="http://schemas.microsoft.com/office/drawing/2014/main" id="{FBF0D746-EB03-78E6-8E87-1B2D2BAA1CFB}"/>
              </a:ext>
            </a:extLst>
          </p:cNvPr>
          <p:cNvSpPr/>
          <p:nvPr/>
        </p:nvSpPr>
        <p:spPr>
          <a:xfrm>
            <a:off x="2486396" y="576054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Tìm số trung bình cộng của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 và 52.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C13ED6-975F-8121-CD4C-D061E0D5CE07}"/>
              </a:ext>
            </a:extLst>
          </p:cNvPr>
          <p:cNvGrpSpPr/>
          <p:nvPr/>
        </p:nvGrpSpPr>
        <p:grpSpPr>
          <a:xfrm>
            <a:off x="1286604" y="2399674"/>
            <a:ext cx="4021689" cy="970913"/>
            <a:chOff x="1289612" y="2476615"/>
            <a:chExt cx="4021689" cy="970913"/>
          </a:xfrm>
        </p:grpSpPr>
        <p:sp>
          <p:nvSpPr>
            <p:cNvPr id="7" name="Snip Diagonal Corner Rectangle 32">
              <a:extLst>
                <a:ext uri="{FF2B5EF4-FFF2-40B4-BE49-F238E27FC236}">
                  <a16:creationId xmlns:a16="http://schemas.microsoft.com/office/drawing/2014/main" id="{7596AA86-4891-2F56-D346-2BB49566F191}"/>
                </a:ext>
              </a:extLst>
            </p:cNvPr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44A19C-5324-73B6-35FA-BF47698C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AB354D-3DE6-35B4-EA01-BA26EB8A8570}"/>
              </a:ext>
            </a:extLst>
          </p:cNvPr>
          <p:cNvGrpSpPr/>
          <p:nvPr/>
        </p:nvGrpSpPr>
        <p:grpSpPr>
          <a:xfrm>
            <a:off x="6446639" y="2543232"/>
            <a:ext cx="4021690" cy="951768"/>
            <a:chOff x="1289612" y="3521413"/>
            <a:chExt cx="4021690" cy="951768"/>
          </a:xfrm>
        </p:grpSpPr>
        <p:sp>
          <p:nvSpPr>
            <p:cNvPr id="10" name="Snip Diagonal Corner Rectangle 35">
              <a:extLst>
                <a:ext uri="{FF2B5EF4-FFF2-40B4-BE49-F238E27FC236}">
                  <a16:creationId xmlns:a16="http://schemas.microsoft.com/office/drawing/2014/main" id="{2EC1BAE1-09B8-3088-9BFF-84244D0F5A82}"/>
                </a:ext>
              </a:extLst>
            </p:cNvPr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8BAE26-35E1-7AE7-C22D-FA021235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3103D6-34E4-9AC2-10AA-CCB97A673497}"/>
              </a:ext>
            </a:extLst>
          </p:cNvPr>
          <p:cNvGrpSpPr/>
          <p:nvPr/>
        </p:nvGrpSpPr>
        <p:grpSpPr>
          <a:xfrm>
            <a:off x="1286604" y="3957539"/>
            <a:ext cx="3947111" cy="918949"/>
            <a:chOff x="1364190" y="4582698"/>
            <a:chExt cx="3947111" cy="918949"/>
          </a:xfrm>
        </p:grpSpPr>
        <p:sp>
          <p:nvSpPr>
            <p:cNvPr id="13" name="Snip Diagonal Corner Rectangle 38">
              <a:extLst>
                <a:ext uri="{FF2B5EF4-FFF2-40B4-BE49-F238E27FC236}">
                  <a16:creationId xmlns:a16="http://schemas.microsoft.com/office/drawing/2014/main" id="{28B7CF69-6473-B0ED-6045-0666C7736AEF}"/>
                </a:ext>
              </a:extLst>
            </p:cNvPr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46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36A2F5-1EC6-1828-49A9-67AA0427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DBC39-8AA0-8D91-8D05-F73E9EF0C20C}"/>
              </a:ext>
            </a:extLst>
          </p:cNvPr>
          <p:cNvGrpSpPr/>
          <p:nvPr/>
        </p:nvGrpSpPr>
        <p:grpSpPr>
          <a:xfrm>
            <a:off x="6483929" y="3764665"/>
            <a:ext cx="3947111" cy="888864"/>
            <a:chOff x="1364190" y="5635763"/>
            <a:chExt cx="3947111" cy="888864"/>
          </a:xfrm>
        </p:grpSpPr>
        <p:sp>
          <p:nvSpPr>
            <p:cNvPr id="16" name="Snip Diagonal Corner Rectangle 41">
              <a:extLst>
                <a:ext uri="{FF2B5EF4-FFF2-40B4-BE49-F238E27FC236}">
                  <a16:creationId xmlns:a16="http://schemas.microsoft.com/office/drawing/2014/main" id="{9B9C9EBE-AADF-E668-661F-7DD170C916E1}"/>
                </a:ext>
              </a:extLst>
            </p:cNvPr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05CCFC-884E-CE10-D4AA-B8E94B5E2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7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0">
            <a:extLst>
              <a:ext uri="{FF2B5EF4-FFF2-40B4-BE49-F238E27FC236}">
                <a16:creationId xmlns:a16="http://schemas.microsoft.com/office/drawing/2014/main" id="{54585688-E2EA-44D9-0BA8-3065A1F4B250}"/>
              </a:ext>
            </a:extLst>
          </p:cNvPr>
          <p:cNvSpPr/>
          <p:nvPr/>
        </p:nvSpPr>
        <p:spPr>
          <a:xfrm>
            <a:off x="2469208" y="800834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số trung bình cộng của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 ;  42  và  57.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411CB-B21E-F943-34A7-63CE3F71E1D1}"/>
              </a:ext>
            </a:extLst>
          </p:cNvPr>
          <p:cNvGrpSpPr/>
          <p:nvPr/>
        </p:nvGrpSpPr>
        <p:grpSpPr>
          <a:xfrm>
            <a:off x="975703" y="2485966"/>
            <a:ext cx="4021689" cy="970913"/>
            <a:chOff x="1289612" y="2476615"/>
            <a:chExt cx="4021689" cy="970913"/>
          </a:xfrm>
        </p:grpSpPr>
        <p:sp>
          <p:nvSpPr>
            <p:cNvPr id="6" name="Snip Diagonal Corner Rectangle 32">
              <a:extLst>
                <a:ext uri="{FF2B5EF4-FFF2-40B4-BE49-F238E27FC236}">
                  <a16:creationId xmlns:a16="http://schemas.microsoft.com/office/drawing/2014/main" id="{04506CAB-1754-19D8-379D-71D05B8E2D00}"/>
                </a:ext>
              </a:extLst>
            </p:cNvPr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B6873C-5BBC-E89C-A096-1D5C62F3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8F494-E389-C549-1E64-88CB9D290F60}"/>
              </a:ext>
            </a:extLst>
          </p:cNvPr>
          <p:cNvGrpSpPr/>
          <p:nvPr/>
        </p:nvGrpSpPr>
        <p:grpSpPr>
          <a:xfrm>
            <a:off x="5815957" y="2505111"/>
            <a:ext cx="4021690" cy="951768"/>
            <a:chOff x="1289612" y="3521413"/>
            <a:chExt cx="4021690" cy="951768"/>
          </a:xfrm>
        </p:grpSpPr>
        <p:sp>
          <p:nvSpPr>
            <p:cNvPr id="9" name="Snip Diagonal Corner Rectangle 35">
              <a:extLst>
                <a:ext uri="{FF2B5EF4-FFF2-40B4-BE49-F238E27FC236}">
                  <a16:creationId xmlns:a16="http://schemas.microsoft.com/office/drawing/2014/main" id="{3AEFF775-BB9F-B65B-380D-340B2559FFEC}"/>
                </a:ext>
              </a:extLst>
            </p:cNvPr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0C11EE-9F8C-C5E9-5DF1-BC7451C5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71B85-B8E8-E8CF-FF35-96F9502FEB97}"/>
              </a:ext>
            </a:extLst>
          </p:cNvPr>
          <p:cNvGrpSpPr/>
          <p:nvPr/>
        </p:nvGrpSpPr>
        <p:grpSpPr>
          <a:xfrm>
            <a:off x="1050281" y="3784245"/>
            <a:ext cx="3947111" cy="918949"/>
            <a:chOff x="1364190" y="4582698"/>
            <a:chExt cx="3947111" cy="918949"/>
          </a:xfrm>
        </p:grpSpPr>
        <p:sp>
          <p:nvSpPr>
            <p:cNvPr id="12" name="Snip Diagonal Corner Rectangle 38">
              <a:extLst>
                <a:ext uri="{FF2B5EF4-FFF2-40B4-BE49-F238E27FC236}">
                  <a16:creationId xmlns:a16="http://schemas.microsoft.com/office/drawing/2014/main" id="{00EA6D4E-D847-B918-4032-CEE6F1621ABA}"/>
                </a:ext>
              </a:extLst>
            </p:cNvPr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0BA0F7-32CA-D7E5-5EAF-6F0FA785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04D77D-7C0A-CFFF-710D-E9FAEFEDCA43}"/>
              </a:ext>
            </a:extLst>
          </p:cNvPr>
          <p:cNvGrpSpPr/>
          <p:nvPr/>
        </p:nvGrpSpPr>
        <p:grpSpPr>
          <a:xfrm>
            <a:off x="5853247" y="3726544"/>
            <a:ext cx="3947111" cy="888864"/>
            <a:chOff x="1364190" y="5635763"/>
            <a:chExt cx="3947111" cy="888864"/>
          </a:xfrm>
        </p:grpSpPr>
        <p:sp>
          <p:nvSpPr>
            <p:cNvPr id="15" name="Snip Diagonal Corner Rectangle 41">
              <a:extLst>
                <a:ext uri="{FF2B5EF4-FFF2-40B4-BE49-F238E27FC236}">
                  <a16:creationId xmlns:a16="http://schemas.microsoft.com/office/drawing/2014/main" id="{FFB77621-FC64-3BBF-E59A-25710EF6FAF9}"/>
                </a:ext>
              </a:extLst>
            </p:cNvPr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49C810-8F1B-15EF-C66D-14086E8C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4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2173376"/>
            <a:ext cx="1733503" cy="161512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8711242" y="3372602"/>
            <a:ext cx="1956758" cy="35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492435" y="3214744"/>
            <a:ext cx="2289013" cy="36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18520" y="838200"/>
            <a:ext cx="6387280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 lượng 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980 + 1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980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199" y="4191000"/>
            <a:ext cx="3657601" cy="19812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8077201" y="606241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407B5DBC-CAC4-40BD-140B-C238A2B485D4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9103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nip Diagonal Corner Rectangle 11">
            <a:extLst>
              <a:ext uri="{FF2B5EF4-FFF2-40B4-BE49-F238E27FC236}">
                <a16:creationId xmlns:a16="http://schemas.microsoft.com/office/drawing/2014/main" id="{B0C41168-B7D8-C9C1-F817-D06B231665CB}"/>
              </a:ext>
            </a:extLst>
          </p:cNvPr>
          <p:cNvSpPr/>
          <p:nvPr/>
        </p:nvSpPr>
        <p:spPr>
          <a:xfrm>
            <a:off x="2310184" y="631133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số trung bình cộng của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34  ;  43  ;   52  và  39.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17E20-C8A5-3392-A88C-2761437EAE6F}"/>
              </a:ext>
            </a:extLst>
          </p:cNvPr>
          <p:cNvGrpSpPr/>
          <p:nvPr/>
        </p:nvGrpSpPr>
        <p:grpSpPr>
          <a:xfrm>
            <a:off x="1060318" y="2485966"/>
            <a:ext cx="4021689" cy="970913"/>
            <a:chOff x="1289612" y="2476615"/>
            <a:chExt cx="4021689" cy="970913"/>
          </a:xfrm>
        </p:grpSpPr>
        <p:sp>
          <p:nvSpPr>
            <p:cNvPr id="7" name="Snip Diagonal Corner Rectangle 15">
              <a:extLst>
                <a:ext uri="{FF2B5EF4-FFF2-40B4-BE49-F238E27FC236}">
                  <a16:creationId xmlns:a16="http://schemas.microsoft.com/office/drawing/2014/main" id="{CA04B265-2F5D-6833-2FD6-980755E76699}"/>
                </a:ext>
              </a:extLst>
            </p:cNvPr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1E6C99-8A45-8725-8BE0-78CCDAA4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967222-BCAA-5F3C-403A-76F45C241EF2}"/>
              </a:ext>
            </a:extLst>
          </p:cNvPr>
          <p:cNvGrpSpPr/>
          <p:nvPr/>
        </p:nvGrpSpPr>
        <p:grpSpPr>
          <a:xfrm>
            <a:off x="6585705" y="2606907"/>
            <a:ext cx="4021690" cy="951768"/>
            <a:chOff x="1289612" y="3521413"/>
            <a:chExt cx="4021690" cy="951768"/>
          </a:xfrm>
        </p:grpSpPr>
        <p:sp>
          <p:nvSpPr>
            <p:cNvPr id="10" name="Snip Diagonal Corner Rectangle 18">
              <a:extLst>
                <a:ext uri="{FF2B5EF4-FFF2-40B4-BE49-F238E27FC236}">
                  <a16:creationId xmlns:a16="http://schemas.microsoft.com/office/drawing/2014/main" id="{245B6F15-5C36-F790-BD22-B9634E25F06A}"/>
                </a:ext>
              </a:extLst>
            </p:cNvPr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C2352B-5389-6493-65AF-9188F49CC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11E27F-C66A-600E-B39A-47FDE3FF43BB}"/>
              </a:ext>
            </a:extLst>
          </p:cNvPr>
          <p:cNvGrpSpPr/>
          <p:nvPr/>
        </p:nvGrpSpPr>
        <p:grpSpPr>
          <a:xfrm>
            <a:off x="1148812" y="3839150"/>
            <a:ext cx="3947111" cy="918949"/>
            <a:chOff x="1364190" y="4582698"/>
            <a:chExt cx="3947111" cy="918949"/>
          </a:xfrm>
        </p:grpSpPr>
        <p:sp>
          <p:nvSpPr>
            <p:cNvPr id="13" name="Snip Diagonal Corner Rectangle 21">
              <a:extLst>
                <a:ext uri="{FF2B5EF4-FFF2-40B4-BE49-F238E27FC236}">
                  <a16:creationId xmlns:a16="http://schemas.microsoft.com/office/drawing/2014/main" id="{B7C82C61-50FA-662E-3A60-381AEBA0859C}"/>
                </a:ext>
              </a:extLst>
            </p:cNvPr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D9BE3C-8DD6-41E8-7A7E-A6052F698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D6D14B-8364-F365-9959-C874F6C47AB7}"/>
              </a:ext>
            </a:extLst>
          </p:cNvPr>
          <p:cNvGrpSpPr/>
          <p:nvPr/>
        </p:nvGrpSpPr>
        <p:grpSpPr>
          <a:xfrm>
            <a:off x="6622995" y="3828340"/>
            <a:ext cx="3947111" cy="888864"/>
            <a:chOff x="1364190" y="5635763"/>
            <a:chExt cx="3947111" cy="888864"/>
          </a:xfrm>
        </p:grpSpPr>
        <p:sp>
          <p:nvSpPr>
            <p:cNvPr id="16" name="Snip Diagonal Corner Rectangle 24">
              <a:extLst>
                <a:ext uri="{FF2B5EF4-FFF2-40B4-BE49-F238E27FC236}">
                  <a16:creationId xmlns:a16="http://schemas.microsoft.com/office/drawing/2014/main" id="{BE94750C-B4ED-02E3-F67C-B1B585B89121}"/>
                </a:ext>
              </a:extLst>
            </p:cNvPr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CDD6ED-B404-0138-B961-F3054742D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CFD483B-8FE9-AE91-74CD-A91E3596C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AD0B2-7B80-FAF5-F4BE-36463F2E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09" y="2589700"/>
            <a:ext cx="758408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8077200" y="3475876"/>
            <a:ext cx="1820332" cy="33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371601" y="2971801"/>
            <a:ext cx="2126443" cy="338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026515" y="304800"/>
            <a:ext cx="6387280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 lượng</a:t>
            </a:r>
            <a:endParaRPr lang="en-US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4980 + 2984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191001" y="4250765"/>
            <a:ext cx="3657601" cy="1981200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8 000</a:t>
            </a:r>
          </a:p>
        </p:txBody>
      </p:sp>
      <p:sp>
        <p:nvSpPr>
          <p:cNvPr id="11" name="Right Arrow 10">
            <a:hlinkClick r:id="rId7" action="ppaction://hlinksldjump"/>
          </p:cNvPr>
          <p:cNvSpPr/>
          <p:nvPr/>
        </p:nvSpPr>
        <p:spPr>
          <a:xfrm>
            <a:off x="9375857" y="6011379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2173376"/>
            <a:ext cx="1733503" cy="161512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9144000" y="3261238"/>
            <a:ext cx="1956758" cy="35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492435" y="3214744"/>
            <a:ext cx="2289013" cy="36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18520" y="838200"/>
            <a:ext cx="6387280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 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285 – 30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397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199" y="4191000"/>
            <a:ext cx="3657601" cy="19812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20 000</a:t>
            </a:r>
          </a:p>
        </p:txBody>
      </p:sp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8100650" y="59533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8077200" y="3510087"/>
            <a:ext cx="1820332" cy="33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1371601" y="2971801"/>
            <a:ext cx="2126443" cy="338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026514" y="304800"/>
            <a:ext cx="7298239" cy="3124200"/>
          </a:xfrm>
          <a:prstGeom prst="cloudCallout">
            <a:avLst>
              <a:gd name="adj1" fmla="val -32767"/>
              <a:gd name="adj2" fmla="val 6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Ước lượng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217 – 21</a:t>
            </a: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055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191001" y="4250765"/>
            <a:ext cx="3657601" cy="1981200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40 000</a:t>
            </a: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9375857" y="599988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E21E6E-D99E-AA42-4978-3A203E01C90F}"/>
              </a:ext>
            </a:extLst>
          </p:cNvPr>
          <p:cNvSpPr txBox="1"/>
          <p:nvPr/>
        </p:nvSpPr>
        <p:spPr>
          <a:xfrm>
            <a:off x="1213945" y="826749"/>
            <a:ext cx="889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B4A62-D897-CB6B-8C9F-B18AC238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08" y="1584584"/>
            <a:ext cx="4023709" cy="139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0A09B-B502-9668-7C15-01A1569A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09" y="2634427"/>
            <a:ext cx="7718205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1835F0-ED7D-0846-C33B-5E7FE03070BE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C4DDB-F306-2E22-D509-0DF46ADD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CB81D-5953-B6AB-0972-79D2ADB052F2}"/>
              </a:ext>
            </a:extLst>
          </p:cNvPr>
          <p:cNvSpPr txBox="1"/>
          <p:nvPr/>
        </p:nvSpPr>
        <p:spPr>
          <a:xfrm>
            <a:off x="1714256" y="1540365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được số trung bình cộng của hai hay nhiều số.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18375-C723-3C15-D66C-B4CD79DFB0D2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D6518-65DE-16CF-874E-EA598BE4B754}"/>
              </a:ext>
            </a:extLst>
          </p:cNvPr>
          <p:cNvSpPr txBox="1"/>
          <p:nvPr/>
        </p:nvSpPr>
        <p:spPr>
          <a:xfrm>
            <a:off x="1714256" y="2375773"/>
            <a:ext cx="92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bài toán thực tế </a:t>
            </a:r>
            <a:r>
              <a:rPr lang="vi-VN" sz="32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 quan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505F4-8308-606E-E200-4BFB84D3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00" y="513423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07265" y="2097567"/>
            <a:ext cx="2141192" cy="3166273"/>
          </a:xfrm>
          <a:custGeom>
            <a:avLst/>
            <a:gdLst/>
            <a:ahLst/>
            <a:cxnLst/>
            <a:rect l="l" t="t" r="r" b="b"/>
            <a:pathLst>
              <a:path w="3211788" h="4749409">
                <a:moveTo>
                  <a:pt x="0" y="0"/>
                </a:moveTo>
                <a:lnTo>
                  <a:pt x="3211788" y="0"/>
                </a:lnTo>
                <a:lnTo>
                  <a:pt x="3211788" y="4749409"/>
                </a:lnTo>
                <a:lnTo>
                  <a:pt x="0" y="4749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70967" y="1812851"/>
            <a:ext cx="1847904" cy="2893650"/>
          </a:xfrm>
          <a:custGeom>
            <a:avLst/>
            <a:gdLst/>
            <a:ahLst/>
            <a:cxnLst/>
            <a:rect l="l" t="t" r="r" b="b"/>
            <a:pathLst>
              <a:path w="2771856" h="4340475">
                <a:moveTo>
                  <a:pt x="0" y="0"/>
                </a:moveTo>
                <a:lnTo>
                  <a:pt x="2771857" y="0"/>
                </a:lnTo>
                <a:lnTo>
                  <a:pt x="2771857" y="4340475"/>
                </a:lnTo>
                <a:lnTo>
                  <a:pt x="0" y="4340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38359" y="1462213"/>
            <a:ext cx="1783908" cy="5395787"/>
          </a:xfrm>
          <a:custGeom>
            <a:avLst/>
            <a:gdLst/>
            <a:ahLst/>
            <a:cxnLst/>
            <a:rect l="l" t="t" r="r" b="b"/>
            <a:pathLst>
              <a:path w="2767509" h="9000029">
                <a:moveTo>
                  <a:pt x="0" y="0"/>
                </a:moveTo>
                <a:lnTo>
                  <a:pt x="2767509" y="0"/>
                </a:lnTo>
                <a:lnTo>
                  <a:pt x="2767509" y="9000029"/>
                </a:lnTo>
                <a:lnTo>
                  <a:pt x="0" y="90000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211C62-7C5B-6D45-9A12-223E277E9D91}"/>
              </a:ext>
            </a:extLst>
          </p:cNvPr>
          <p:cNvSpPr/>
          <p:nvPr/>
        </p:nvSpPr>
        <p:spPr>
          <a:xfrm>
            <a:off x="765544" y="202018"/>
            <a:ext cx="3104707" cy="1690577"/>
          </a:xfrm>
          <a:prstGeom prst="wedgeRoundRectCallout">
            <a:avLst>
              <a:gd name="adj1" fmla="val 22318"/>
              <a:gd name="adj2" fmla="val 662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Hôm</a:t>
            </a:r>
            <a:r>
              <a:rPr lang="en-US" sz="2400" dirty="0"/>
              <a:t> qua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50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qua.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7A8922C-09BE-9EE1-8DFC-EFD93678C5C5}"/>
              </a:ext>
            </a:extLst>
          </p:cNvPr>
          <p:cNvSpPr/>
          <p:nvPr/>
        </p:nvSpPr>
        <p:spPr>
          <a:xfrm>
            <a:off x="4550735" y="244548"/>
            <a:ext cx="2817628" cy="1531089"/>
          </a:xfrm>
          <a:prstGeom prst="wedgeRoundRectCallout">
            <a:avLst>
              <a:gd name="adj1" fmla="val 18208"/>
              <a:gd name="adj2" fmla="val 731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Trung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Mai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7F8EAB-222B-13FB-343B-CAA79A0104F6}"/>
              </a:ext>
            </a:extLst>
          </p:cNvPr>
          <p:cNvSpPr/>
          <p:nvPr/>
        </p:nvSpPr>
        <p:spPr>
          <a:xfrm>
            <a:off x="8856921" y="414670"/>
            <a:ext cx="3019646" cy="1802514"/>
          </a:xfrm>
          <a:prstGeom prst="wedgeRoundRectCallout">
            <a:avLst>
              <a:gd name="adj1" fmla="val -54154"/>
              <a:gd name="adj2" fmla="val 585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Cháu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khoẻ</a:t>
            </a:r>
            <a:r>
              <a:rPr lang="en-US" sz="2400" dirty="0"/>
              <a:t>. </a:t>
            </a:r>
          </a:p>
        </p:txBody>
      </p:sp>
      <p:pic>
        <p:nvPicPr>
          <p:cNvPr id="9" name="audio">
            <a:hlinkClick r:id="" action="ppaction://media"/>
            <a:extLst>
              <a:ext uri="{FF2B5EF4-FFF2-40B4-BE49-F238E27FC236}">
                <a16:creationId xmlns:a16="http://schemas.microsoft.com/office/drawing/2014/main" id="{843B5E37-6FAB-A072-F6B3-E8842EAA8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485" y="-538126"/>
            <a:ext cx="538126" cy="538126"/>
          </a:xfrm>
          <a:prstGeom prst="rect">
            <a:avLst/>
          </a:prstGeom>
        </p:spPr>
      </p:pic>
      <p:pic>
        <p:nvPicPr>
          <p:cNvPr id="10" name="robot">
            <a:hlinkClick r:id="" action="ppaction://media"/>
            <a:extLst>
              <a:ext uri="{FF2B5EF4-FFF2-40B4-BE49-F238E27FC236}">
                <a16:creationId xmlns:a16="http://schemas.microsoft.com/office/drawing/2014/main" id="{AA9684D0-0591-B6C5-0A9C-112375F97B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03162" y="-669851"/>
            <a:ext cx="669851" cy="669851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952422AB-9DA3-7781-4EA8-EC14C28E23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4277" y="-802758"/>
            <a:ext cx="582428" cy="582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A7694-7417-4B47-E8AE-6C323A278BE3}"/>
              </a:ext>
            </a:extLst>
          </p:cNvPr>
          <p:cNvSpPr txBox="1"/>
          <p:nvPr/>
        </p:nvSpPr>
        <p:spPr>
          <a:xfrm>
            <a:off x="74428" y="202019"/>
            <a:ext cx="54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587</Words>
  <Application>Microsoft Office PowerPoint</Application>
  <PresentationFormat>Widescreen</PresentationFormat>
  <Paragraphs>84</Paragraphs>
  <Slides>21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Pattaya</vt:lpstr>
      <vt:lpstr>Arial</vt:lpstr>
      <vt:lpstr>Calibri</vt:lpstr>
      <vt:lpstr>Times New Roman</vt:lpstr>
      <vt:lpstr>Custom Design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lục nguyễn</cp:lastModifiedBy>
  <cp:revision>30</cp:revision>
  <dcterms:created xsi:type="dcterms:W3CDTF">2023-12-05T03:34:05Z</dcterms:created>
  <dcterms:modified xsi:type="dcterms:W3CDTF">2024-04-19T15:07:17Z</dcterms:modified>
</cp:coreProperties>
</file>