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5.wav" ContentType="audio/x-wav"/>
  <Override PartName="/ppt/media/audio6.wav" ContentType="audio/x-wav"/>
  <Override PartName="/ppt/media/audio7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0" r:id="rId1"/>
  </p:sldMasterIdLst>
  <p:notesMasterIdLst>
    <p:notesMasterId r:id="rId23"/>
  </p:notesMasterIdLst>
  <p:sldIdLst>
    <p:sldId id="279" r:id="rId2"/>
    <p:sldId id="268" r:id="rId3"/>
    <p:sldId id="256" r:id="rId4"/>
    <p:sldId id="257" r:id="rId5"/>
    <p:sldId id="266" r:id="rId6"/>
    <p:sldId id="258" r:id="rId7"/>
    <p:sldId id="293" r:id="rId8"/>
    <p:sldId id="283" r:id="rId9"/>
    <p:sldId id="284" r:id="rId10"/>
    <p:sldId id="285" r:id="rId11"/>
    <p:sldId id="269" r:id="rId12"/>
    <p:sldId id="286" r:id="rId13"/>
    <p:sldId id="287" r:id="rId14"/>
    <p:sldId id="288" r:id="rId15"/>
    <p:sldId id="274" r:id="rId16"/>
    <p:sldId id="289" r:id="rId17"/>
    <p:sldId id="290" r:id="rId18"/>
    <p:sldId id="291" r:id="rId19"/>
    <p:sldId id="282" r:id="rId20"/>
    <p:sldId id="281" r:id="rId21"/>
    <p:sldId id="280" r:id="rId22"/>
  </p:sldIdLst>
  <p:sldSz cx="12192000" cy="6858000"/>
  <p:notesSz cx="6858000" cy="9144000"/>
  <p:embeddedFontLst>
    <p:embeddedFont>
      <p:font typeface="VNI-Times" pitchFamily="2" charset="0"/>
      <p:regular r:id="rId24"/>
      <p:bold r:id="rId25"/>
      <p:italic r:id="rId26"/>
      <p:boldItalic r:id="rId27"/>
    </p:embeddedFont>
    <p:embeddedFont>
      <p:font typeface="宋体" pitchFamily="2" charset="-122"/>
      <p:regular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Tahoma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F98B"/>
    <a:srgbClr val="FFFF66"/>
    <a:srgbClr val="FCEAE0"/>
    <a:srgbClr val="DEEBF7"/>
    <a:srgbClr val="FEC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94671" autoAdjust="0"/>
  </p:normalViewPr>
  <p:slideViewPr>
    <p:cSldViewPr snapToGrid="0">
      <p:cViewPr>
        <p:scale>
          <a:sx n="71" d="100"/>
          <a:sy n="71" d="100"/>
        </p:scale>
        <p:origin x="-70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Thư" userId="21d31c9762d613a4" providerId="LiveId" clId="{3BB0656B-BEF1-CF47-85C4-8404ED6A4C9C}"/>
    <pc:docChg chg="undo custSel modSld">
      <pc:chgData name="Hoàng Thư" userId="21d31c9762d613a4" providerId="LiveId" clId="{3BB0656B-BEF1-CF47-85C4-8404ED6A4C9C}" dt="2019-09-30T12:08:49.244" v="35" actId="1076"/>
      <pc:docMkLst>
        <pc:docMk/>
      </pc:docMkLst>
      <pc:sldChg chg="delSp modSp delAnim">
        <pc:chgData name="Hoàng Thư" userId="21d31c9762d613a4" providerId="LiveId" clId="{3BB0656B-BEF1-CF47-85C4-8404ED6A4C9C}" dt="2019-09-30T12:08:49.244" v="35" actId="1076"/>
        <pc:sldMkLst>
          <pc:docMk/>
          <pc:sldMk cId="3795225164" sldId="259"/>
        </pc:sldMkLst>
        <pc:spChg chg="mod">
          <ac:chgData name="Hoàng Thư" userId="21d31c9762d613a4" providerId="LiveId" clId="{3BB0656B-BEF1-CF47-85C4-8404ED6A4C9C}" dt="2019-09-30T12:08:37.112" v="32" actId="1076"/>
          <ac:spMkLst>
            <pc:docMk/>
            <pc:sldMk cId="3795225164" sldId="259"/>
            <ac:spMk id="19" creationId="{A98ECE88-115D-4A1D-8452-F943FF1AC741}"/>
          </ac:spMkLst>
        </pc:spChg>
        <pc:spChg chg="mod">
          <ac:chgData name="Hoàng Thư" userId="21d31c9762d613a4" providerId="LiveId" clId="{3BB0656B-BEF1-CF47-85C4-8404ED6A4C9C}" dt="2019-09-30T12:08:41.795" v="33" actId="1076"/>
          <ac:spMkLst>
            <pc:docMk/>
            <pc:sldMk cId="3795225164" sldId="259"/>
            <ac:spMk id="21" creationId="{88E5E567-B90E-4275-AC51-C8D58F3AA2A7}"/>
          </ac:spMkLst>
        </pc:spChg>
        <pc:spChg chg="mod">
          <ac:chgData name="Hoàng Thư" userId="21d31c9762d613a4" providerId="LiveId" clId="{3BB0656B-BEF1-CF47-85C4-8404ED6A4C9C}" dt="2019-09-30T12:08:31.900" v="31" actId="1076"/>
          <ac:spMkLst>
            <pc:docMk/>
            <pc:sldMk cId="3795225164" sldId="259"/>
            <ac:spMk id="23" creationId="{64E263D4-FF99-4115-A750-399C550760EE}"/>
          </ac:spMkLst>
        </pc:spChg>
        <pc:spChg chg="mod">
          <ac:chgData name="Hoàng Thư" userId="21d31c9762d613a4" providerId="LiveId" clId="{3BB0656B-BEF1-CF47-85C4-8404ED6A4C9C}" dt="2019-09-30T12:08:49.244" v="35" actId="1076"/>
          <ac:spMkLst>
            <pc:docMk/>
            <pc:sldMk cId="3795225164" sldId="259"/>
            <ac:spMk id="25" creationId="{00BEFBB1-525B-415D-8E45-ADCB8FD217EA}"/>
          </ac:spMkLst>
        </pc:spChg>
        <pc:picChg chg="mod">
          <ac:chgData name="Hoàng Thư" userId="21d31c9762d613a4" providerId="LiveId" clId="{3BB0656B-BEF1-CF47-85C4-8404ED6A4C9C}" dt="2019-09-30T12:07:42.151" v="22" actId="1076"/>
          <ac:picMkLst>
            <pc:docMk/>
            <pc:sldMk cId="3795225164" sldId="259"/>
            <ac:picMk id="5" creationId="{A9E30F87-AC3B-464A-ACE1-7680D911652F}"/>
          </ac:picMkLst>
        </pc:picChg>
        <pc:picChg chg="del mod">
          <ac:chgData name="Hoàng Thư" userId="21d31c9762d613a4" providerId="LiveId" clId="{3BB0656B-BEF1-CF47-85C4-8404ED6A4C9C}" dt="2019-09-30T12:07:23.536" v="18" actId="478"/>
          <ac:picMkLst>
            <pc:docMk/>
            <pc:sldMk cId="3795225164" sldId="259"/>
            <ac:picMk id="20" creationId="{FA2065B4-32D5-4275-B2C9-8B5FF2ACCBD4}"/>
          </ac:picMkLst>
        </pc:picChg>
        <pc:picChg chg="del mod">
          <ac:chgData name="Hoàng Thư" userId="21d31c9762d613a4" providerId="LiveId" clId="{3BB0656B-BEF1-CF47-85C4-8404ED6A4C9C}" dt="2019-09-30T12:07:27.763" v="19" actId="478"/>
          <ac:picMkLst>
            <pc:docMk/>
            <pc:sldMk cId="3795225164" sldId="259"/>
            <ac:picMk id="22" creationId="{29116D89-5671-4377-A980-517B605BECAA}"/>
          </ac:picMkLst>
        </pc:picChg>
        <pc:picChg chg="mod">
          <ac:chgData name="Hoàng Thư" userId="21d31c9762d613a4" providerId="LiveId" clId="{3BB0656B-BEF1-CF47-85C4-8404ED6A4C9C}" dt="2019-09-30T12:08:21.307" v="30" actId="1076"/>
          <ac:picMkLst>
            <pc:docMk/>
            <pc:sldMk cId="3795225164" sldId="259"/>
            <ac:picMk id="24" creationId="{5D199BEE-8167-419B-B668-203E8A2CC005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865DB-86BB-45F6-8281-85E44A1F4C77}" type="datetimeFigureOut">
              <a:rPr lang="en-US" smtClean="0"/>
              <a:t>23/04/2024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8E5E0-719E-4E08-AC15-ED63B839C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83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6" name="Google Shape;43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802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859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0" name="Google Shape;4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1" name="Google Shape;435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2" name="Google Shape;435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8047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0" name="Google Shape;437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1" name="Google Shape;43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2421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1" name="Google Shape;43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2" name="Google Shape;43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4697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0" name="Google Shape;442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1" name="Google Shape;44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6158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7" name="Google Shape;443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8" name="Google Shape;44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939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DDAF-B29C-47B2-8003-26E6B0CAA361}" type="datetime1">
              <a:rPr lang="en-US" smtClean="0"/>
              <a:t>23/04/2024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548D-344A-4B0F-AFDF-840B3C80DA79}" type="datetime1">
              <a:rPr lang="en-US" smtClean="0"/>
              <a:t>23/04/2024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0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53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53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26AD-5FB7-475B-926A-40059A84042E}" type="datetime1">
              <a:rPr lang="en-US" smtClean="0"/>
              <a:t>23/04/2024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5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967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3286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E36C09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2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60" name="Google Shape;460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1" name="Google Shape;461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62" name="Google Shape;462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4" name="Google Shape;464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5" name="Google Shape;465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66" name="Google Shape;466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8" name="Google Shape;468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69" name="Google Shape;469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1" name="Google Shape;471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72" name="Google Shape;472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4" name="Google Shape;474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75" name="Google Shape;475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7" name="Google Shape;477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78" name="Google Shape;478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0" name="Google Shape;480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2" name="Google Shape;482;p2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2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2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2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2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2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2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2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2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2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2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2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2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2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2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2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2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2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2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2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2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2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2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2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2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2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2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2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2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2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2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2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2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2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2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2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2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2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2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2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2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2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2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2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7" name="Google Shape;527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7336" y="106519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186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0204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61FA-3E4A-4DE7-8419-7373DC889611}" type="datetime1">
              <a:rPr lang="en-US" smtClean="0"/>
              <a:t>23/04/2024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8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3F0E-E84B-4118-AC3B-06C3078B963F}" type="datetime1">
              <a:rPr lang="en-US" smtClean="0"/>
              <a:t>23/04/2024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3340-014A-4D22-911D-6CE25D901AB2}" type="datetime1">
              <a:rPr lang="en-US" smtClean="0"/>
              <a:t>23/04/2024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7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C8B7-4882-4F6E-90EC-D9A4E2793317}" type="datetime1">
              <a:rPr lang="en-US" smtClean="0"/>
              <a:t>23/04/2024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AB912-2DAC-4DAF-8B10-EF2024E314DE}" type="datetime1">
              <a:rPr lang="en-US" smtClean="0"/>
              <a:t>23/04/2024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2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F123-F059-4623-AFDE-CCE1D1542316}" type="datetime1">
              <a:rPr lang="en-US" smtClean="0"/>
              <a:t>23/04/2024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2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2485-5B8A-4653-8A58-91F37C7F9F96}" type="datetime1">
              <a:rPr lang="en-US" smtClean="0"/>
              <a:t>23/04/2024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4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344E-D1DB-4E53-B6FD-F0D77D3F494F}" type="datetime1">
              <a:rPr lang="en-US" smtClean="0"/>
              <a:t>23/04/2024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D4FA1-5359-4CE4-8EE3-6881EF602772}" type="datetime1">
              <a:rPr lang="en-US" smtClean="0"/>
              <a:t>23/04/2024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4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audio1.wav"/><Relationship Id="rId7" Type="http://schemas.openxmlformats.org/officeDocument/2006/relationships/hyperlink" Target="../Nguyen%20Cong%20Sy/TT.mpg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gif"/><Relationship Id="rId5" Type="http://schemas.openxmlformats.org/officeDocument/2006/relationships/image" Target="../media/image2.wmf"/><Relationship Id="rId10" Type="http://schemas.openxmlformats.org/officeDocument/2006/relationships/image" Target="../media/image5.gif"/><Relationship Id="rId4" Type="http://schemas.openxmlformats.org/officeDocument/2006/relationships/oleObject" Target="../embeddings/oleObject1.bin"/><Relationship Id="rId9" Type="http://schemas.openxmlformats.org/officeDocument/2006/relationships/hyperlink" Target="../Nguyen%20Cong%20Sy/S02.WA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audio" Target="../media/audio3.wav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4.xml"/><Relationship Id="rId1" Type="http://schemas.openxmlformats.org/officeDocument/2006/relationships/audio" Target="file:///E:\Music\THIEU%20NHI\Bai%20Hat%20Em%20Yeu%20-%20Bich%20Phuong.mp3" TargetMode="Externa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10" Type="http://schemas.openxmlformats.org/officeDocument/2006/relationships/image" Target="../media/image42.png"/><Relationship Id="rId4" Type="http://schemas.openxmlformats.org/officeDocument/2006/relationships/image" Target="../media/image36.gif"/><Relationship Id="rId9" Type="http://schemas.openxmlformats.org/officeDocument/2006/relationships/image" Target="../media/image4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9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9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5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9" name="Object 2"/>
          <p:cNvGraphicFramePr>
            <a:graphicFrameLocks noChangeAspect="1"/>
          </p:cNvGraphicFramePr>
          <p:nvPr/>
        </p:nvGraphicFramePr>
        <p:xfrm>
          <a:off x="-304270" y="-381000"/>
          <a:ext cx="5295636" cy="4495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04270" y="-381000"/>
                        <a:ext cx="5295636" cy="44952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9" name="Picture 4" descr="Buomba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866"/>
            <a:ext cx="11684000" cy="80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42334" y="116417"/>
            <a:ext cx="12107333" cy="6670146"/>
            <a:chOff x="20" y="73"/>
            <a:chExt cx="5720" cy="4202"/>
          </a:xfrm>
        </p:grpSpPr>
        <p:sp>
          <p:nvSpPr>
            <p:cNvPr id="4109" name="Freeform 6"/>
            <p:cNvSpPr>
              <a:spLocks/>
            </p:cNvSpPr>
            <p:nvPr/>
          </p:nvSpPr>
          <p:spPr bwMode="auto">
            <a:xfrm>
              <a:off x="802" y="3316"/>
              <a:ext cx="10" cy="6"/>
            </a:xfrm>
            <a:custGeom>
              <a:avLst/>
              <a:gdLst>
                <a:gd name="T0" fmla="*/ 10 w 10"/>
                <a:gd name="T1" fmla="*/ 6 h 6"/>
                <a:gd name="T2" fmla="*/ 0 w 10"/>
                <a:gd name="T3" fmla="*/ 6 h 6"/>
                <a:gd name="T4" fmla="*/ 10 w 10"/>
                <a:gd name="T5" fmla="*/ 0 h 6"/>
                <a:gd name="T6" fmla="*/ 10 w 10"/>
                <a:gd name="T7" fmla="*/ 0 h 6"/>
                <a:gd name="T8" fmla="*/ 10 w 10"/>
                <a:gd name="T9" fmla="*/ 0 h 6"/>
                <a:gd name="T10" fmla="*/ 1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10" y="6"/>
                  </a:moveTo>
                  <a:lnTo>
                    <a:pt x="0" y="6"/>
                  </a:lnTo>
                  <a:lnTo>
                    <a:pt x="10" y="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0" name="Freeform 7"/>
            <p:cNvSpPr>
              <a:spLocks/>
            </p:cNvSpPr>
            <p:nvPr/>
          </p:nvSpPr>
          <p:spPr bwMode="auto">
            <a:xfrm>
              <a:off x="980" y="3457"/>
              <a:ext cx="1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1" name="Freeform 8"/>
            <p:cNvSpPr>
              <a:spLocks/>
            </p:cNvSpPr>
            <p:nvPr/>
          </p:nvSpPr>
          <p:spPr bwMode="auto">
            <a:xfrm>
              <a:off x="772" y="3322"/>
              <a:ext cx="208" cy="141"/>
            </a:xfrm>
            <a:custGeom>
              <a:avLst/>
              <a:gdLst>
                <a:gd name="T0" fmla="*/ 0 w 208"/>
                <a:gd name="T1" fmla="*/ 0 h 141"/>
                <a:gd name="T2" fmla="*/ 10 w 208"/>
                <a:gd name="T3" fmla="*/ 0 h 141"/>
                <a:gd name="T4" fmla="*/ 20 w 208"/>
                <a:gd name="T5" fmla="*/ 5 h 141"/>
                <a:gd name="T6" fmla="*/ 30 w 208"/>
                <a:gd name="T7" fmla="*/ 11 h 141"/>
                <a:gd name="T8" fmla="*/ 49 w 208"/>
                <a:gd name="T9" fmla="*/ 22 h 141"/>
                <a:gd name="T10" fmla="*/ 59 w 208"/>
                <a:gd name="T11" fmla="*/ 28 h 141"/>
                <a:gd name="T12" fmla="*/ 69 w 208"/>
                <a:gd name="T13" fmla="*/ 39 h 141"/>
                <a:gd name="T14" fmla="*/ 89 w 208"/>
                <a:gd name="T15" fmla="*/ 51 h 141"/>
                <a:gd name="T16" fmla="*/ 99 w 208"/>
                <a:gd name="T17" fmla="*/ 56 h 141"/>
                <a:gd name="T18" fmla="*/ 119 w 208"/>
                <a:gd name="T19" fmla="*/ 67 h 141"/>
                <a:gd name="T20" fmla="*/ 139 w 208"/>
                <a:gd name="T21" fmla="*/ 79 h 141"/>
                <a:gd name="T22" fmla="*/ 148 w 208"/>
                <a:gd name="T23" fmla="*/ 90 h 141"/>
                <a:gd name="T24" fmla="*/ 158 w 208"/>
                <a:gd name="T25" fmla="*/ 101 h 141"/>
                <a:gd name="T26" fmla="*/ 178 w 208"/>
                <a:gd name="T27" fmla="*/ 107 h 141"/>
                <a:gd name="T28" fmla="*/ 188 w 208"/>
                <a:gd name="T29" fmla="*/ 118 h 141"/>
                <a:gd name="T30" fmla="*/ 198 w 208"/>
                <a:gd name="T31" fmla="*/ 129 h 141"/>
                <a:gd name="T32" fmla="*/ 208 w 208"/>
                <a:gd name="T33" fmla="*/ 135 h 141"/>
                <a:gd name="T34" fmla="*/ 208 w 208"/>
                <a:gd name="T35" fmla="*/ 141 h 141"/>
                <a:gd name="T36" fmla="*/ 198 w 208"/>
                <a:gd name="T37" fmla="*/ 129 h 141"/>
                <a:gd name="T38" fmla="*/ 188 w 208"/>
                <a:gd name="T39" fmla="*/ 124 h 141"/>
                <a:gd name="T40" fmla="*/ 168 w 208"/>
                <a:gd name="T41" fmla="*/ 113 h 141"/>
                <a:gd name="T42" fmla="*/ 158 w 208"/>
                <a:gd name="T43" fmla="*/ 107 h 141"/>
                <a:gd name="T44" fmla="*/ 148 w 208"/>
                <a:gd name="T45" fmla="*/ 96 h 141"/>
                <a:gd name="T46" fmla="*/ 129 w 208"/>
                <a:gd name="T47" fmla="*/ 84 h 141"/>
                <a:gd name="T48" fmla="*/ 119 w 208"/>
                <a:gd name="T49" fmla="*/ 73 h 141"/>
                <a:gd name="T50" fmla="*/ 99 w 208"/>
                <a:gd name="T51" fmla="*/ 62 h 141"/>
                <a:gd name="T52" fmla="*/ 89 w 208"/>
                <a:gd name="T53" fmla="*/ 56 h 141"/>
                <a:gd name="T54" fmla="*/ 69 w 208"/>
                <a:gd name="T55" fmla="*/ 45 h 141"/>
                <a:gd name="T56" fmla="*/ 49 w 208"/>
                <a:gd name="T57" fmla="*/ 34 h 141"/>
                <a:gd name="T58" fmla="*/ 40 w 208"/>
                <a:gd name="T59" fmla="*/ 28 h 141"/>
                <a:gd name="T60" fmla="*/ 30 w 208"/>
                <a:gd name="T61" fmla="*/ 17 h 141"/>
                <a:gd name="T62" fmla="*/ 20 w 208"/>
                <a:gd name="T63" fmla="*/ 11 h 141"/>
                <a:gd name="T64" fmla="*/ 10 w 208"/>
                <a:gd name="T65" fmla="*/ 11 h 141"/>
                <a:gd name="T66" fmla="*/ 0 w 208"/>
                <a:gd name="T67" fmla="*/ 5 h 141"/>
                <a:gd name="T68" fmla="*/ 0 w 208"/>
                <a:gd name="T69" fmla="*/ 0 h 14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8"/>
                <a:gd name="T106" fmla="*/ 0 h 141"/>
                <a:gd name="T107" fmla="*/ 208 w 208"/>
                <a:gd name="T108" fmla="*/ 141 h 14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8" h="141">
                  <a:moveTo>
                    <a:pt x="0" y="0"/>
                  </a:moveTo>
                  <a:lnTo>
                    <a:pt x="10" y="0"/>
                  </a:lnTo>
                  <a:lnTo>
                    <a:pt x="20" y="5"/>
                  </a:lnTo>
                  <a:lnTo>
                    <a:pt x="30" y="11"/>
                  </a:lnTo>
                  <a:lnTo>
                    <a:pt x="49" y="22"/>
                  </a:lnTo>
                  <a:lnTo>
                    <a:pt x="59" y="28"/>
                  </a:lnTo>
                  <a:lnTo>
                    <a:pt x="69" y="39"/>
                  </a:lnTo>
                  <a:lnTo>
                    <a:pt x="89" y="51"/>
                  </a:lnTo>
                  <a:lnTo>
                    <a:pt x="99" y="56"/>
                  </a:lnTo>
                  <a:lnTo>
                    <a:pt x="119" y="67"/>
                  </a:lnTo>
                  <a:lnTo>
                    <a:pt x="139" y="79"/>
                  </a:lnTo>
                  <a:lnTo>
                    <a:pt x="148" y="90"/>
                  </a:lnTo>
                  <a:lnTo>
                    <a:pt x="158" y="101"/>
                  </a:lnTo>
                  <a:lnTo>
                    <a:pt x="178" y="107"/>
                  </a:lnTo>
                  <a:lnTo>
                    <a:pt x="188" y="118"/>
                  </a:lnTo>
                  <a:lnTo>
                    <a:pt x="198" y="129"/>
                  </a:lnTo>
                  <a:lnTo>
                    <a:pt x="208" y="135"/>
                  </a:lnTo>
                  <a:lnTo>
                    <a:pt x="208" y="141"/>
                  </a:lnTo>
                  <a:lnTo>
                    <a:pt x="198" y="129"/>
                  </a:lnTo>
                  <a:lnTo>
                    <a:pt x="188" y="124"/>
                  </a:lnTo>
                  <a:lnTo>
                    <a:pt x="168" y="113"/>
                  </a:lnTo>
                  <a:lnTo>
                    <a:pt x="158" y="107"/>
                  </a:lnTo>
                  <a:lnTo>
                    <a:pt x="148" y="96"/>
                  </a:lnTo>
                  <a:lnTo>
                    <a:pt x="129" y="84"/>
                  </a:lnTo>
                  <a:lnTo>
                    <a:pt x="119" y="73"/>
                  </a:lnTo>
                  <a:lnTo>
                    <a:pt x="99" y="62"/>
                  </a:lnTo>
                  <a:lnTo>
                    <a:pt x="89" y="56"/>
                  </a:lnTo>
                  <a:lnTo>
                    <a:pt x="69" y="45"/>
                  </a:lnTo>
                  <a:lnTo>
                    <a:pt x="49" y="34"/>
                  </a:lnTo>
                  <a:lnTo>
                    <a:pt x="40" y="28"/>
                  </a:lnTo>
                  <a:lnTo>
                    <a:pt x="30" y="17"/>
                  </a:lnTo>
                  <a:lnTo>
                    <a:pt x="20" y="11"/>
                  </a:lnTo>
                  <a:lnTo>
                    <a:pt x="10" y="11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2" name="Freeform 9"/>
            <p:cNvSpPr>
              <a:spLocks/>
            </p:cNvSpPr>
            <p:nvPr/>
          </p:nvSpPr>
          <p:spPr bwMode="auto">
            <a:xfrm>
              <a:off x="772" y="3322"/>
              <a:ext cx="1" cy="5"/>
            </a:xfrm>
            <a:custGeom>
              <a:avLst/>
              <a:gdLst>
                <a:gd name="T0" fmla="*/ 0 w 1"/>
                <a:gd name="T1" fmla="*/ 5 h 5"/>
                <a:gd name="T2" fmla="*/ 0 w 1"/>
                <a:gd name="T3" fmla="*/ 5 h 5"/>
                <a:gd name="T4" fmla="*/ 0 w 1"/>
                <a:gd name="T5" fmla="*/ 0 h 5"/>
                <a:gd name="T6" fmla="*/ 0 w 1"/>
                <a:gd name="T7" fmla="*/ 0 h 5"/>
                <a:gd name="T8" fmla="*/ 0 w 1"/>
                <a:gd name="T9" fmla="*/ 0 h 5"/>
                <a:gd name="T10" fmla="*/ 0 w 1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5"/>
                <a:gd name="T20" fmla="*/ 1 w 1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3" name="Freeform 10"/>
            <p:cNvSpPr>
              <a:spLocks/>
            </p:cNvSpPr>
            <p:nvPr/>
          </p:nvSpPr>
          <p:spPr bwMode="auto">
            <a:xfrm>
              <a:off x="1029" y="3508"/>
              <a:ext cx="10" cy="11"/>
            </a:xfrm>
            <a:custGeom>
              <a:avLst/>
              <a:gdLst>
                <a:gd name="T0" fmla="*/ 10 w 10"/>
                <a:gd name="T1" fmla="*/ 0 h 11"/>
                <a:gd name="T2" fmla="*/ 10 w 10"/>
                <a:gd name="T3" fmla="*/ 6 h 11"/>
                <a:gd name="T4" fmla="*/ 10 w 10"/>
                <a:gd name="T5" fmla="*/ 6 h 11"/>
                <a:gd name="T6" fmla="*/ 10 w 10"/>
                <a:gd name="T7" fmla="*/ 11 h 11"/>
                <a:gd name="T8" fmla="*/ 0 w 10"/>
                <a:gd name="T9" fmla="*/ 11 h 11"/>
                <a:gd name="T10" fmla="*/ 10 w 10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1"/>
                <a:gd name="T20" fmla="*/ 10 w 10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1">
                  <a:moveTo>
                    <a:pt x="10" y="0"/>
                  </a:moveTo>
                  <a:lnTo>
                    <a:pt x="10" y="6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4" name="Freeform 11"/>
            <p:cNvSpPr>
              <a:spLocks/>
            </p:cNvSpPr>
            <p:nvPr/>
          </p:nvSpPr>
          <p:spPr bwMode="auto">
            <a:xfrm>
              <a:off x="901" y="3412"/>
              <a:ext cx="138" cy="107"/>
            </a:xfrm>
            <a:custGeom>
              <a:avLst/>
              <a:gdLst>
                <a:gd name="T0" fmla="*/ 0 w 138"/>
                <a:gd name="T1" fmla="*/ 0 h 107"/>
                <a:gd name="T2" fmla="*/ 10 w 138"/>
                <a:gd name="T3" fmla="*/ 6 h 107"/>
                <a:gd name="T4" fmla="*/ 19 w 138"/>
                <a:gd name="T5" fmla="*/ 11 h 107"/>
                <a:gd name="T6" fmla="*/ 19 w 138"/>
                <a:gd name="T7" fmla="*/ 17 h 107"/>
                <a:gd name="T8" fmla="*/ 29 w 138"/>
                <a:gd name="T9" fmla="*/ 23 h 107"/>
                <a:gd name="T10" fmla="*/ 39 w 138"/>
                <a:gd name="T11" fmla="*/ 28 h 107"/>
                <a:gd name="T12" fmla="*/ 49 w 138"/>
                <a:gd name="T13" fmla="*/ 34 h 107"/>
                <a:gd name="T14" fmla="*/ 59 w 138"/>
                <a:gd name="T15" fmla="*/ 39 h 107"/>
                <a:gd name="T16" fmla="*/ 59 w 138"/>
                <a:gd name="T17" fmla="*/ 45 h 107"/>
                <a:gd name="T18" fmla="*/ 69 w 138"/>
                <a:gd name="T19" fmla="*/ 51 h 107"/>
                <a:gd name="T20" fmla="*/ 79 w 138"/>
                <a:gd name="T21" fmla="*/ 56 h 107"/>
                <a:gd name="T22" fmla="*/ 89 w 138"/>
                <a:gd name="T23" fmla="*/ 62 h 107"/>
                <a:gd name="T24" fmla="*/ 99 w 138"/>
                <a:gd name="T25" fmla="*/ 73 h 107"/>
                <a:gd name="T26" fmla="*/ 108 w 138"/>
                <a:gd name="T27" fmla="*/ 79 h 107"/>
                <a:gd name="T28" fmla="*/ 118 w 138"/>
                <a:gd name="T29" fmla="*/ 85 h 107"/>
                <a:gd name="T30" fmla="*/ 128 w 138"/>
                <a:gd name="T31" fmla="*/ 90 h 107"/>
                <a:gd name="T32" fmla="*/ 138 w 138"/>
                <a:gd name="T33" fmla="*/ 96 h 107"/>
                <a:gd name="T34" fmla="*/ 128 w 138"/>
                <a:gd name="T35" fmla="*/ 107 h 107"/>
                <a:gd name="T36" fmla="*/ 118 w 138"/>
                <a:gd name="T37" fmla="*/ 96 h 107"/>
                <a:gd name="T38" fmla="*/ 108 w 138"/>
                <a:gd name="T39" fmla="*/ 90 h 107"/>
                <a:gd name="T40" fmla="*/ 99 w 138"/>
                <a:gd name="T41" fmla="*/ 85 h 107"/>
                <a:gd name="T42" fmla="*/ 89 w 138"/>
                <a:gd name="T43" fmla="*/ 79 h 107"/>
                <a:gd name="T44" fmla="*/ 89 w 138"/>
                <a:gd name="T45" fmla="*/ 68 h 107"/>
                <a:gd name="T46" fmla="*/ 79 w 138"/>
                <a:gd name="T47" fmla="*/ 62 h 107"/>
                <a:gd name="T48" fmla="*/ 69 w 138"/>
                <a:gd name="T49" fmla="*/ 56 h 107"/>
                <a:gd name="T50" fmla="*/ 59 w 138"/>
                <a:gd name="T51" fmla="*/ 51 h 107"/>
                <a:gd name="T52" fmla="*/ 49 w 138"/>
                <a:gd name="T53" fmla="*/ 45 h 107"/>
                <a:gd name="T54" fmla="*/ 39 w 138"/>
                <a:gd name="T55" fmla="*/ 39 h 107"/>
                <a:gd name="T56" fmla="*/ 39 w 138"/>
                <a:gd name="T57" fmla="*/ 28 h 107"/>
                <a:gd name="T58" fmla="*/ 29 w 138"/>
                <a:gd name="T59" fmla="*/ 28 h 107"/>
                <a:gd name="T60" fmla="*/ 19 w 138"/>
                <a:gd name="T61" fmla="*/ 23 h 107"/>
                <a:gd name="T62" fmla="*/ 10 w 138"/>
                <a:gd name="T63" fmla="*/ 17 h 107"/>
                <a:gd name="T64" fmla="*/ 10 w 138"/>
                <a:gd name="T65" fmla="*/ 11 h 107"/>
                <a:gd name="T66" fmla="*/ 0 w 138"/>
                <a:gd name="T67" fmla="*/ 6 h 107"/>
                <a:gd name="T68" fmla="*/ 0 w 138"/>
                <a:gd name="T69" fmla="*/ 0 h 10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8"/>
                <a:gd name="T106" fmla="*/ 0 h 107"/>
                <a:gd name="T107" fmla="*/ 138 w 138"/>
                <a:gd name="T108" fmla="*/ 107 h 10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8" h="107">
                  <a:moveTo>
                    <a:pt x="0" y="0"/>
                  </a:moveTo>
                  <a:lnTo>
                    <a:pt x="10" y="6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9" y="23"/>
                  </a:lnTo>
                  <a:lnTo>
                    <a:pt x="39" y="28"/>
                  </a:lnTo>
                  <a:lnTo>
                    <a:pt x="49" y="34"/>
                  </a:lnTo>
                  <a:lnTo>
                    <a:pt x="59" y="39"/>
                  </a:lnTo>
                  <a:lnTo>
                    <a:pt x="59" y="45"/>
                  </a:lnTo>
                  <a:lnTo>
                    <a:pt x="69" y="51"/>
                  </a:lnTo>
                  <a:lnTo>
                    <a:pt x="79" y="56"/>
                  </a:lnTo>
                  <a:lnTo>
                    <a:pt x="89" y="62"/>
                  </a:lnTo>
                  <a:lnTo>
                    <a:pt x="99" y="73"/>
                  </a:lnTo>
                  <a:lnTo>
                    <a:pt x="108" y="79"/>
                  </a:lnTo>
                  <a:lnTo>
                    <a:pt x="118" y="85"/>
                  </a:lnTo>
                  <a:lnTo>
                    <a:pt x="128" y="90"/>
                  </a:lnTo>
                  <a:lnTo>
                    <a:pt x="138" y="96"/>
                  </a:lnTo>
                  <a:lnTo>
                    <a:pt x="128" y="107"/>
                  </a:lnTo>
                  <a:lnTo>
                    <a:pt x="118" y="96"/>
                  </a:lnTo>
                  <a:lnTo>
                    <a:pt x="108" y="90"/>
                  </a:lnTo>
                  <a:lnTo>
                    <a:pt x="99" y="85"/>
                  </a:lnTo>
                  <a:lnTo>
                    <a:pt x="89" y="79"/>
                  </a:lnTo>
                  <a:lnTo>
                    <a:pt x="89" y="68"/>
                  </a:lnTo>
                  <a:lnTo>
                    <a:pt x="79" y="62"/>
                  </a:lnTo>
                  <a:lnTo>
                    <a:pt x="69" y="56"/>
                  </a:lnTo>
                  <a:lnTo>
                    <a:pt x="59" y="51"/>
                  </a:lnTo>
                  <a:lnTo>
                    <a:pt x="49" y="45"/>
                  </a:lnTo>
                  <a:lnTo>
                    <a:pt x="39" y="39"/>
                  </a:lnTo>
                  <a:lnTo>
                    <a:pt x="39" y="28"/>
                  </a:lnTo>
                  <a:lnTo>
                    <a:pt x="29" y="28"/>
                  </a:lnTo>
                  <a:lnTo>
                    <a:pt x="19" y="23"/>
                  </a:lnTo>
                  <a:lnTo>
                    <a:pt x="10" y="17"/>
                  </a:lnTo>
                  <a:lnTo>
                    <a:pt x="10" y="11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5" name="Freeform 12"/>
            <p:cNvSpPr>
              <a:spLocks/>
            </p:cNvSpPr>
            <p:nvPr/>
          </p:nvSpPr>
          <p:spPr bwMode="auto">
            <a:xfrm>
              <a:off x="901" y="3412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6" name="Freeform 13"/>
            <p:cNvSpPr>
              <a:spLocks/>
            </p:cNvSpPr>
            <p:nvPr/>
          </p:nvSpPr>
          <p:spPr bwMode="auto">
            <a:xfrm>
              <a:off x="1069" y="3559"/>
              <a:ext cx="10" cy="5"/>
            </a:xfrm>
            <a:custGeom>
              <a:avLst/>
              <a:gdLst>
                <a:gd name="T0" fmla="*/ 0 w 10"/>
                <a:gd name="T1" fmla="*/ 0 h 5"/>
                <a:gd name="T2" fmla="*/ 10 w 10"/>
                <a:gd name="T3" fmla="*/ 0 h 5"/>
                <a:gd name="T4" fmla="*/ 0 w 10"/>
                <a:gd name="T5" fmla="*/ 5 h 5"/>
                <a:gd name="T6" fmla="*/ 0 w 10"/>
                <a:gd name="T7" fmla="*/ 5 h 5"/>
                <a:gd name="T8" fmla="*/ 0 w 10"/>
                <a:gd name="T9" fmla="*/ 5 h 5"/>
                <a:gd name="T10" fmla="*/ 0 w 10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0" y="0"/>
                  </a:moveTo>
                  <a:lnTo>
                    <a:pt x="1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Freeform 14"/>
            <p:cNvSpPr>
              <a:spLocks/>
            </p:cNvSpPr>
            <p:nvPr/>
          </p:nvSpPr>
          <p:spPr bwMode="auto">
            <a:xfrm>
              <a:off x="970" y="3474"/>
              <a:ext cx="99" cy="90"/>
            </a:xfrm>
            <a:custGeom>
              <a:avLst/>
              <a:gdLst>
                <a:gd name="T0" fmla="*/ 0 w 99"/>
                <a:gd name="T1" fmla="*/ 0 h 90"/>
                <a:gd name="T2" fmla="*/ 10 w 99"/>
                <a:gd name="T3" fmla="*/ 6 h 90"/>
                <a:gd name="T4" fmla="*/ 10 w 99"/>
                <a:gd name="T5" fmla="*/ 6 h 90"/>
                <a:gd name="T6" fmla="*/ 20 w 99"/>
                <a:gd name="T7" fmla="*/ 11 h 90"/>
                <a:gd name="T8" fmla="*/ 20 w 99"/>
                <a:gd name="T9" fmla="*/ 17 h 90"/>
                <a:gd name="T10" fmla="*/ 30 w 99"/>
                <a:gd name="T11" fmla="*/ 23 h 90"/>
                <a:gd name="T12" fmla="*/ 39 w 99"/>
                <a:gd name="T13" fmla="*/ 28 h 90"/>
                <a:gd name="T14" fmla="*/ 39 w 99"/>
                <a:gd name="T15" fmla="*/ 28 h 90"/>
                <a:gd name="T16" fmla="*/ 49 w 99"/>
                <a:gd name="T17" fmla="*/ 34 h 90"/>
                <a:gd name="T18" fmla="*/ 59 w 99"/>
                <a:gd name="T19" fmla="*/ 40 h 90"/>
                <a:gd name="T20" fmla="*/ 59 w 99"/>
                <a:gd name="T21" fmla="*/ 45 h 90"/>
                <a:gd name="T22" fmla="*/ 69 w 99"/>
                <a:gd name="T23" fmla="*/ 51 h 90"/>
                <a:gd name="T24" fmla="*/ 79 w 99"/>
                <a:gd name="T25" fmla="*/ 56 h 90"/>
                <a:gd name="T26" fmla="*/ 89 w 99"/>
                <a:gd name="T27" fmla="*/ 62 h 90"/>
                <a:gd name="T28" fmla="*/ 89 w 99"/>
                <a:gd name="T29" fmla="*/ 68 h 90"/>
                <a:gd name="T30" fmla="*/ 99 w 99"/>
                <a:gd name="T31" fmla="*/ 79 h 90"/>
                <a:gd name="T32" fmla="*/ 99 w 99"/>
                <a:gd name="T33" fmla="*/ 85 h 90"/>
                <a:gd name="T34" fmla="*/ 99 w 99"/>
                <a:gd name="T35" fmla="*/ 90 h 90"/>
                <a:gd name="T36" fmla="*/ 89 w 99"/>
                <a:gd name="T37" fmla="*/ 79 h 90"/>
                <a:gd name="T38" fmla="*/ 89 w 99"/>
                <a:gd name="T39" fmla="*/ 73 h 90"/>
                <a:gd name="T40" fmla="*/ 79 w 99"/>
                <a:gd name="T41" fmla="*/ 68 h 90"/>
                <a:gd name="T42" fmla="*/ 69 w 99"/>
                <a:gd name="T43" fmla="*/ 62 h 90"/>
                <a:gd name="T44" fmla="*/ 69 w 99"/>
                <a:gd name="T45" fmla="*/ 56 h 90"/>
                <a:gd name="T46" fmla="*/ 59 w 99"/>
                <a:gd name="T47" fmla="*/ 51 h 90"/>
                <a:gd name="T48" fmla="*/ 49 w 99"/>
                <a:gd name="T49" fmla="*/ 45 h 90"/>
                <a:gd name="T50" fmla="*/ 49 w 99"/>
                <a:gd name="T51" fmla="*/ 40 h 90"/>
                <a:gd name="T52" fmla="*/ 39 w 99"/>
                <a:gd name="T53" fmla="*/ 40 h 90"/>
                <a:gd name="T54" fmla="*/ 30 w 99"/>
                <a:gd name="T55" fmla="*/ 34 h 90"/>
                <a:gd name="T56" fmla="*/ 30 w 99"/>
                <a:gd name="T57" fmla="*/ 28 h 90"/>
                <a:gd name="T58" fmla="*/ 20 w 99"/>
                <a:gd name="T59" fmla="*/ 23 h 90"/>
                <a:gd name="T60" fmla="*/ 10 w 99"/>
                <a:gd name="T61" fmla="*/ 17 h 90"/>
                <a:gd name="T62" fmla="*/ 10 w 99"/>
                <a:gd name="T63" fmla="*/ 11 h 90"/>
                <a:gd name="T64" fmla="*/ 0 w 99"/>
                <a:gd name="T65" fmla="*/ 11 h 90"/>
                <a:gd name="T66" fmla="*/ 0 w 99"/>
                <a:gd name="T67" fmla="*/ 6 h 90"/>
                <a:gd name="T68" fmla="*/ 0 w 99"/>
                <a:gd name="T69" fmla="*/ 0 h 9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90"/>
                <a:gd name="T107" fmla="*/ 99 w 99"/>
                <a:gd name="T108" fmla="*/ 90 h 9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90">
                  <a:moveTo>
                    <a:pt x="0" y="0"/>
                  </a:moveTo>
                  <a:lnTo>
                    <a:pt x="10" y="6"/>
                  </a:lnTo>
                  <a:lnTo>
                    <a:pt x="20" y="11"/>
                  </a:lnTo>
                  <a:lnTo>
                    <a:pt x="20" y="17"/>
                  </a:lnTo>
                  <a:lnTo>
                    <a:pt x="30" y="23"/>
                  </a:lnTo>
                  <a:lnTo>
                    <a:pt x="39" y="28"/>
                  </a:lnTo>
                  <a:lnTo>
                    <a:pt x="49" y="34"/>
                  </a:lnTo>
                  <a:lnTo>
                    <a:pt x="59" y="40"/>
                  </a:lnTo>
                  <a:lnTo>
                    <a:pt x="59" y="45"/>
                  </a:lnTo>
                  <a:lnTo>
                    <a:pt x="69" y="51"/>
                  </a:lnTo>
                  <a:lnTo>
                    <a:pt x="79" y="56"/>
                  </a:lnTo>
                  <a:lnTo>
                    <a:pt x="89" y="62"/>
                  </a:lnTo>
                  <a:lnTo>
                    <a:pt x="89" y="68"/>
                  </a:lnTo>
                  <a:lnTo>
                    <a:pt x="99" y="79"/>
                  </a:lnTo>
                  <a:lnTo>
                    <a:pt x="99" y="85"/>
                  </a:lnTo>
                  <a:lnTo>
                    <a:pt x="99" y="90"/>
                  </a:lnTo>
                  <a:lnTo>
                    <a:pt x="89" y="79"/>
                  </a:lnTo>
                  <a:lnTo>
                    <a:pt x="89" y="73"/>
                  </a:lnTo>
                  <a:lnTo>
                    <a:pt x="79" y="68"/>
                  </a:lnTo>
                  <a:lnTo>
                    <a:pt x="69" y="62"/>
                  </a:lnTo>
                  <a:lnTo>
                    <a:pt x="69" y="56"/>
                  </a:lnTo>
                  <a:lnTo>
                    <a:pt x="59" y="51"/>
                  </a:lnTo>
                  <a:lnTo>
                    <a:pt x="49" y="45"/>
                  </a:lnTo>
                  <a:lnTo>
                    <a:pt x="49" y="40"/>
                  </a:lnTo>
                  <a:lnTo>
                    <a:pt x="39" y="40"/>
                  </a:lnTo>
                  <a:lnTo>
                    <a:pt x="30" y="34"/>
                  </a:lnTo>
                  <a:lnTo>
                    <a:pt x="30" y="28"/>
                  </a:lnTo>
                  <a:lnTo>
                    <a:pt x="20" y="23"/>
                  </a:lnTo>
                  <a:lnTo>
                    <a:pt x="10" y="17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8" name="Freeform 15"/>
            <p:cNvSpPr>
              <a:spLocks/>
            </p:cNvSpPr>
            <p:nvPr/>
          </p:nvSpPr>
          <p:spPr bwMode="auto">
            <a:xfrm>
              <a:off x="960" y="3474"/>
              <a:ext cx="10" cy="6"/>
            </a:xfrm>
            <a:custGeom>
              <a:avLst/>
              <a:gdLst>
                <a:gd name="T0" fmla="*/ 10 w 10"/>
                <a:gd name="T1" fmla="*/ 6 h 6"/>
                <a:gd name="T2" fmla="*/ 0 w 10"/>
                <a:gd name="T3" fmla="*/ 0 h 6"/>
                <a:gd name="T4" fmla="*/ 10 w 10"/>
                <a:gd name="T5" fmla="*/ 0 h 6"/>
                <a:gd name="T6" fmla="*/ 10 w 10"/>
                <a:gd name="T7" fmla="*/ 0 h 6"/>
                <a:gd name="T8" fmla="*/ 10 w 10"/>
                <a:gd name="T9" fmla="*/ 0 h 6"/>
                <a:gd name="T10" fmla="*/ 1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10" y="6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9" name="Freeform 16"/>
            <p:cNvSpPr>
              <a:spLocks/>
            </p:cNvSpPr>
            <p:nvPr/>
          </p:nvSpPr>
          <p:spPr bwMode="auto">
            <a:xfrm>
              <a:off x="1099" y="3604"/>
              <a:ext cx="9" cy="5"/>
            </a:xfrm>
            <a:custGeom>
              <a:avLst/>
              <a:gdLst>
                <a:gd name="T0" fmla="*/ 9 w 9"/>
                <a:gd name="T1" fmla="*/ 0 h 5"/>
                <a:gd name="T2" fmla="*/ 9 w 9"/>
                <a:gd name="T3" fmla="*/ 5 h 5"/>
                <a:gd name="T4" fmla="*/ 9 w 9"/>
                <a:gd name="T5" fmla="*/ 5 h 5"/>
                <a:gd name="T6" fmla="*/ 9 w 9"/>
                <a:gd name="T7" fmla="*/ 5 h 5"/>
                <a:gd name="T8" fmla="*/ 0 w 9"/>
                <a:gd name="T9" fmla="*/ 5 h 5"/>
                <a:gd name="T10" fmla="*/ 9 w 9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5"/>
                <a:gd name="T20" fmla="*/ 9 w 9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5">
                  <a:moveTo>
                    <a:pt x="9" y="0"/>
                  </a:moveTo>
                  <a:lnTo>
                    <a:pt x="9" y="5"/>
                  </a:lnTo>
                  <a:lnTo>
                    <a:pt x="0" y="5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0" name="Freeform 17"/>
            <p:cNvSpPr>
              <a:spLocks/>
            </p:cNvSpPr>
            <p:nvPr/>
          </p:nvSpPr>
          <p:spPr bwMode="auto">
            <a:xfrm>
              <a:off x="1009" y="3525"/>
              <a:ext cx="99" cy="84"/>
            </a:xfrm>
            <a:custGeom>
              <a:avLst/>
              <a:gdLst>
                <a:gd name="T0" fmla="*/ 10 w 99"/>
                <a:gd name="T1" fmla="*/ 0 h 84"/>
                <a:gd name="T2" fmla="*/ 10 w 99"/>
                <a:gd name="T3" fmla="*/ 5 h 84"/>
                <a:gd name="T4" fmla="*/ 20 w 99"/>
                <a:gd name="T5" fmla="*/ 5 h 84"/>
                <a:gd name="T6" fmla="*/ 20 w 99"/>
                <a:gd name="T7" fmla="*/ 11 h 84"/>
                <a:gd name="T8" fmla="*/ 30 w 99"/>
                <a:gd name="T9" fmla="*/ 17 h 84"/>
                <a:gd name="T10" fmla="*/ 30 w 99"/>
                <a:gd name="T11" fmla="*/ 22 h 84"/>
                <a:gd name="T12" fmla="*/ 40 w 99"/>
                <a:gd name="T13" fmla="*/ 22 h 84"/>
                <a:gd name="T14" fmla="*/ 40 w 99"/>
                <a:gd name="T15" fmla="*/ 28 h 84"/>
                <a:gd name="T16" fmla="*/ 50 w 99"/>
                <a:gd name="T17" fmla="*/ 34 h 84"/>
                <a:gd name="T18" fmla="*/ 60 w 99"/>
                <a:gd name="T19" fmla="*/ 39 h 84"/>
                <a:gd name="T20" fmla="*/ 60 w 99"/>
                <a:gd name="T21" fmla="*/ 45 h 84"/>
                <a:gd name="T22" fmla="*/ 70 w 99"/>
                <a:gd name="T23" fmla="*/ 51 h 84"/>
                <a:gd name="T24" fmla="*/ 80 w 99"/>
                <a:gd name="T25" fmla="*/ 56 h 84"/>
                <a:gd name="T26" fmla="*/ 80 w 99"/>
                <a:gd name="T27" fmla="*/ 62 h 84"/>
                <a:gd name="T28" fmla="*/ 90 w 99"/>
                <a:gd name="T29" fmla="*/ 67 h 84"/>
                <a:gd name="T30" fmla="*/ 90 w 99"/>
                <a:gd name="T31" fmla="*/ 73 h 84"/>
                <a:gd name="T32" fmla="*/ 99 w 99"/>
                <a:gd name="T33" fmla="*/ 79 h 84"/>
                <a:gd name="T34" fmla="*/ 90 w 99"/>
                <a:gd name="T35" fmla="*/ 84 h 84"/>
                <a:gd name="T36" fmla="*/ 90 w 99"/>
                <a:gd name="T37" fmla="*/ 79 h 84"/>
                <a:gd name="T38" fmla="*/ 80 w 99"/>
                <a:gd name="T39" fmla="*/ 73 h 84"/>
                <a:gd name="T40" fmla="*/ 80 w 99"/>
                <a:gd name="T41" fmla="*/ 67 h 84"/>
                <a:gd name="T42" fmla="*/ 70 w 99"/>
                <a:gd name="T43" fmla="*/ 62 h 84"/>
                <a:gd name="T44" fmla="*/ 60 w 99"/>
                <a:gd name="T45" fmla="*/ 56 h 84"/>
                <a:gd name="T46" fmla="*/ 60 w 99"/>
                <a:gd name="T47" fmla="*/ 51 h 84"/>
                <a:gd name="T48" fmla="*/ 50 w 99"/>
                <a:gd name="T49" fmla="*/ 45 h 84"/>
                <a:gd name="T50" fmla="*/ 40 w 99"/>
                <a:gd name="T51" fmla="*/ 39 h 84"/>
                <a:gd name="T52" fmla="*/ 40 w 99"/>
                <a:gd name="T53" fmla="*/ 34 h 84"/>
                <a:gd name="T54" fmla="*/ 30 w 99"/>
                <a:gd name="T55" fmla="*/ 28 h 84"/>
                <a:gd name="T56" fmla="*/ 30 w 99"/>
                <a:gd name="T57" fmla="*/ 28 h 84"/>
                <a:gd name="T58" fmla="*/ 20 w 99"/>
                <a:gd name="T59" fmla="*/ 22 h 84"/>
                <a:gd name="T60" fmla="*/ 20 w 99"/>
                <a:gd name="T61" fmla="*/ 17 h 84"/>
                <a:gd name="T62" fmla="*/ 10 w 99"/>
                <a:gd name="T63" fmla="*/ 11 h 84"/>
                <a:gd name="T64" fmla="*/ 10 w 99"/>
                <a:gd name="T65" fmla="*/ 11 h 84"/>
                <a:gd name="T66" fmla="*/ 0 w 99"/>
                <a:gd name="T67" fmla="*/ 5 h 84"/>
                <a:gd name="T68" fmla="*/ 10 w 99"/>
                <a:gd name="T69" fmla="*/ 0 h 8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84"/>
                <a:gd name="T107" fmla="*/ 99 w 99"/>
                <a:gd name="T108" fmla="*/ 84 h 8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84">
                  <a:moveTo>
                    <a:pt x="10" y="0"/>
                  </a:moveTo>
                  <a:lnTo>
                    <a:pt x="10" y="5"/>
                  </a:lnTo>
                  <a:lnTo>
                    <a:pt x="20" y="5"/>
                  </a:lnTo>
                  <a:lnTo>
                    <a:pt x="20" y="11"/>
                  </a:lnTo>
                  <a:lnTo>
                    <a:pt x="30" y="17"/>
                  </a:lnTo>
                  <a:lnTo>
                    <a:pt x="30" y="22"/>
                  </a:lnTo>
                  <a:lnTo>
                    <a:pt x="40" y="22"/>
                  </a:lnTo>
                  <a:lnTo>
                    <a:pt x="40" y="28"/>
                  </a:lnTo>
                  <a:lnTo>
                    <a:pt x="50" y="34"/>
                  </a:lnTo>
                  <a:lnTo>
                    <a:pt x="60" y="39"/>
                  </a:lnTo>
                  <a:lnTo>
                    <a:pt x="60" y="45"/>
                  </a:lnTo>
                  <a:lnTo>
                    <a:pt x="70" y="51"/>
                  </a:lnTo>
                  <a:lnTo>
                    <a:pt x="80" y="56"/>
                  </a:lnTo>
                  <a:lnTo>
                    <a:pt x="80" y="62"/>
                  </a:lnTo>
                  <a:lnTo>
                    <a:pt x="90" y="67"/>
                  </a:lnTo>
                  <a:lnTo>
                    <a:pt x="90" y="73"/>
                  </a:lnTo>
                  <a:lnTo>
                    <a:pt x="99" y="79"/>
                  </a:lnTo>
                  <a:lnTo>
                    <a:pt x="90" y="84"/>
                  </a:lnTo>
                  <a:lnTo>
                    <a:pt x="90" y="79"/>
                  </a:lnTo>
                  <a:lnTo>
                    <a:pt x="80" y="73"/>
                  </a:lnTo>
                  <a:lnTo>
                    <a:pt x="80" y="67"/>
                  </a:lnTo>
                  <a:lnTo>
                    <a:pt x="70" y="62"/>
                  </a:lnTo>
                  <a:lnTo>
                    <a:pt x="60" y="56"/>
                  </a:lnTo>
                  <a:lnTo>
                    <a:pt x="60" y="51"/>
                  </a:lnTo>
                  <a:lnTo>
                    <a:pt x="50" y="45"/>
                  </a:lnTo>
                  <a:lnTo>
                    <a:pt x="40" y="39"/>
                  </a:lnTo>
                  <a:lnTo>
                    <a:pt x="40" y="34"/>
                  </a:lnTo>
                  <a:lnTo>
                    <a:pt x="30" y="28"/>
                  </a:lnTo>
                  <a:lnTo>
                    <a:pt x="20" y="22"/>
                  </a:lnTo>
                  <a:lnTo>
                    <a:pt x="20" y="17"/>
                  </a:lnTo>
                  <a:lnTo>
                    <a:pt x="10" y="11"/>
                  </a:lnTo>
                  <a:lnTo>
                    <a:pt x="0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1" name="Freeform 18"/>
            <p:cNvSpPr>
              <a:spLocks/>
            </p:cNvSpPr>
            <p:nvPr/>
          </p:nvSpPr>
          <p:spPr bwMode="auto">
            <a:xfrm>
              <a:off x="1009" y="3525"/>
              <a:ext cx="10" cy="5"/>
            </a:xfrm>
            <a:custGeom>
              <a:avLst/>
              <a:gdLst>
                <a:gd name="T0" fmla="*/ 0 w 10"/>
                <a:gd name="T1" fmla="*/ 5 h 5"/>
                <a:gd name="T2" fmla="*/ 0 w 10"/>
                <a:gd name="T3" fmla="*/ 0 h 5"/>
                <a:gd name="T4" fmla="*/ 0 w 10"/>
                <a:gd name="T5" fmla="*/ 0 h 5"/>
                <a:gd name="T6" fmla="*/ 0 w 10"/>
                <a:gd name="T7" fmla="*/ 0 h 5"/>
                <a:gd name="T8" fmla="*/ 10 w 10"/>
                <a:gd name="T9" fmla="*/ 0 h 5"/>
                <a:gd name="T10" fmla="*/ 0 w 10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0" y="5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2" name="Freeform 19"/>
            <p:cNvSpPr>
              <a:spLocks/>
            </p:cNvSpPr>
            <p:nvPr/>
          </p:nvSpPr>
          <p:spPr bwMode="auto">
            <a:xfrm>
              <a:off x="1128" y="3671"/>
              <a:ext cx="1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6 h 6"/>
                <a:gd name="T8" fmla="*/ 0 w 1"/>
                <a:gd name="T9" fmla="*/ 0 h 6"/>
                <a:gd name="T10" fmla="*/ 0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3" name="Freeform 20"/>
            <p:cNvSpPr>
              <a:spLocks/>
            </p:cNvSpPr>
            <p:nvPr/>
          </p:nvSpPr>
          <p:spPr bwMode="auto">
            <a:xfrm>
              <a:off x="1049" y="3592"/>
              <a:ext cx="79" cy="79"/>
            </a:xfrm>
            <a:custGeom>
              <a:avLst/>
              <a:gdLst>
                <a:gd name="T0" fmla="*/ 10 w 79"/>
                <a:gd name="T1" fmla="*/ 0 h 79"/>
                <a:gd name="T2" fmla="*/ 10 w 79"/>
                <a:gd name="T3" fmla="*/ 6 h 79"/>
                <a:gd name="T4" fmla="*/ 10 w 79"/>
                <a:gd name="T5" fmla="*/ 6 h 79"/>
                <a:gd name="T6" fmla="*/ 20 w 79"/>
                <a:gd name="T7" fmla="*/ 12 h 79"/>
                <a:gd name="T8" fmla="*/ 20 w 79"/>
                <a:gd name="T9" fmla="*/ 17 h 79"/>
                <a:gd name="T10" fmla="*/ 30 w 79"/>
                <a:gd name="T11" fmla="*/ 17 h 79"/>
                <a:gd name="T12" fmla="*/ 30 w 79"/>
                <a:gd name="T13" fmla="*/ 23 h 79"/>
                <a:gd name="T14" fmla="*/ 40 w 79"/>
                <a:gd name="T15" fmla="*/ 29 h 79"/>
                <a:gd name="T16" fmla="*/ 40 w 79"/>
                <a:gd name="T17" fmla="*/ 34 h 79"/>
                <a:gd name="T18" fmla="*/ 50 w 79"/>
                <a:gd name="T19" fmla="*/ 40 h 79"/>
                <a:gd name="T20" fmla="*/ 50 w 79"/>
                <a:gd name="T21" fmla="*/ 46 h 79"/>
                <a:gd name="T22" fmla="*/ 59 w 79"/>
                <a:gd name="T23" fmla="*/ 46 h 79"/>
                <a:gd name="T24" fmla="*/ 59 w 79"/>
                <a:gd name="T25" fmla="*/ 51 h 79"/>
                <a:gd name="T26" fmla="*/ 69 w 79"/>
                <a:gd name="T27" fmla="*/ 57 h 79"/>
                <a:gd name="T28" fmla="*/ 69 w 79"/>
                <a:gd name="T29" fmla="*/ 63 h 79"/>
                <a:gd name="T30" fmla="*/ 79 w 79"/>
                <a:gd name="T31" fmla="*/ 68 h 79"/>
                <a:gd name="T32" fmla="*/ 79 w 79"/>
                <a:gd name="T33" fmla="*/ 79 h 79"/>
                <a:gd name="T34" fmla="*/ 79 w 79"/>
                <a:gd name="T35" fmla="*/ 79 h 79"/>
                <a:gd name="T36" fmla="*/ 69 w 79"/>
                <a:gd name="T37" fmla="*/ 74 h 79"/>
                <a:gd name="T38" fmla="*/ 69 w 79"/>
                <a:gd name="T39" fmla="*/ 68 h 79"/>
                <a:gd name="T40" fmla="*/ 59 w 79"/>
                <a:gd name="T41" fmla="*/ 63 h 79"/>
                <a:gd name="T42" fmla="*/ 59 w 79"/>
                <a:gd name="T43" fmla="*/ 57 h 79"/>
                <a:gd name="T44" fmla="*/ 50 w 79"/>
                <a:gd name="T45" fmla="*/ 51 h 79"/>
                <a:gd name="T46" fmla="*/ 50 w 79"/>
                <a:gd name="T47" fmla="*/ 46 h 79"/>
                <a:gd name="T48" fmla="*/ 40 w 79"/>
                <a:gd name="T49" fmla="*/ 46 h 79"/>
                <a:gd name="T50" fmla="*/ 40 w 79"/>
                <a:gd name="T51" fmla="*/ 40 h 79"/>
                <a:gd name="T52" fmla="*/ 30 w 79"/>
                <a:gd name="T53" fmla="*/ 34 h 79"/>
                <a:gd name="T54" fmla="*/ 30 w 79"/>
                <a:gd name="T55" fmla="*/ 29 h 79"/>
                <a:gd name="T56" fmla="*/ 20 w 79"/>
                <a:gd name="T57" fmla="*/ 23 h 79"/>
                <a:gd name="T58" fmla="*/ 20 w 79"/>
                <a:gd name="T59" fmla="*/ 23 h 79"/>
                <a:gd name="T60" fmla="*/ 10 w 79"/>
                <a:gd name="T61" fmla="*/ 17 h 79"/>
                <a:gd name="T62" fmla="*/ 10 w 79"/>
                <a:gd name="T63" fmla="*/ 12 h 79"/>
                <a:gd name="T64" fmla="*/ 0 w 79"/>
                <a:gd name="T65" fmla="*/ 12 h 79"/>
                <a:gd name="T66" fmla="*/ 0 w 79"/>
                <a:gd name="T67" fmla="*/ 6 h 79"/>
                <a:gd name="T68" fmla="*/ 10 w 79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9"/>
                <a:gd name="T106" fmla="*/ 0 h 79"/>
                <a:gd name="T107" fmla="*/ 79 w 79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9" h="79">
                  <a:moveTo>
                    <a:pt x="10" y="0"/>
                  </a:moveTo>
                  <a:lnTo>
                    <a:pt x="10" y="6"/>
                  </a:lnTo>
                  <a:lnTo>
                    <a:pt x="20" y="12"/>
                  </a:lnTo>
                  <a:lnTo>
                    <a:pt x="20" y="17"/>
                  </a:lnTo>
                  <a:lnTo>
                    <a:pt x="30" y="17"/>
                  </a:lnTo>
                  <a:lnTo>
                    <a:pt x="30" y="23"/>
                  </a:lnTo>
                  <a:lnTo>
                    <a:pt x="40" y="29"/>
                  </a:lnTo>
                  <a:lnTo>
                    <a:pt x="40" y="34"/>
                  </a:lnTo>
                  <a:lnTo>
                    <a:pt x="50" y="40"/>
                  </a:lnTo>
                  <a:lnTo>
                    <a:pt x="50" y="46"/>
                  </a:lnTo>
                  <a:lnTo>
                    <a:pt x="59" y="46"/>
                  </a:lnTo>
                  <a:lnTo>
                    <a:pt x="59" y="51"/>
                  </a:lnTo>
                  <a:lnTo>
                    <a:pt x="69" y="57"/>
                  </a:lnTo>
                  <a:lnTo>
                    <a:pt x="69" y="63"/>
                  </a:lnTo>
                  <a:lnTo>
                    <a:pt x="79" y="68"/>
                  </a:lnTo>
                  <a:lnTo>
                    <a:pt x="79" y="79"/>
                  </a:lnTo>
                  <a:lnTo>
                    <a:pt x="69" y="74"/>
                  </a:lnTo>
                  <a:lnTo>
                    <a:pt x="69" y="68"/>
                  </a:lnTo>
                  <a:lnTo>
                    <a:pt x="59" y="63"/>
                  </a:lnTo>
                  <a:lnTo>
                    <a:pt x="59" y="57"/>
                  </a:lnTo>
                  <a:lnTo>
                    <a:pt x="50" y="51"/>
                  </a:lnTo>
                  <a:lnTo>
                    <a:pt x="50" y="46"/>
                  </a:lnTo>
                  <a:lnTo>
                    <a:pt x="40" y="46"/>
                  </a:lnTo>
                  <a:lnTo>
                    <a:pt x="40" y="40"/>
                  </a:lnTo>
                  <a:lnTo>
                    <a:pt x="30" y="34"/>
                  </a:lnTo>
                  <a:lnTo>
                    <a:pt x="30" y="29"/>
                  </a:lnTo>
                  <a:lnTo>
                    <a:pt x="20" y="23"/>
                  </a:lnTo>
                  <a:lnTo>
                    <a:pt x="10" y="17"/>
                  </a:lnTo>
                  <a:lnTo>
                    <a:pt x="10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4" name="Freeform 21"/>
            <p:cNvSpPr>
              <a:spLocks/>
            </p:cNvSpPr>
            <p:nvPr/>
          </p:nvSpPr>
          <p:spPr bwMode="auto">
            <a:xfrm>
              <a:off x="1049" y="3592"/>
              <a:ext cx="10" cy="6"/>
            </a:xfrm>
            <a:custGeom>
              <a:avLst/>
              <a:gdLst>
                <a:gd name="T0" fmla="*/ 0 w 10"/>
                <a:gd name="T1" fmla="*/ 6 h 6"/>
                <a:gd name="T2" fmla="*/ 0 w 10"/>
                <a:gd name="T3" fmla="*/ 0 h 6"/>
                <a:gd name="T4" fmla="*/ 0 w 10"/>
                <a:gd name="T5" fmla="*/ 0 h 6"/>
                <a:gd name="T6" fmla="*/ 0 w 10"/>
                <a:gd name="T7" fmla="*/ 0 h 6"/>
                <a:gd name="T8" fmla="*/ 10 w 10"/>
                <a:gd name="T9" fmla="*/ 0 h 6"/>
                <a:gd name="T10" fmla="*/ 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6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5" name="Freeform 22"/>
            <p:cNvSpPr>
              <a:spLocks/>
            </p:cNvSpPr>
            <p:nvPr/>
          </p:nvSpPr>
          <p:spPr bwMode="auto">
            <a:xfrm>
              <a:off x="1039" y="3621"/>
              <a:ext cx="10" cy="5"/>
            </a:xfrm>
            <a:custGeom>
              <a:avLst/>
              <a:gdLst>
                <a:gd name="T0" fmla="*/ 10 w 10"/>
                <a:gd name="T1" fmla="*/ 0 h 5"/>
                <a:gd name="T2" fmla="*/ 10 w 10"/>
                <a:gd name="T3" fmla="*/ 0 h 5"/>
                <a:gd name="T4" fmla="*/ 10 w 10"/>
                <a:gd name="T5" fmla="*/ 5 h 5"/>
                <a:gd name="T6" fmla="*/ 10 w 10"/>
                <a:gd name="T7" fmla="*/ 5 h 5"/>
                <a:gd name="T8" fmla="*/ 0 w 10"/>
                <a:gd name="T9" fmla="*/ 5 h 5"/>
                <a:gd name="T10" fmla="*/ 10 w 10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10" y="0"/>
                  </a:moveTo>
                  <a:lnTo>
                    <a:pt x="10" y="0"/>
                  </a:lnTo>
                  <a:lnTo>
                    <a:pt x="10" y="5"/>
                  </a:lnTo>
                  <a:lnTo>
                    <a:pt x="0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6" name="Freeform 23"/>
            <p:cNvSpPr>
              <a:spLocks/>
            </p:cNvSpPr>
            <p:nvPr/>
          </p:nvSpPr>
          <p:spPr bwMode="auto">
            <a:xfrm>
              <a:off x="940" y="3547"/>
              <a:ext cx="109" cy="79"/>
            </a:xfrm>
            <a:custGeom>
              <a:avLst/>
              <a:gdLst>
                <a:gd name="T0" fmla="*/ 10 w 109"/>
                <a:gd name="T1" fmla="*/ 0 h 79"/>
                <a:gd name="T2" fmla="*/ 10 w 109"/>
                <a:gd name="T3" fmla="*/ 6 h 79"/>
                <a:gd name="T4" fmla="*/ 20 w 109"/>
                <a:gd name="T5" fmla="*/ 12 h 79"/>
                <a:gd name="T6" fmla="*/ 20 w 109"/>
                <a:gd name="T7" fmla="*/ 12 h 79"/>
                <a:gd name="T8" fmla="*/ 30 w 109"/>
                <a:gd name="T9" fmla="*/ 17 h 79"/>
                <a:gd name="T10" fmla="*/ 40 w 109"/>
                <a:gd name="T11" fmla="*/ 17 h 79"/>
                <a:gd name="T12" fmla="*/ 40 w 109"/>
                <a:gd name="T13" fmla="*/ 23 h 79"/>
                <a:gd name="T14" fmla="*/ 50 w 109"/>
                <a:gd name="T15" fmla="*/ 29 h 79"/>
                <a:gd name="T16" fmla="*/ 50 w 109"/>
                <a:gd name="T17" fmla="*/ 34 h 79"/>
                <a:gd name="T18" fmla="*/ 60 w 109"/>
                <a:gd name="T19" fmla="*/ 34 h 79"/>
                <a:gd name="T20" fmla="*/ 69 w 109"/>
                <a:gd name="T21" fmla="*/ 40 h 79"/>
                <a:gd name="T22" fmla="*/ 69 w 109"/>
                <a:gd name="T23" fmla="*/ 45 h 79"/>
                <a:gd name="T24" fmla="*/ 79 w 109"/>
                <a:gd name="T25" fmla="*/ 51 h 79"/>
                <a:gd name="T26" fmla="*/ 89 w 109"/>
                <a:gd name="T27" fmla="*/ 57 h 79"/>
                <a:gd name="T28" fmla="*/ 89 w 109"/>
                <a:gd name="T29" fmla="*/ 62 h 79"/>
                <a:gd name="T30" fmla="*/ 99 w 109"/>
                <a:gd name="T31" fmla="*/ 68 h 79"/>
                <a:gd name="T32" fmla="*/ 109 w 109"/>
                <a:gd name="T33" fmla="*/ 74 h 79"/>
                <a:gd name="T34" fmla="*/ 99 w 109"/>
                <a:gd name="T35" fmla="*/ 79 h 79"/>
                <a:gd name="T36" fmla="*/ 99 w 109"/>
                <a:gd name="T37" fmla="*/ 74 h 79"/>
                <a:gd name="T38" fmla="*/ 89 w 109"/>
                <a:gd name="T39" fmla="*/ 68 h 79"/>
                <a:gd name="T40" fmla="*/ 79 w 109"/>
                <a:gd name="T41" fmla="*/ 62 h 79"/>
                <a:gd name="T42" fmla="*/ 79 w 109"/>
                <a:gd name="T43" fmla="*/ 57 h 79"/>
                <a:gd name="T44" fmla="*/ 69 w 109"/>
                <a:gd name="T45" fmla="*/ 51 h 79"/>
                <a:gd name="T46" fmla="*/ 60 w 109"/>
                <a:gd name="T47" fmla="*/ 45 h 79"/>
                <a:gd name="T48" fmla="*/ 60 w 109"/>
                <a:gd name="T49" fmla="*/ 40 h 79"/>
                <a:gd name="T50" fmla="*/ 50 w 109"/>
                <a:gd name="T51" fmla="*/ 40 h 79"/>
                <a:gd name="T52" fmla="*/ 40 w 109"/>
                <a:gd name="T53" fmla="*/ 34 h 79"/>
                <a:gd name="T54" fmla="*/ 40 w 109"/>
                <a:gd name="T55" fmla="*/ 29 h 79"/>
                <a:gd name="T56" fmla="*/ 30 w 109"/>
                <a:gd name="T57" fmla="*/ 23 h 79"/>
                <a:gd name="T58" fmla="*/ 30 w 109"/>
                <a:gd name="T59" fmla="*/ 23 h 79"/>
                <a:gd name="T60" fmla="*/ 20 w 109"/>
                <a:gd name="T61" fmla="*/ 17 h 79"/>
                <a:gd name="T62" fmla="*/ 10 w 109"/>
                <a:gd name="T63" fmla="*/ 17 h 79"/>
                <a:gd name="T64" fmla="*/ 10 w 109"/>
                <a:gd name="T65" fmla="*/ 12 h 79"/>
                <a:gd name="T66" fmla="*/ 0 w 109"/>
                <a:gd name="T67" fmla="*/ 12 h 79"/>
                <a:gd name="T68" fmla="*/ 10 w 109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9"/>
                <a:gd name="T106" fmla="*/ 0 h 79"/>
                <a:gd name="T107" fmla="*/ 109 w 109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9" h="79">
                  <a:moveTo>
                    <a:pt x="10" y="0"/>
                  </a:moveTo>
                  <a:lnTo>
                    <a:pt x="10" y="6"/>
                  </a:lnTo>
                  <a:lnTo>
                    <a:pt x="20" y="12"/>
                  </a:lnTo>
                  <a:lnTo>
                    <a:pt x="30" y="17"/>
                  </a:lnTo>
                  <a:lnTo>
                    <a:pt x="40" y="17"/>
                  </a:lnTo>
                  <a:lnTo>
                    <a:pt x="40" y="23"/>
                  </a:lnTo>
                  <a:lnTo>
                    <a:pt x="50" y="29"/>
                  </a:lnTo>
                  <a:lnTo>
                    <a:pt x="50" y="34"/>
                  </a:lnTo>
                  <a:lnTo>
                    <a:pt x="60" y="34"/>
                  </a:lnTo>
                  <a:lnTo>
                    <a:pt x="69" y="40"/>
                  </a:lnTo>
                  <a:lnTo>
                    <a:pt x="69" y="45"/>
                  </a:lnTo>
                  <a:lnTo>
                    <a:pt x="79" y="51"/>
                  </a:lnTo>
                  <a:lnTo>
                    <a:pt x="89" y="57"/>
                  </a:lnTo>
                  <a:lnTo>
                    <a:pt x="89" y="62"/>
                  </a:lnTo>
                  <a:lnTo>
                    <a:pt x="99" y="68"/>
                  </a:lnTo>
                  <a:lnTo>
                    <a:pt x="109" y="74"/>
                  </a:lnTo>
                  <a:lnTo>
                    <a:pt x="99" y="79"/>
                  </a:lnTo>
                  <a:lnTo>
                    <a:pt x="99" y="74"/>
                  </a:lnTo>
                  <a:lnTo>
                    <a:pt x="89" y="68"/>
                  </a:lnTo>
                  <a:lnTo>
                    <a:pt x="79" y="62"/>
                  </a:lnTo>
                  <a:lnTo>
                    <a:pt x="79" y="57"/>
                  </a:lnTo>
                  <a:lnTo>
                    <a:pt x="69" y="51"/>
                  </a:lnTo>
                  <a:lnTo>
                    <a:pt x="60" y="45"/>
                  </a:lnTo>
                  <a:lnTo>
                    <a:pt x="60" y="40"/>
                  </a:lnTo>
                  <a:lnTo>
                    <a:pt x="50" y="40"/>
                  </a:lnTo>
                  <a:lnTo>
                    <a:pt x="40" y="34"/>
                  </a:lnTo>
                  <a:lnTo>
                    <a:pt x="40" y="29"/>
                  </a:lnTo>
                  <a:lnTo>
                    <a:pt x="30" y="23"/>
                  </a:lnTo>
                  <a:lnTo>
                    <a:pt x="20" y="17"/>
                  </a:lnTo>
                  <a:lnTo>
                    <a:pt x="10" y="17"/>
                  </a:lnTo>
                  <a:lnTo>
                    <a:pt x="10" y="12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7" name="Freeform 24"/>
            <p:cNvSpPr>
              <a:spLocks/>
            </p:cNvSpPr>
            <p:nvPr/>
          </p:nvSpPr>
          <p:spPr bwMode="auto">
            <a:xfrm>
              <a:off x="940" y="3547"/>
              <a:ext cx="10" cy="12"/>
            </a:xfrm>
            <a:custGeom>
              <a:avLst/>
              <a:gdLst>
                <a:gd name="T0" fmla="*/ 0 w 10"/>
                <a:gd name="T1" fmla="*/ 12 h 12"/>
                <a:gd name="T2" fmla="*/ 0 w 10"/>
                <a:gd name="T3" fmla="*/ 6 h 12"/>
                <a:gd name="T4" fmla="*/ 0 w 10"/>
                <a:gd name="T5" fmla="*/ 6 h 12"/>
                <a:gd name="T6" fmla="*/ 0 w 10"/>
                <a:gd name="T7" fmla="*/ 0 h 12"/>
                <a:gd name="T8" fmla="*/ 10 w 10"/>
                <a:gd name="T9" fmla="*/ 0 h 12"/>
                <a:gd name="T10" fmla="*/ 0 w 10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2"/>
                <a:gd name="T20" fmla="*/ 10 w 10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8" name="Freeform 25"/>
            <p:cNvSpPr>
              <a:spLocks/>
            </p:cNvSpPr>
            <p:nvPr/>
          </p:nvSpPr>
          <p:spPr bwMode="auto">
            <a:xfrm>
              <a:off x="901" y="3559"/>
              <a:ext cx="10" cy="5"/>
            </a:xfrm>
            <a:custGeom>
              <a:avLst/>
              <a:gdLst>
                <a:gd name="T0" fmla="*/ 0 w 10"/>
                <a:gd name="T1" fmla="*/ 0 h 5"/>
                <a:gd name="T2" fmla="*/ 10 w 10"/>
                <a:gd name="T3" fmla="*/ 0 h 5"/>
                <a:gd name="T4" fmla="*/ 10 w 10"/>
                <a:gd name="T5" fmla="*/ 5 h 5"/>
                <a:gd name="T6" fmla="*/ 0 w 10"/>
                <a:gd name="T7" fmla="*/ 5 h 5"/>
                <a:gd name="T8" fmla="*/ 0 w 10"/>
                <a:gd name="T9" fmla="*/ 5 h 5"/>
                <a:gd name="T10" fmla="*/ 0 w 10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0" y="0"/>
                  </a:moveTo>
                  <a:lnTo>
                    <a:pt x="10" y="0"/>
                  </a:lnTo>
                  <a:lnTo>
                    <a:pt x="10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9" name="Freeform 26"/>
            <p:cNvSpPr>
              <a:spLocks/>
            </p:cNvSpPr>
            <p:nvPr/>
          </p:nvSpPr>
          <p:spPr bwMode="auto">
            <a:xfrm>
              <a:off x="772" y="3519"/>
              <a:ext cx="129" cy="45"/>
            </a:xfrm>
            <a:custGeom>
              <a:avLst/>
              <a:gdLst>
                <a:gd name="T0" fmla="*/ 10 w 129"/>
                <a:gd name="T1" fmla="*/ 0 h 45"/>
                <a:gd name="T2" fmla="*/ 10 w 129"/>
                <a:gd name="T3" fmla="*/ 0 h 45"/>
                <a:gd name="T4" fmla="*/ 20 w 129"/>
                <a:gd name="T5" fmla="*/ 6 h 45"/>
                <a:gd name="T6" fmla="*/ 20 w 129"/>
                <a:gd name="T7" fmla="*/ 6 h 45"/>
                <a:gd name="T8" fmla="*/ 30 w 129"/>
                <a:gd name="T9" fmla="*/ 6 h 45"/>
                <a:gd name="T10" fmla="*/ 40 w 129"/>
                <a:gd name="T11" fmla="*/ 11 h 45"/>
                <a:gd name="T12" fmla="*/ 49 w 129"/>
                <a:gd name="T13" fmla="*/ 11 h 45"/>
                <a:gd name="T14" fmla="*/ 59 w 129"/>
                <a:gd name="T15" fmla="*/ 11 h 45"/>
                <a:gd name="T16" fmla="*/ 59 w 129"/>
                <a:gd name="T17" fmla="*/ 17 h 45"/>
                <a:gd name="T18" fmla="*/ 69 w 129"/>
                <a:gd name="T19" fmla="*/ 17 h 45"/>
                <a:gd name="T20" fmla="*/ 79 w 129"/>
                <a:gd name="T21" fmla="*/ 17 h 45"/>
                <a:gd name="T22" fmla="*/ 89 w 129"/>
                <a:gd name="T23" fmla="*/ 23 h 45"/>
                <a:gd name="T24" fmla="*/ 99 w 129"/>
                <a:gd name="T25" fmla="*/ 23 h 45"/>
                <a:gd name="T26" fmla="*/ 109 w 129"/>
                <a:gd name="T27" fmla="*/ 28 h 45"/>
                <a:gd name="T28" fmla="*/ 119 w 129"/>
                <a:gd name="T29" fmla="*/ 28 h 45"/>
                <a:gd name="T30" fmla="*/ 119 w 129"/>
                <a:gd name="T31" fmla="*/ 34 h 45"/>
                <a:gd name="T32" fmla="*/ 129 w 129"/>
                <a:gd name="T33" fmla="*/ 40 h 45"/>
                <a:gd name="T34" fmla="*/ 129 w 129"/>
                <a:gd name="T35" fmla="*/ 45 h 45"/>
                <a:gd name="T36" fmla="*/ 119 w 129"/>
                <a:gd name="T37" fmla="*/ 40 h 45"/>
                <a:gd name="T38" fmla="*/ 109 w 129"/>
                <a:gd name="T39" fmla="*/ 40 h 45"/>
                <a:gd name="T40" fmla="*/ 109 w 129"/>
                <a:gd name="T41" fmla="*/ 34 h 45"/>
                <a:gd name="T42" fmla="*/ 99 w 129"/>
                <a:gd name="T43" fmla="*/ 28 h 45"/>
                <a:gd name="T44" fmla="*/ 89 w 129"/>
                <a:gd name="T45" fmla="*/ 28 h 45"/>
                <a:gd name="T46" fmla="*/ 79 w 129"/>
                <a:gd name="T47" fmla="*/ 28 h 45"/>
                <a:gd name="T48" fmla="*/ 69 w 129"/>
                <a:gd name="T49" fmla="*/ 23 h 45"/>
                <a:gd name="T50" fmla="*/ 59 w 129"/>
                <a:gd name="T51" fmla="*/ 23 h 45"/>
                <a:gd name="T52" fmla="*/ 49 w 129"/>
                <a:gd name="T53" fmla="*/ 23 h 45"/>
                <a:gd name="T54" fmla="*/ 49 w 129"/>
                <a:gd name="T55" fmla="*/ 17 h 45"/>
                <a:gd name="T56" fmla="*/ 40 w 129"/>
                <a:gd name="T57" fmla="*/ 17 h 45"/>
                <a:gd name="T58" fmla="*/ 30 w 129"/>
                <a:gd name="T59" fmla="*/ 17 h 45"/>
                <a:gd name="T60" fmla="*/ 20 w 129"/>
                <a:gd name="T61" fmla="*/ 11 h 45"/>
                <a:gd name="T62" fmla="*/ 10 w 129"/>
                <a:gd name="T63" fmla="*/ 11 h 45"/>
                <a:gd name="T64" fmla="*/ 10 w 129"/>
                <a:gd name="T65" fmla="*/ 6 h 45"/>
                <a:gd name="T66" fmla="*/ 0 w 129"/>
                <a:gd name="T67" fmla="*/ 6 h 45"/>
                <a:gd name="T68" fmla="*/ 10 w 129"/>
                <a:gd name="T69" fmla="*/ 0 h 4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9"/>
                <a:gd name="T106" fmla="*/ 0 h 45"/>
                <a:gd name="T107" fmla="*/ 129 w 129"/>
                <a:gd name="T108" fmla="*/ 45 h 4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9" h="45">
                  <a:moveTo>
                    <a:pt x="10" y="0"/>
                  </a:moveTo>
                  <a:lnTo>
                    <a:pt x="10" y="0"/>
                  </a:lnTo>
                  <a:lnTo>
                    <a:pt x="20" y="6"/>
                  </a:lnTo>
                  <a:lnTo>
                    <a:pt x="30" y="6"/>
                  </a:lnTo>
                  <a:lnTo>
                    <a:pt x="40" y="11"/>
                  </a:lnTo>
                  <a:lnTo>
                    <a:pt x="49" y="11"/>
                  </a:lnTo>
                  <a:lnTo>
                    <a:pt x="59" y="11"/>
                  </a:lnTo>
                  <a:lnTo>
                    <a:pt x="59" y="17"/>
                  </a:lnTo>
                  <a:lnTo>
                    <a:pt x="69" y="17"/>
                  </a:lnTo>
                  <a:lnTo>
                    <a:pt x="79" y="17"/>
                  </a:lnTo>
                  <a:lnTo>
                    <a:pt x="89" y="23"/>
                  </a:lnTo>
                  <a:lnTo>
                    <a:pt x="99" y="23"/>
                  </a:lnTo>
                  <a:lnTo>
                    <a:pt x="109" y="28"/>
                  </a:lnTo>
                  <a:lnTo>
                    <a:pt x="119" y="28"/>
                  </a:lnTo>
                  <a:lnTo>
                    <a:pt x="119" y="34"/>
                  </a:lnTo>
                  <a:lnTo>
                    <a:pt x="129" y="40"/>
                  </a:lnTo>
                  <a:lnTo>
                    <a:pt x="129" y="45"/>
                  </a:lnTo>
                  <a:lnTo>
                    <a:pt x="119" y="40"/>
                  </a:lnTo>
                  <a:lnTo>
                    <a:pt x="109" y="40"/>
                  </a:lnTo>
                  <a:lnTo>
                    <a:pt x="109" y="34"/>
                  </a:lnTo>
                  <a:lnTo>
                    <a:pt x="99" y="28"/>
                  </a:lnTo>
                  <a:lnTo>
                    <a:pt x="89" y="28"/>
                  </a:lnTo>
                  <a:lnTo>
                    <a:pt x="79" y="28"/>
                  </a:lnTo>
                  <a:lnTo>
                    <a:pt x="69" y="23"/>
                  </a:lnTo>
                  <a:lnTo>
                    <a:pt x="59" y="23"/>
                  </a:lnTo>
                  <a:lnTo>
                    <a:pt x="49" y="23"/>
                  </a:lnTo>
                  <a:lnTo>
                    <a:pt x="49" y="17"/>
                  </a:lnTo>
                  <a:lnTo>
                    <a:pt x="40" y="17"/>
                  </a:lnTo>
                  <a:lnTo>
                    <a:pt x="30" y="17"/>
                  </a:lnTo>
                  <a:lnTo>
                    <a:pt x="20" y="11"/>
                  </a:lnTo>
                  <a:lnTo>
                    <a:pt x="10" y="11"/>
                  </a:lnTo>
                  <a:lnTo>
                    <a:pt x="10" y="6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0" name="Freeform 27"/>
            <p:cNvSpPr>
              <a:spLocks/>
            </p:cNvSpPr>
            <p:nvPr/>
          </p:nvSpPr>
          <p:spPr bwMode="auto">
            <a:xfrm>
              <a:off x="772" y="3519"/>
              <a:ext cx="10" cy="6"/>
            </a:xfrm>
            <a:custGeom>
              <a:avLst/>
              <a:gdLst>
                <a:gd name="T0" fmla="*/ 0 w 10"/>
                <a:gd name="T1" fmla="*/ 6 h 6"/>
                <a:gd name="T2" fmla="*/ 0 w 10"/>
                <a:gd name="T3" fmla="*/ 0 h 6"/>
                <a:gd name="T4" fmla="*/ 0 w 10"/>
                <a:gd name="T5" fmla="*/ 0 h 6"/>
                <a:gd name="T6" fmla="*/ 0 w 10"/>
                <a:gd name="T7" fmla="*/ 0 h 6"/>
                <a:gd name="T8" fmla="*/ 10 w 10"/>
                <a:gd name="T9" fmla="*/ 0 h 6"/>
                <a:gd name="T10" fmla="*/ 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6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1" name="Freeform 28"/>
            <p:cNvSpPr>
              <a:spLocks/>
            </p:cNvSpPr>
            <p:nvPr/>
          </p:nvSpPr>
          <p:spPr bwMode="auto">
            <a:xfrm>
              <a:off x="960" y="3609"/>
              <a:ext cx="1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2" name="Freeform 29"/>
            <p:cNvSpPr>
              <a:spLocks/>
            </p:cNvSpPr>
            <p:nvPr/>
          </p:nvSpPr>
          <p:spPr bwMode="auto">
            <a:xfrm>
              <a:off x="841" y="3559"/>
              <a:ext cx="119" cy="56"/>
            </a:xfrm>
            <a:custGeom>
              <a:avLst/>
              <a:gdLst>
                <a:gd name="T0" fmla="*/ 0 w 119"/>
                <a:gd name="T1" fmla="*/ 0 h 56"/>
                <a:gd name="T2" fmla="*/ 10 w 119"/>
                <a:gd name="T3" fmla="*/ 0 h 56"/>
                <a:gd name="T4" fmla="*/ 10 w 119"/>
                <a:gd name="T5" fmla="*/ 5 h 56"/>
                <a:gd name="T6" fmla="*/ 20 w 119"/>
                <a:gd name="T7" fmla="*/ 5 h 56"/>
                <a:gd name="T8" fmla="*/ 30 w 119"/>
                <a:gd name="T9" fmla="*/ 11 h 56"/>
                <a:gd name="T10" fmla="*/ 30 w 119"/>
                <a:gd name="T11" fmla="*/ 11 h 56"/>
                <a:gd name="T12" fmla="*/ 40 w 119"/>
                <a:gd name="T13" fmla="*/ 11 h 56"/>
                <a:gd name="T14" fmla="*/ 50 w 119"/>
                <a:gd name="T15" fmla="*/ 17 h 56"/>
                <a:gd name="T16" fmla="*/ 60 w 119"/>
                <a:gd name="T17" fmla="*/ 17 h 56"/>
                <a:gd name="T18" fmla="*/ 70 w 119"/>
                <a:gd name="T19" fmla="*/ 22 h 56"/>
                <a:gd name="T20" fmla="*/ 70 w 119"/>
                <a:gd name="T21" fmla="*/ 22 h 56"/>
                <a:gd name="T22" fmla="*/ 79 w 119"/>
                <a:gd name="T23" fmla="*/ 28 h 56"/>
                <a:gd name="T24" fmla="*/ 89 w 119"/>
                <a:gd name="T25" fmla="*/ 28 h 56"/>
                <a:gd name="T26" fmla="*/ 99 w 119"/>
                <a:gd name="T27" fmla="*/ 33 h 56"/>
                <a:gd name="T28" fmla="*/ 109 w 119"/>
                <a:gd name="T29" fmla="*/ 39 h 56"/>
                <a:gd name="T30" fmla="*/ 109 w 119"/>
                <a:gd name="T31" fmla="*/ 45 h 56"/>
                <a:gd name="T32" fmla="*/ 119 w 119"/>
                <a:gd name="T33" fmla="*/ 50 h 56"/>
                <a:gd name="T34" fmla="*/ 119 w 119"/>
                <a:gd name="T35" fmla="*/ 56 h 56"/>
                <a:gd name="T36" fmla="*/ 109 w 119"/>
                <a:gd name="T37" fmla="*/ 50 h 56"/>
                <a:gd name="T38" fmla="*/ 99 w 119"/>
                <a:gd name="T39" fmla="*/ 45 h 56"/>
                <a:gd name="T40" fmla="*/ 89 w 119"/>
                <a:gd name="T41" fmla="*/ 39 h 56"/>
                <a:gd name="T42" fmla="*/ 89 w 119"/>
                <a:gd name="T43" fmla="*/ 33 h 56"/>
                <a:gd name="T44" fmla="*/ 79 w 119"/>
                <a:gd name="T45" fmla="*/ 33 h 56"/>
                <a:gd name="T46" fmla="*/ 70 w 119"/>
                <a:gd name="T47" fmla="*/ 28 h 56"/>
                <a:gd name="T48" fmla="*/ 60 w 119"/>
                <a:gd name="T49" fmla="*/ 28 h 56"/>
                <a:gd name="T50" fmla="*/ 60 w 119"/>
                <a:gd name="T51" fmla="*/ 22 h 56"/>
                <a:gd name="T52" fmla="*/ 50 w 119"/>
                <a:gd name="T53" fmla="*/ 22 h 56"/>
                <a:gd name="T54" fmla="*/ 40 w 119"/>
                <a:gd name="T55" fmla="*/ 22 h 56"/>
                <a:gd name="T56" fmla="*/ 30 w 119"/>
                <a:gd name="T57" fmla="*/ 17 h 56"/>
                <a:gd name="T58" fmla="*/ 20 w 119"/>
                <a:gd name="T59" fmla="*/ 17 h 56"/>
                <a:gd name="T60" fmla="*/ 20 w 119"/>
                <a:gd name="T61" fmla="*/ 11 h 56"/>
                <a:gd name="T62" fmla="*/ 10 w 119"/>
                <a:gd name="T63" fmla="*/ 11 h 56"/>
                <a:gd name="T64" fmla="*/ 0 w 119"/>
                <a:gd name="T65" fmla="*/ 5 h 56"/>
                <a:gd name="T66" fmla="*/ 0 w 119"/>
                <a:gd name="T67" fmla="*/ 5 h 56"/>
                <a:gd name="T68" fmla="*/ 0 w 119"/>
                <a:gd name="T69" fmla="*/ 0 h 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9"/>
                <a:gd name="T106" fmla="*/ 0 h 56"/>
                <a:gd name="T107" fmla="*/ 119 w 119"/>
                <a:gd name="T108" fmla="*/ 56 h 5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9" h="56">
                  <a:moveTo>
                    <a:pt x="0" y="0"/>
                  </a:moveTo>
                  <a:lnTo>
                    <a:pt x="10" y="0"/>
                  </a:lnTo>
                  <a:lnTo>
                    <a:pt x="10" y="5"/>
                  </a:lnTo>
                  <a:lnTo>
                    <a:pt x="20" y="5"/>
                  </a:lnTo>
                  <a:lnTo>
                    <a:pt x="30" y="11"/>
                  </a:lnTo>
                  <a:lnTo>
                    <a:pt x="40" y="11"/>
                  </a:lnTo>
                  <a:lnTo>
                    <a:pt x="50" y="17"/>
                  </a:lnTo>
                  <a:lnTo>
                    <a:pt x="60" y="17"/>
                  </a:lnTo>
                  <a:lnTo>
                    <a:pt x="70" y="22"/>
                  </a:lnTo>
                  <a:lnTo>
                    <a:pt x="79" y="28"/>
                  </a:lnTo>
                  <a:lnTo>
                    <a:pt x="89" y="28"/>
                  </a:lnTo>
                  <a:lnTo>
                    <a:pt x="99" y="33"/>
                  </a:lnTo>
                  <a:lnTo>
                    <a:pt x="109" y="39"/>
                  </a:lnTo>
                  <a:lnTo>
                    <a:pt x="109" y="45"/>
                  </a:lnTo>
                  <a:lnTo>
                    <a:pt x="119" y="50"/>
                  </a:lnTo>
                  <a:lnTo>
                    <a:pt x="119" y="56"/>
                  </a:lnTo>
                  <a:lnTo>
                    <a:pt x="109" y="50"/>
                  </a:lnTo>
                  <a:lnTo>
                    <a:pt x="99" y="45"/>
                  </a:lnTo>
                  <a:lnTo>
                    <a:pt x="89" y="39"/>
                  </a:lnTo>
                  <a:lnTo>
                    <a:pt x="89" y="33"/>
                  </a:lnTo>
                  <a:lnTo>
                    <a:pt x="79" y="33"/>
                  </a:lnTo>
                  <a:lnTo>
                    <a:pt x="70" y="28"/>
                  </a:lnTo>
                  <a:lnTo>
                    <a:pt x="60" y="28"/>
                  </a:lnTo>
                  <a:lnTo>
                    <a:pt x="60" y="22"/>
                  </a:lnTo>
                  <a:lnTo>
                    <a:pt x="50" y="22"/>
                  </a:lnTo>
                  <a:lnTo>
                    <a:pt x="40" y="22"/>
                  </a:lnTo>
                  <a:lnTo>
                    <a:pt x="30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10" y="11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3" name="Freeform 30"/>
            <p:cNvSpPr>
              <a:spLocks/>
            </p:cNvSpPr>
            <p:nvPr/>
          </p:nvSpPr>
          <p:spPr bwMode="auto">
            <a:xfrm>
              <a:off x="831" y="3559"/>
              <a:ext cx="10" cy="5"/>
            </a:xfrm>
            <a:custGeom>
              <a:avLst/>
              <a:gdLst>
                <a:gd name="T0" fmla="*/ 10 w 10"/>
                <a:gd name="T1" fmla="*/ 5 h 5"/>
                <a:gd name="T2" fmla="*/ 0 w 10"/>
                <a:gd name="T3" fmla="*/ 0 h 5"/>
                <a:gd name="T4" fmla="*/ 10 w 10"/>
                <a:gd name="T5" fmla="*/ 0 h 5"/>
                <a:gd name="T6" fmla="*/ 10 w 10"/>
                <a:gd name="T7" fmla="*/ 0 h 5"/>
                <a:gd name="T8" fmla="*/ 10 w 10"/>
                <a:gd name="T9" fmla="*/ 0 h 5"/>
                <a:gd name="T10" fmla="*/ 10 w 10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10" y="5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4" name="Freeform 31"/>
            <p:cNvSpPr>
              <a:spLocks/>
            </p:cNvSpPr>
            <p:nvPr/>
          </p:nvSpPr>
          <p:spPr bwMode="auto">
            <a:xfrm>
              <a:off x="1009" y="3649"/>
              <a:ext cx="10" cy="6"/>
            </a:xfrm>
            <a:custGeom>
              <a:avLst/>
              <a:gdLst>
                <a:gd name="T0" fmla="*/ 0 w 10"/>
                <a:gd name="T1" fmla="*/ 0 h 6"/>
                <a:gd name="T2" fmla="*/ 10 w 10"/>
                <a:gd name="T3" fmla="*/ 6 h 6"/>
                <a:gd name="T4" fmla="*/ 0 w 10"/>
                <a:gd name="T5" fmla="*/ 6 h 6"/>
                <a:gd name="T6" fmla="*/ 0 w 10"/>
                <a:gd name="T7" fmla="*/ 6 h 6"/>
                <a:gd name="T8" fmla="*/ 0 w 10"/>
                <a:gd name="T9" fmla="*/ 6 h 6"/>
                <a:gd name="T10" fmla="*/ 0 w 10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0"/>
                  </a:moveTo>
                  <a:lnTo>
                    <a:pt x="10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5" name="Freeform 32"/>
            <p:cNvSpPr>
              <a:spLocks/>
            </p:cNvSpPr>
            <p:nvPr/>
          </p:nvSpPr>
          <p:spPr bwMode="auto">
            <a:xfrm>
              <a:off x="891" y="3592"/>
              <a:ext cx="118" cy="63"/>
            </a:xfrm>
            <a:custGeom>
              <a:avLst/>
              <a:gdLst>
                <a:gd name="T0" fmla="*/ 0 w 118"/>
                <a:gd name="T1" fmla="*/ 0 h 63"/>
                <a:gd name="T2" fmla="*/ 10 w 118"/>
                <a:gd name="T3" fmla="*/ 6 h 63"/>
                <a:gd name="T4" fmla="*/ 20 w 118"/>
                <a:gd name="T5" fmla="*/ 6 h 63"/>
                <a:gd name="T6" fmla="*/ 20 w 118"/>
                <a:gd name="T7" fmla="*/ 12 h 63"/>
                <a:gd name="T8" fmla="*/ 29 w 118"/>
                <a:gd name="T9" fmla="*/ 12 h 63"/>
                <a:gd name="T10" fmla="*/ 39 w 118"/>
                <a:gd name="T11" fmla="*/ 17 h 63"/>
                <a:gd name="T12" fmla="*/ 39 w 118"/>
                <a:gd name="T13" fmla="*/ 17 h 63"/>
                <a:gd name="T14" fmla="*/ 49 w 118"/>
                <a:gd name="T15" fmla="*/ 23 h 63"/>
                <a:gd name="T16" fmla="*/ 59 w 118"/>
                <a:gd name="T17" fmla="*/ 23 h 63"/>
                <a:gd name="T18" fmla="*/ 69 w 118"/>
                <a:gd name="T19" fmla="*/ 29 h 63"/>
                <a:gd name="T20" fmla="*/ 79 w 118"/>
                <a:gd name="T21" fmla="*/ 29 h 63"/>
                <a:gd name="T22" fmla="*/ 89 w 118"/>
                <a:gd name="T23" fmla="*/ 34 h 63"/>
                <a:gd name="T24" fmla="*/ 89 w 118"/>
                <a:gd name="T25" fmla="*/ 40 h 63"/>
                <a:gd name="T26" fmla="*/ 99 w 118"/>
                <a:gd name="T27" fmla="*/ 40 h 63"/>
                <a:gd name="T28" fmla="*/ 109 w 118"/>
                <a:gd name="T29" fmla="*/ 46 h 63"/>
                <a:gd name="T30" fmla="*/ 118 w 118"/>
                <a:gd name="T31" fmla="*/ 51 h 63"/>
                <a:gd name="T32" fmla="*/ 118 w 118"/>
                <a:gd name="T33" fmla="*/ 57 h 63"/>
                <a:gd name="T34" fmla="*/ 118 w 118"/>
                <a:gd name="T35" fmla="*/ 63 h 63"/>
                <a:gd name="T36" fmla="*/ 109 w 118"/>
                <a:gd name="T37" fmla="*/ 57 h 63"/>
                <a:gd name="T38" fmla="*/ 109 w 118"/>
                <a:gd name="T39" fmla="*/ 51 h 63"/>
                <a:gd name="T40" fmla="*/ 99 w 118"/>
                <a:gd name="T41" fmla="*/ 46 h 63"/>
                <a:gd name="T42" fmla="*/ 89 w 118"/>
                <a:gd name="T43" fmla="*/ 46 h 63"/>
                <a:gd name="T44" fmla="*/ 79 w 118"/>
                <a:gd name="T45" fmla="*/ 40 h 63"/>
                <a:gd name="T46" fmla="*/ 69 w 118"/>
                <a:gd name="T47" fmla="*/ 34 h 63"/>
                <a:gd name="T48" fmla="*/ 69 w 118"/>
                <a:gd name="T49" fmla="*/ 34 h 63"/>
                <a:gd name="T50" fmla="*/ 59 w 118"/>
                <a:gd name="T51" fmla="*/ 29 h 63"/>
                <a:gd name="T52" fmla="*/ 49 w 118"/>
                <a:gd name="T53" fmla="*/ 29 h 63"/>
                <a:gd name="T54" fmla="*/ 39 w 118"/>
                <a:gd name="T55" fmla="*/ 23 h 63"/>
                <a:gd name="T56" fmla="*/ 29 w 118"/>
                <a:gd name="T57" fmla="*/ 23 h 63"/>
                <a:gd name="T58" fmla="*/ 29 w 118"/>
                <a:gd name="T59" fmla="*/ 17 h 63"/>
                <a:gd name="T60" fmla="*/ 20 w 118"/>
                <a:gd name="T61" fmla="*/ 17 h 63"/>
                <a:gd name="T62" fmla="*/ 10 w 118"/>
                <a:gd name="T63" fmla="*/ 12 h 63"/>
                <a:gd name="T64" fmla="*/ 10 w 118"/>
                <a:gd name="T65" fmla="*/ 12 h 63"/>
                <a:gd name="T66" fmla="*/ 0 w 118"/>
                <a:gd name="T67" fmla="*/ 6 h 63"/>
                <a:gd name="T68" fmla="*/ 0 w 118"/>
                <a:gd name="T69" fmla="*/ 0 h 6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8"/>
                <a:gd name="T106" fmla="*/ 0 h 63"/>
                <a:gd name="T107" fmla="*/ 118 w 118"/>
                <a:gd name="T108" fmla="*/ 63 h 6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8" h="63">
                  <a:moveTo>
                    <a:pt x="0" y="0"/>
                  </a:moveTo>
                  <a:lnTo>
                    <a:pt x="10" y="6"/>
                  </a:lnTo>
                  <a:lnTo>
                    <a:pt x="20" y="6"/>
                  </a:lnTo>
                  <a:lnTo>
                    <a:pt x="20" y="12"/>
                  </a:lnTo>
                  <a:lnTo>
                    <a:pt x="29" y="12"/>
                  </a:lnTo>
                  <a:lnTo>
                    <a:pt x="39" y="17"/>
                  </a:lnTo>
                  <a:lnTo>
                    <a:pt x="49" y="23"/>
                  </a:lnTo>
                  <a:lnTo>
                    <a:pt x="59" y="23"/>
                  </a:lnTo>
                  <a:lnTo>
                    <a:pt x="69" y="29"/>
                  </a:lnTo>
                  <a:lnTo>
                    <a:pt x="79" y="29"/>
                  </a:lnTo>
                  <a:lnTo>
                    <a:pt x="89" y="34"/>
                  </a:lnTo>
                  <a:lnTo>
                    <a:pt x="89" y="40"/>
                  </a:lnTo>
                  <a:lnTo>
                    <a:pt x="99" y="40"/>
                  </a:lnTo>
                  <a:lnTo>
                    <a:pt x="109" y="46"/>
                  </a:lnTo>
                  <a:lnTo>
                    <a:pt x="118" y="51"/>
                  </a:lnTo>
                  <a:lnTo>
                    <a:pt x="118" y="57"/>
                  </a:lnTo>
                  <a:lnTo>
                    <a:pt x="118" y="63"/>
                  </a:lnTo>
                  <a:lnTo>
                    <a:pt x="109" y="57"/>
                  </a:lnTo>
                  <a:lnTo>
                    <a:pt x="109" y="51"/>
                  </a:lnTo>
                  <a:lnTo>
                    <a:pt x="99" y="46"/>
                  </a:lnTo>
                  <a:lnTo>
                    <a:pt x="89" y="46"/>
                  </a:lnTo>
                  <a:lnTo>
                    <a:pt x="79" y="40"/>
                  </a:lnTo>
                  <a:lnTo>
                    <a:pt x="69" y="34"/>
                  </a:lnTo>
                  <a:lnTo>
                    <a:pt x="59" y="29"/>
                  </a:lnTo>
                  <a:lnTo>
                    <a:pt x="49" y="29"/>
                  </a:lnTo>
                  <a:lnTo>
                    <a:pt x="39" y="23"/>
                  </a:lnTo>
                  <a:lnTo>
                    <a:pt x="29" y="23"/>
                  </a:lnTo>
                  <a:lnTo>
                    <a:pt x="29" y="17"/>
                  </a:lnTo>
                  <a:lnTo>
                    <a:pt x="20" y="17"/>
                  </a:lnTo>
                  <a:lnTo>
                    <a:pt x="1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6" name="Freeform 33"/>
            <p:cNvSpPr>
              <a:spLocks/>
            </p:cNvSpPr>
            <p:nvPr/>
          </p:nvSpPr>
          <p:spPr bwMode="auto">
            <a:xfrm>
              <a:off x="891" y="3592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7" name="Freeform 34"/>
            <p:cNvSpPr>
              <a:spLocks/>
            </p:cNvSpPr>
            <p:nvPr/>
          </p:nvSpPr>
          <p:spPr bwMode="auto">
            <a:xfrm>
              <a:off x="1059" y="3705"/>
              <a:ext cx="10" cy="6"/>
            </a:xfrm>
            <a:custGeom>
              <a:avLst/>
              <a:gdLst>
                <a:gd name="T0" fmla="*/ 10 w 10"/>
                <a:gd name="T1" fmla="*/ 0 h 6"/>
                <a:gd name="T2" fmla="*/ 10 w 10"/>
                <a:gd name="T3" fmla="*/ 0 h 6"/>
                <a:gd name="T4" fmla="*/ 10 w 10"/>
                <a:gd name="T5" fmla="*/ 6 h 6"/>
                <a:gd name="T6" fmla="*/ 10 w 10"/>
                <a:gd name="T7" fmla="*/ 6 h 6"/>
                <a:gd name="T8" fmla="*/ 0 w 10"/>
                <a:gd name="T9" fmla="*/ 6 h 6"/>
                <a:gd name="T10" fmla="*/ 10 w 10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10" y="0"/>
                  </a:moveTo>
                  <a:lnTo>
                    <a:pt x="10" y="0"/>
                  </a:lnTo>
                  <a:lnTo>
                    <a:pt x="10" y="6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8" name="Freeform 35"/>
            <p:cNvSpPr>
              <a:spLocks/>
            </p:cNvSpPr>
            <p:nvPr/>
          </p:nvSpPr>
          <p:spPr bwMode="auto">
            <a:xfrm>
              <a:off x="950" y="3638"/>
              <a:ext cx="119" cy="73"/>
            </a:xfrm>
            <a:custGeom>
              <a:avLst/>
              <a:gdLst>
                <a:gd name="T0" fmla="*/ 0 w 119"/>
                <a:gd name="T1" fmla="*/ 0 h 73"/>
                <a:gd name="T2" fmla="*/ 10 w 119"/>
                <a:gd name="T3" fmla="*/ 5 h 73"/>
                <a:gd name="T4" fmla="*/ 10 w 119"/>
                <a:gd name="T5" fmla="*/ 5 h 73"/>
                <a:gd name="T6" fmla="*/ 20 w 119"/>
                <a:gd name="T7" fmla="*/ 11 h 73"/>
                <a:gd name="T8" fmla="*/ 30 w 119"/>
                <a:gd name="T9" fmla="*/ 11 h 73"/>
                <a:gd name="T10" fmla="*/ 30 w 119"/>
                <a:gd name="T11" fmla="*/ 17 h 73"/>
                <a:gd name="T12" fmla="*/ 40 w 119"/>
                <a:gd name="T13" fmla="*/ 22 h 73"/>
                <a:gd name="T14" fmla="*/ 50 w 119"/>
                <a:gd name="T15" fmla="*/ 22 h 73"/>
                <a:gd name="T16" fmla="*/ 59 w 119"/>
                <a:gd name="T17" fmla="*/ 28 h 73"/>
                <a:gd name="T18" fmla="*/ 69 w 119"/>
                <a:gd name="T19" fmla="*/ 33 h 73"/>
                <a:gd name="T20" fmla="*/ 69 w 119"/>
                <a:gd name="T21" fmla="*/ 33 h 73"/>
                <a:gd name="T22" fmla="*/ 79 w 119"/>
                <a:gd name="T23" fmla="*/ 39 h 73"/>
                <a:gd name="T24" fmla="*/ 89 w 119"/>
                <a:gd name="T25" fmla="*/ 45 h 73"/>
                <a:gd name="T26" fmla="*/ 99 w 119"/>
                <a:gd name="T27" fmla="*/ 50 h 73"/>
                <a:gd name="T28" fmla="*/ 109 w 119"/>
                <a:gd name="T29" fmla="*/ 56 h 73"/>
                <a:gd name="T30" fmla="*/ 109 w 119"/>
                <a:gd name="T31" fmla="*/ 62 h 73"/>
                <a:gd name="T32" fmla="*/ 119 w 119"/>
                <a:gd name="T33" fmla="*/ 67 h 73"/>
                <a:gd name="T34" fmla="*/ 109 w 119"/>
                <a:gd name="T35" fmla="*/ 73 h 73"/>
                <a:gd name="T36" fmla="*/ 109 w 119"/>
                <a:gd name="T37" fmla="*/ 67 h 73"/>
                <a:gd name="T38" fmla="*/ 99 w 119"/>
                <a:gd name="T39" fmla="*/ 62 h 73"/>
                <a:gd name="T40" fmla="*/ 89 w 119"/>
                <a:gd name="T41" fmla="*/ 56 h 73"/>
                <a:gd name="T42" fmla="*/ 89 w 119"/>
                <a:gd name="T43" fmla="*/ 50 h 73"/>
                <a:gd name="T44" fmla="*/ 79 w 119"/>
                <a:gd name="T45" fmla="*/ 45 h 73"/>
                <a:gd name="T46" fmla="*/ 69 w 119"/>
                <a:gd name="T47" fmla="*/ 39 h 73"/>
                <a:gd name="T48" fmla="*/ 59 w 119"/>
                <a:gd name="T49" fmla="*/ 39 h 73"/>
                <a:gd name="T50" fmla="*/ 50 w 119"/>
                <a:gd name="T51" fmla="*/ 33 h 73"/>
                <a:gd name="T52" fmla="*/ 50 w 119"/>
                <a:gd name="T53" fmla="*/ 28 h 73"/>
                <a:gd name="T54" fmla="*/ 40 w 119"/>
                <a:gd name="T55" fmla="*/ 28 h 73"/>
                <a:gd name="T56" fmla="*/ 30 w 119"/>
                <a:gd name="T57" fmla="*/ 22 h 73"/>
                <a:gd name="T58" fmla="*/ 20 w 119"/>
                <a:gd name="T59" fmla="*/ 17 h 73"/>
                <a:gd name="T60" fmla="*/ 20 w 119"/>
                <a:gd name="T61" fmla="*/ 17 h 73"/>
                <a:gd name="T62" fmla="*/ 10 w 119"/>
                <a:gd name="T63" fmla="*/ 11 h 73"/>
                <a:gd name="T64" fmla="*/ 0 w 119"/>
                <a:gd name="T65" fmla="*/ 11 h 73"/>
                <a:gd name="T66" fmla="*/ 0 w 119"/>
                <a:gd name="T67" fmla="*/ 5 h 73"/>
                <a:gd name="T68" fmla="*/ 0 w 119"/>
                <a:gd name="T69" fmla="*/ 0 h 7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9"/>
                <a:gd name="T106" fmla="*/ 0 h 73"/>
                <a:gd name="T107" fmla="*/ 119 w 119"/>
                <a:gd name="T108" fmla="*/ 73 h 7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9" h="73">
                  <a:moveTo>
                    <a:pt x="0" y="0"/>
                  </a:moveTo>
                  <a:lnTo>
                    <a:pt x="10" y="5"/>
                  </a:lnTo>
                  <a:lnTo>
                    <a:pt x="20" y="11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40" y="22"/>
                  </a:lnTo>
                  <a:lnTo>
                    <a:pt x="50" y="22"/>
                  </a:lnTo>
                  <a:lnTo>
                    <a:pt x="59" y="28"/>
                  </a:lnTo>
                  <a:lnTo>
                    <a:pt x="69" y="33"/>
                  </a:lnTo>
                  <a:lnTo>
                    <a:pt x="79" y="39"/>
                  </a:lnTo>
                  <a:lnTo>
                    <a:pt x="89" y="45"/>
                  </a:lnTo>
                  <a:lnTo>
                    <a:pt x="99" y="50"/>
                  </a:lnTo>
                  <a:lnTo>
                    <a:pt x="109" y="56"/>
                  </a:lnTo>
                  <a:lnTo>
                    <a:pt x="109" y="62"/>
                  </a:lnTo>
                  <a:lnTo>
                    <a:pt x="119" y="67"/>
                  </a:lnTo>
                  <a:lnTo>
                    <a:pt x="109" y="73"/>
                  </a:lnTo>
                  <a:lnTo>
                    <a:pt x="109" y="67"/>
                  </a:lnTo>
                  <a:lnTo>
                    <a:pt x="99" y="62"/>
                  </a:lnTo>
                  <a:lnTo>
                    <a:pt x="89" y="56"/>
                  </a:lnTo>
                  <a:lnTo>
                    <a:pt x="89" y="50"/>
                  </a:lnTo>
                  <a:lnTo>
                    <a:pt x="79" y="45"/>
                  </a:lnTo>
                  <a:lnTo>
                    <a:pt x="69" y="39"/>
                  </a:lnTo>
                  <a:lnTo>
                    <a:pt x="59" y="39"/>
                  </a:lnTo>
                  <a:lnTo>
                    <a:pt x="50" y="33"/>
                  </a:lnTo>
                  <a:lnTo>
                    <a:pt x="50" y="28"/>
                  </a:lnTo>
                  <a:lnTo>
                    <a:pt x="40" y="28"/>
                  </a:lnTo>
                  <a:lnTo>
                    <a:pt x="30" y="22"/>
                  </a:lnTo>
                  <a:lnTo>
                    <a:pt x="20" y="17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9" name="Freeform 36"/>
            <p:cNvSpPr>
              <a:spLocks/>
            </p:cNvSpPr>
            <p:nvPr/>
          </p:nvSpPr>
          <p:spPr bwMode="auto">
            <a:xfrm>
              <a:off x="950" y="3638"/>
              <a:ext cx="1" cy="5"/>
            </a:xfrm>
            <a:custGeom>
              <a:avLst/>
              <a:gdLst>
                <a:gd name="T0" fmla="*/ 0 w 1"/>
                <a:gd name="T1" fmla="*/ 5 h 5"/>
                <a:gd name="T2" fmla="*/ 0 w 1"/>
                <a:gd name="T3" fmla="*/ 5 h 5"/>
                <a:gd name="T4" fmla="*/ 0 w 1"/>
                <a:gd name="T5" fmla="*/ 0 h 5"/>
                <a:gd name="T6" fmla="*/ 0 w 1"/>
                <a:gd name="T7" fmla="*/ 0 h 5"/>
                <a:gd name="T8" fmla="*/ 0 w 1"/>
                <a:gd name="T9" fmla="*/ 0 h 5"/>
                <a:gd name="T10" fmla="*/ 0 w 1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5"/>
                <a:gd name="T20" fmla="*/ 1 w 1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0" name="Freeform 37"/>
            <p:cNvSpPr>
              <a:spLocks/>
            </p:cNvSpPr>
            <p:nvPr/>
          </p:nvSpPr>
          <p:spPr bwMode="auto">
            <a:xfrm>
              <a:off x="1108" y="3807"/>
              <a:ext cx="10" cy="5"/>
            </a:xfrm>
            <a:custGeom>
              <a:avLst/>
              <a:gdLst>
                <a:gd name="T0" fmla="*/ 10 w 10"/>
                <a:gd name="T1" fmla="*/ 0 h 5"/>
                <a:gd name="T2" fmla="*/ 10 w 10"/>
                <a:gd name="T3" fmla="*/ 0 h 5"/>
                <a:gd name="T4" fmla="*/ 10 w 10"/>
                <a:gd name="T5" fmla="*/ 5 h 5"/>
                <a:gd name="T6" fmla="*/ 10 w 10"/>
                <a:gd name="T7" fmla="*/ 5 h 5"/>
                <a:gd name="T8" fmla="*/ 0 w 10"/>
                <a:gd name="T9" fmla="*/ 5 h 5"/>
                <a:gd name="T10" fmla="*/ 10 w 10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10" y="0"/>
                  </a:moveTo>
                  <a:lnTo>
                    <a:pt x="10" y="0"/>
                  </a:lnTo>
                  <a:lnTo>
                    <a:pt x="10" y="5"/>
                  </a:lnTo>
                  <a:lnTo>
                    <a:pt x="0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1" name="Freeform 38"/>
            <p:cNvSpPr>
              <a:spLocks/>
            </p:cNvSpPr>
            <p:nvPr/>
          </p:nvSpPr>
          <p:spPr bwMode="auto">
            <a:xfrm>
              <a:off x="1019" y="3711"/>
              <a:ext cx="99" cy="101"/>
            </a:xfrm>
            <a:custGeom>
              <a:avLst/>
              <a:gdLst>
                <a:gd name="T0" fmla="*/ 0 w 99"/>
                <a:gd name="T1" fmla="*/ 0 h 101"/>
                <a:gd name="T2" fmla="*/ 10 w 99"/>
                <a:gd name="T3" fmla="*/ 6 h 101"/>
                <a:gd name="T4" fmla="*/ 30 w 99"/>
                <a:gd name="T5" fmla="*/ 11 h 101"/>
                <a:gd name="T6" fmla="*/ 40 w 99"/>
                <a:gd name="T7" fmla="*/ 17 h 101"/>
                <a:gd name="T8" fmla="*/ 50 w 99"/>
                <a:gd name="T9" fmla="*/ 22 h 101"/>
                <a:gd name="T10" fmla="*/ 50 w 99"/>
                <a:gd name="T11" fmla="*/ 28 h 101"/>
                <a:gd name="T12" fmla="*/ 60 w 99"/>
                <a:gd name="T13" fmla="*/ 39 h 101"/>
                <a:gd name="T14" fmla="*/ 70 w 99"/>
                <a:gd name="T15" fmla="*/ 45 h 101"/>
                <a:gd name="T16" fmla="*/ 70 w 99"/>
                <a:gd name="T17" fmla="*/ 51 h 101"/>
                <a:gd name="T18" fmla="*/ 70 w 99"/>
                <a:gd name="T19" fmla="*/ 56 h 101"/>
                <a:gd name="T20" fmla="*/ 80 w 99"/>
                <a:gd name="T21" fmla="*/ 68 h 101"/>
                <a:gd name="T22" fmla="*/ 80 w 99"/>
                <a:gd name="T23" fmla="*/ 73 h 101"/>
                <a:gd name="T24" fmla="*/ 80 w 99"/>
                <a:gd name="T25" fmla="*/ 79 h 101"/>
                <a:gd name="T26" fmla="*/ 89 w 99"/>
                <a:gd name="T27" fmla="*/ 85 h 101"/>
                <a:gd name="T28" fmla="*/ 89 w 99"/>
                <a:gd name="T29" fmla="*/ 90 h 101"/>
                <a:gd name="T30" fmla="*/ 89 w 99"/>
                <a:gd name="T31" fmla="*/ 90 h 101"/>
                <a:gd name="T32" fmla="*/ 99 w 99"/>
                <a:gd name="T33" fmla="*/ 96 h 101"/>
                <a:gd name="T34" fmla="*/ 89 w 99"/>
                <a:gd name="T35" fmla="*/ 101 h 101"/>
                <a:gd name="T36" fmla="*/ 89 w 99"/>
                <a:gd name="T37" fmla="*/ 96 h 101"/>
                <a:gd name="T38" fmla="*/ 80 w 99"/>
                <a:gd name="T39" fmla="*/ 90 h 101"/>
                <a:gd name="T40" fmla="*/ 80 w 99"/>
                <a:gd name="T41" fmla="*/ 90 h 101"/>
                <a:gd name="T42" fmla="*/ 80 w 99"/>
                <a:gd name="T43" fmla="*/ 85 h 101"/>
                <a:gd name="T44" fmla="*/ 70 w 99"/>
                <a:gd name="T45" fmla="*/ 73 h 101"/>
                <a:gd name="T46" fmla="*/ 70 w 99"/>
                <a:gd name="T47" fmla="*/ 68 h 101"/>
                <a:gd name="T48" fmla="*/ 70 w 99"/>
                <a:gd name="T49" fmla="*/ 62 h 101"/>
                <a:gd name="T50" fmla="*/ 60 w 99"/>
                <a:gd name="T51" fmla="*/ 56 h 101"/>
                <a:gd name="T52" fmla="*/ 60 w 99"/>
                <a:gd name="T53" fmla="*/ 51 h 101"/>
                <a:gd name="T54" fmla="*/ 50 w 99"/>
                <a:gd name="T55" fmla="*/ 39 h 101"/>
                <a:gd name="T56" fmla="*/ 50 w 99"/>
                <a:gd name="T57" fmla="*/ 34 h 101"/>
                <a:gd name="T58" fmla="*/ 40 w 99"/>
                <a:gd name="T59" fmla="*/ 28 h 101"/>
                <a:gd name="T60" fmla="*/ 30 w 99"/>
                <a:gd name="T61" fmla="*/ 22 h 101"/>
                <a:gd name="T62" fmla="*/ 20 w 99"/>
                <a:gd name="T63" fmla="*/ 17 h 101"/>
                <a:gd name="T64" fmla="*/ 10 w 99"/>
                <a:gd name="T65" fmla="*/ 11 h 101"/>
                <a:gd name="T66" fmla="*/ 0 w 99"/>
                <a:gd name="T67" fmla="*/ 6 h 101"/>
                <a:gd name="T68" fmla="*/ 0 w 99"/>
                <a:gd name="T69" fmla="*/ 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101"/>
                <a:gd name="T107" fmla="*/ 99 w 99"/>
                <a:gd name="T108" fmla="*/ 101 h 10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101">
                  <a:moveTo>
                    <a:pt x="0" y="0"/>
                  </a:moveTo>
                  <a:lnTo>
                    <a:pt x="10" y="6"/>
                  </a:lnTo>
                  <a:lnTo>
                    <a:pt x="30" y="11"/>
                  </a:lnTo>
                  <a:lnTo>
                    <a:pt x="40" y="17"/>
                  </a:lnTo>
                  <a:lnTo>
                    <a:pt x="50" y="22"/>
                  </a:lnTo>
                  <a:lnTo>
                    <a:pt x="50" y="28"/>
                  </a:lnTo>
                  <a:lnTo>
                    <a:pt x="60" y="39"/>
                  </a:lnTo>
                  <a:lnTo>
                    <a:pt x="70" y="45"/>
                  </a:lnTo>
                  <a:lnTo>
                    <a:pt x="70" y="51"/>
                  </a:lnTo>
                  <a:lnTo>
                    <a:pt x="70" y="56"/>
                  </a:lnTo>
                  <a:lnTo>
                    <a:pt x="80" y="68"/>
                  </a:lnTo>
                  <a:lnTo>
                    <a:pt x="80" y="73"/>
                  </a:lnTo>
                  <a:lnTo>
                    <a:pt x="80" y="79"/>
                  </a:lnTo>
                  <a:lnTo>
                    <a:pt x="89" y="85"/>
                  </a:lnTo>
                  <a:lnTo>
                    <a:pt x="89" y="90"/>
                  </a:lnTo>
                  <a:lnTo>
                    <a:pt x="99" y="96"/>
                  </a:lnTo>
                  <a:lnTo>
                    <a:pt x="89" y="101"/>
                  </a:lnTo>
                  <a:lnTo>
                    <a:pt x="89" y="96"/>
                  </a:lnTo>
                  <a:lnTo>
                    <a:pt x="80" y="90"/>
                  </a:lnTo>
                  <a:lnTo>
                    <a:pt x="80" y="85"/>
                  </a:lnTo>
                  <a:lnTo>
                    <a:pt x="70" y="73"/>
                  </a:lnTo>
                  <a:lnTo>
                    <a:pt x="70" y="68"/>
                  </a:lnTo>
                  <a:lnTo>
                    <a:pt x="70" y="62"/>
                  </a:lnTo>
                  <a:lnTo>
                    <a:pt x="60" y="56"/>
                  </a:lnTo>
                  <a:lnTo>
                    <a:pt x="60" y="51"/>
                  </a:lnTo>
                  <a:lnTo>
                    <a:pt x="50" y="39"/>
                  </a:lnTo>
                  <a:lnTo>
                    <a:pt x="50" y="34"/>
                  </a:lnTo>
                  <a:lnTo>
                    <a:pt x="40" y="28"/>
                  </a:lnTo>
                  <a:lnTo>
                    <a:pt x="30" y="22"/>
                  </a:lnTo>
                  <a:lnTo>
                    <a:pt x="20" y="17"/>
                  </a:lnTo>
                  <a:lnTo>
                    <a:pt x="10" y="11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2" name="Freeform 39"/>
            <p:cNvSpPr>
              <a:spLocks/>
            </p:cNvSpPr>
            <p:nvPr/>
          </p:nvSpPr>
          <p:spPr bwMode="auto">
            <a:xfrm>
              <a:off x="1009" y="3711"/>
              <a:ext cx="10" cy="6"/>
            </a:xfrm>
            <a:custGeom>
              <a:avLst/>
              <a:gdLst>
                <a:gd name="T0" fmla="*/ 10 w 10"/>
                <a:gd name="T1" fmla="*/ 6 h 6"/>
                <a:gd name="T2" fmla="*/ 0 w 10"/>
                <a:gd name="T3" fmla="*/ 6 h 6"/>
                <a:gd name="T4" fmla="*/ 0 w 10"/>
                <a:gd name="T5" fmla="*/ 0 h 6"/>
                <a:gd name="T6" fmla="*/ 0 w 10"/>
                <a:gd name="T7" fmla="*/ 0 h 6"/>
                <a:gd name="T8" fmla="*/ 10 w 10"/>
                <a:gd name="T9" fmla="*/ 0 h 6"/>
                <a:gd name="T10" fmla="*/ 1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1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3" name="Freeform 40"/>
            <p:cNvSpPr>
              <a:spLocks/>
            </p:cNvSpPr>
            <p:nvPr/>
          </p:nvSpPr>
          <p:spPr bwMode="auto">
            <a:xfrm>
              <a:off x="1118" y="3863"/>
              <a:ext cx="1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0 h 6"/>
                <a:gd name="T10" fmla="*/ 0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4" name="Freeform 41"/>
            <p:cNvSpPr>
              <a:spLocks/>
            </p:cNvSpPr>
            <p:nvPr/>
          </p:nvSpPr>
          <p:spPr bwMode="auto">
            <a:xfrm>
              <a:off x="1049" y="3750"/>
              <a:ext cx="69" cy="113"/>
            </a:xfrm>
            <a:custGeom>
              <a:avLst/>
              <a:gdLst>
                <a:gd name="T0" fmla="*/ 10 w 69"/>
                <a:gd name="T1" fmla="*/ 0 h 113"/>
                <a:gd name="T2" fmla="*/ 10 w 69"/>
                <a:gd name="T3" fmla="*/ 0 h 113"/>
                <a:gd name="T4" fmla="*/ 10 w 69"/>
                <a:gd name="T5" fmla="*/ 6 h 113"/>
                <a:gd name="T6" fmla="*/ 20 w 69"/>
                <a:gd name="T7" fmla="*/ 12 h 113"/>
                <a:gd name="T8" fmla="*/ 20 w 69"/>
                <a:gd name="T9" fmla="*/ 17 h 113"/>
                <a:gd name="T10" fmla="*/ 30 w 69"/>
                <a:gd name="T11" fmla="*/ 29 h 113"/>
                <a:gd name="T12" fmla="*/ 30 w 69"/>
                <a:gd name="T13" fmla="*/ 34 h 113"/>
                <a:gd name="T14" fmla="*/ 40 w 69"/>
                <a:gd name="T15" fmla="*/ 40 h 113"/>
                <a:gd name="T16" fmla="*/ 40 w 69"/>
                <a:gd name="T17" fmla="*/ 51 h 113"/>
                <a:gd name="T18" fmla="*/ 50 w 69"/>
                <a:gd name="T19" fmla="*/ 57 h 113"/>
                <a:gd name="T20" fmla="*/ 50 w 69"/>
                <a:gd name="T21" fmla="*/ 68 h 113"/>
                <a:gd name="T22" fmla="*/ 50 w 69"/>
                <a:gd name="T23" fmla="*/ 74 h 113"/>
                <a:gd name="T24" fmla="*/ 59 w 69"/>
                <a:gd name="T25" fmla="*/ 85 h 113"/>
                <a:gd name="T26" fmla="*/ 59 w 69"/>
                <a:gd name="T27" fmla="*/ 91 h 113"/>
                <a:gd name="T28" fmla="*/ 69 w 69"/>
                <a:gd name="T29" fmla="*/ 96 h 113"/>
                <a:gd name="T30" fmla="*/ 69 w 69"/>
                <a:gd name="T31" fmla="*/ 108 h 113"/>
                <a:gd name="T32" fmla="*/ 69 w 69"/>
                <a:gd name="T33" fmla="*/ 113 h 113"/>
                <a:gd name="T34" fmla="*/ 69 w 69"/>
                <a:gd name="T35" fmla="*/ 113 h 113"/>
                <a:gd name="T36" fmla="*/ 59 w 69"/>
                <a:gd name="T37" fmla="*/ 108 h 113"/>
                <a:gd name="T38" fmla="*/ 59 w 69"/>
                <a:gd name="T39" fmla="*/ 102 h 113"/>
                <a:gd name="T40" fmla="*/ 59 w 69"/>
                <a:gd name="T41" fmla="*/ 96 h 113"/>
                <a:gd name="T42" fmla="*/ 50 w 69"/>
                <a:gd name="T43" fmla="*/ 85 h 113"/>
                <a:gd name="T44" fmla="*/ 50 w 69"/>
                <a:gd name="T45" fmla="*/ 79 h 113"/>
                <a:gd name="T46" fmla="*/ 40 w 69"/>
                <a:gd name="T47" fmla="*/ 68 h 113"/>
                <a:gd name="T48" fmla="*/ 40 w 69"/>
                <a:gd name="T49" fmla="*/ 62 h 113"/>
                <a:gd name="T50" fmla="*/ 40 w 69"/>
                <a:gd name="T51" fmla="*/ 51 h 113"/>
                <a:gd name="T52" fmla="*/ 30 w 69"/>
                <a:gd name="T53" fmla="*/ 46 h 113"/>
                <a:gd name="T54" fmla="*/ 30 w 69"/>
                <a:gd name="T55" fmla="*/ 40 h 113"/>
                <a:gd name="T56" fmla="*/ 20 w 69"/>
                <a:gd name="T57" fmla="*/ 29 h 113"/>
                <a:gd name="T58" fmla="*/ 20 w 69"/>
                <a:gd name="T59" fmla="*/ 23 h 113"/>
                <a:gd name="T60" fmla="*/ 10 w 69"/>
                <a:gd name="T61" fmla="*/ 17 h 113"/>
                <a:gd name="T62" fmla="*/ 10 w 69"/>
                <a:gd name="T63" fmla="*/ 12 h 113"/>
                <a:gd name="T64" fmla="*/ 10 w 69"/>
                <a:gd name="T65" fmla="*/ 6 h 113"/>
                <a:gd name="T66" fmla="*/ 0 w 69"/>
                <a:gd name="T67" fmla="*/ 6 h 113"/>
                <a:gd name="T68" fmla="*/ 10 w 69"/>
                <a:gd name="T69" fmla="*/ 0 h 1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9"/>
                <a:gd name="T106" fmla="*/ 0 h 113"/>
                <a:gd name="T107" fmla="*/ 69 w 69"/>
                <a:gd name="T108" fmla="*/ 113 h 11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9" h="113">
                  <a:moveTo>
                    <a:pt x="10" y="0"/>
                  </a:moveTo>
                  <a:lnTo>
                    <a:pt x="10" y="0"/>
                  </a:lnTo>
                  <a:lnTo>
                    <a:pt x="10" y="6"/>
                  </a:lnTo>
                  <a:lnTo>
                    <a:pt x="20" y="12"/>
                  </a:lnTo>
                  <a:lnTo>
                    <a:pt x="20" y="17"/>
                  </a:lnTo>
                  <a:lnTo>
                    <a:pt x="30" y="29"/>
                  </a:lnTo>
                  <a:lnTo>
                    <a:pt x="30" y="34"/>
                  </a:lnTo>
                  <a:lnTo>
                    <a:pt x="40" y="40"/>
                  </a:lnTo>
                  <a:lnTo>
                    <a:pt x="40" y="51"/>
                  </a:lnTo>
                  <a:lnTo>
                    <a:pt x="50" y="57"/>
                  </a:lnTo>
                  <a:lnTo>
                    <a:pt x="50" y="68"/>
                  </a:lnTo>
                  <a:lnTo>
                    <a:pt x="50" y="74"/>
                  </a:lnTo>
                  <a:lnTo>
                    <a:pt x="59" y="85"/>
                  </a:lnTo>
                  <a:lnTo>
                    <a:pt x="59" y="91"/>
                  </a:lnTo>
                  <a:lnTo>
                    <a:pt x="69" y="96"/>
                  </a:lnTo>
                  <a:lnTo>
                    <a:pt x="69" y="108"/>
                  </a:lnTo>
                  <a:lnTo>
                    <a:pt x="69" y="113"/>
                  </a:lnTo>
                  <a:lnTo>
                    <a:pt x="59" y="108"/>
                  </a:lnTo>
                  <a:lnTo>
                    <a:pt x="59" y="102"/>
                  </a:lnTo>
                  <a:lnTo>
                    <a:pt x="59" y="96"/>
                  </a:lnTo>
                  <a:lnTo>
                    <a:pt x="50" y="85"/>
                  </a:lnTo>
                  <a:lnTo>
                    <a:pt x="50" y="79"/>
                  </a:lnTo>
                  <a:lnTo>
                    <a:pt x="40" y="68"/>
                  </a:lnTo>
                  <a:lnTo>
                    <a:pt x="40" y="62"/>
                  </a:lnTo>
                  <a:lnTo>
                    <a:pt x="40" y="51"/>
                  </a:lnTo>
                  <a:lnTo>
                    <a:pt x="30" y="46"/>
                  </a:lnTo>
                  <a:lnTo>
                    <a:pt x="30" y="40"/>
                  </a:lnTo>
                  <a:lnTo>
                    <a:pt x="20" y="29"/>
                  </a:lnTo>
                  <a:lnTo>
                    <a:pt x="20" y="23"/>
                  </a:lnTo>
                  <a:lnTo>
                    <a:pt x="10" y="17"/>
                  </a:lnTo>
                  <a:lnTo>
                    <a:pt x="10" y="12"/>
                  </a:lnTo>
                  <a:lnTo>
                    <a:pt x="10" y="6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5" name="Freeform 42"/>
            <p:cNvSpPr>
              <a:spLocks/>
            </p:cNvSpPr>
            <p:nvPr/>
          </p:nvSpPr>
          <p:spPr bwMode="auto">
            <a:xfrm>
              <a:off x="1049" y="3750"/>
              <a:ext cx="10" cy="6"/>
            </a:xfrm>
            <a:custGeom>
              <a:avLst/>
              <a:gdLst>
                <a:gd name="T0" fmla="*/ 0 w 10"/>
                <a:gd name="T1" fmla="*/ 6 h 6"/>
                <a:gd name="T2" fmla="*/ 0 w 10"/>
                <a:gd name="T3" fmla="*/ 0 h 6"/>
                <a:gd name="T4" fmla="*/ 0 w 10"/>
                <a:gd name="T5" fmla="*/ 0 h 6"/>
                <a:gd name="T6" fmla="*/ 0 w 10"/>
                <a:gd name="T7" fmla="*/ 0 h 6"/>
                <a:gd name="T8" fmla="*/ 10 w 10"/>
                <a:gd name="T9" fmla="*/ 0 h 6"/>
                <a:gd name="T10" fmla="*/ 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6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6" name="Freeform 43"/>
            <p:cNvSpPr>
              <a:spLocks/>
            </p:cNvSpPr>
            <p:nvPr/>
          </p:nvSpPr>
          <p:spPr bwMode="auto">
            <a:xfrm>
              <a:off x="1079" y="4004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10 w 10"/>
                <a:gd name="T3" fmla="*/ 0 h 1"/>
                <a:gd name="T4" fmla="*/ 10 w 10"/>
                <a:gd name="T5" fmla="*/ 0 h 1"/>
                <a:gd name="T6" fmla="*/ 10 w 10"/>
                <a:gd name="T7" fmla="*/ 0 h 1"/>
                <a:gd name="T8" fmla="*/ 0 w 10"/>
                <a:gd name="T9" fmla="*/ 0 h 1"/>
                <a:gd name="T10" fmla="*/ 10 w 10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"/>
                <a:gd name="T20" fmla="*/ 10 w 10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7" name="Freeform 44"/>
            <p:cNvSpPr>
              <a:spLocks/>
            </p:cNvSpPr>
            <p:nvPr/>
          </p:nvSpPr>
          <p:spPr bwMode="auto">
            <a:xfrm>
              <a:off x="1079" y="3829"/>
              <a:ext cx="29" cy="175"/>
            </a:xfrm>
            <a:custGeom>
              <a:avLst/>
              <a:gdLst>
                <a:gd name="T0" fmla="*/ 10 w 29"/>
                <a:gd name="T1" fmla="*/ 0 h 175"/>
                <a:gd name="T2" fmla="*/ 20 w 29"/>
                <a:gd name="T3" fmla="*/ 17 h 175"/>
                <a:gd name="T4" fmla="*/ 20 w 29"/>
                <a:gd name="T5" fmla="*/ 29 h 175"/>
                <a:gd name="T6" fmla="*/ 20 w 29"/>
                <a:gd name="T7" fmla="*/ 45 h 175"/>
                <a:gd name="T8" fmla="*/ 29 w 29"/>
                <a:gd name="T9" fmla="*/ 57 h 175"/>
                <a:gd name="T10" fmla="*/ 29 w 29"/>
                <a:gd name="T11" fmla="*/ 68 h 175"/>
                <a:gd name="T12" fmla="*/ 29 w 29"/>
                <a:gd name="T13" fmla="*/ 79 h 175"/>
                <a:gd name="T14" fmla="*/ 29 w 29"/>
                <a:gd name="T15" fmla="*/ 91 h 175"/>
                <a:gd name="T16" fmla="*/ 20 w 29"/>
                <a:gd name="T17" fmla="*/ 108 h 175"/>
                <a:gd name="T18" fmla="*/ 20 w 29"/>
                <a:gd name="T19" fmla="*/ 113 h 175"/>
                <a:gd name="T20" fmla="*/ 20 w 29"/>
                <a:gd name="T21" fmla="*/ 124 h 175"/>
                <a:gd name="T22" fmla="*/ 20 w 29"/>
                <a:gd name="T23" fmla="*/ 136 h 175"/>
                <a:gd name="T24" fmla="*/ 10 w 29"/>
                <a:gd name="T25" fmla="*/ 147 h 175"/>
                <a:gd name="T26" fmla="*/ 10 w 29"/>
                <a:gd name="T27" fmla="*/ 153 h 175"/>
                <a:gd name="T28" fmla="*/ 10 w 29"/>
                <a:gd name="T29" fmla="*/ 158 h 175"/>
                <a:gd name="T30" fmla="*/ 10 w 29"/>
                <a:gd name="T31" fmla="*/ 170 h 175"/>
                <a:gd name="T32" fmla="*/ 10 w 29"/>
                <a:gd name="T33" fmla="*/ 175 h 175"/>
                <a:gd name="T34" fmla="*/ 0 w 29"/>
                <a:gd name="T35" fmla="*/ 175 h 175"/>
                <a:gd name="T36" fmla="*/ 0 w 29"/>
                <a:gd name="T37" fmla="*/ 170 h 175"/>
                <a:gd name="T38" fmla="*/ 0 w 29"/>
                <a:gd name="T39" fmla="*/ 158 h 175"/>
                <a:gd name="T40" fmla="*/ 10 w 29"/>
                <a:gd name="T41" fmla="*/ 153 h 175"/>
                <a:gd name="T42" fmla="*/ 10 w 29"/>
                <a:gd name="T43" fmla="*/ 141 h 175"/>
                <a:gd name="T44" fmla="*/ 10 w 29"/>
                <a:gd name="T45" fmla="*/ 136 h 175"/>
                <a:gd name="T46" fmla="*/ 10 w 29"/>
                <a:gd name="T47" fmla="*/ 124 h 175"/>
                <a:gd name="T48" fmla="*/ 20 w 29"/>
                <a:gd name="T49" fmla="*/ 113 h 175"/>
                <a:gd name="T50" fmla="*/ 20 w 29"/>
                <a:gd name="T51" fmla="*/ 102 h 175"/>
                <a:gd name="T52" fmla="*/ 20 w 29"/>
                <a:gd name="T53" fmla="*/ 91 h 175"/>
                <a:gd name="T54" fmla="*/ 20 w 29"/>
                <a:gd name="T55" fmla="*/ 79 h 175"/>
                <a:gd name="T56" fmla="*/ 20 w 29"/>
                <a:gd name="T57" fmla="*/ 68 h 175"/>
                <a:gd name="T58" fmla="*/ 20 w 29"/>
                <a:gd name="T59" fmla="*/ 57 h 175"/>
                <a:gd name="T60" fmla="*/ 20 w 29"/>
                <a:gd name="T61" fmla="*/ 45 h 175"/>
                <a:gd name="T62" fmla="*/ 10 w 29"/>
                <a:gd name="T63" fmla="*/ 34 h 175"/>
                <a:gd name="T64" fmla="*/ 10 w 29"/>
                <a:gd name="T65" fmla="*/ 17 h 175"/>
                <a:gd name="T66" fmla="*/ 0 w 29"/>
                <a:gd name="T67" fmla="*/ 6 h 175"/>
                <a:gd name="T68" fmla="*/ 10 w 29"/>
                <a:gd name="T69" fmla="*/ 0 h 1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"/>
                <a:gd name="T106" fmla="*/ 0 h 175"/>
                <a:gd name="T107" fmla="*/ 29 w 29"/>
                <a:gd name="T108" fmla="*/ 175 h 17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" h="175">
                  <a:moveTo>
                    <a:pt x="10" y="0"/>
                  </a:moveTo>
                  <a:lnTo>
                    <a:pt x="20" y="17"/>
                  </a:lnTo>
                  <a:lnTo>
                    <a:pt x="20" y="29"/>
                  </a:lnTo>
                  <a:lnTo>
                    <a:pt x="20" y="45"/>
                  </a:lnTo>
                  <a:lnTo>
                    <a:pt x="29" y="57"/>
                  </a:lnTo>
                  <a:lnTo>
                    <a:pt x="29" y="68"/>
                  </a:lnTo>
                  <a:lnTo>
                    <a:pt x="29" y="79"/>
                  </a:lnTo>
                  <a:lnTo>
                    <a:pt x="29" y="91"/>
                  </a:lnTo>
                  <a:lnTo>
                    <a:pt x="20" y="108"/>
                  </a:lnTo>
                  <a:lnTo>
                    <a:pt x="20" y="113"/>
                  </a:lnTo>
                  <a:lnTo>
                    <a:pt x="20" y="124"/>
                  </a:lnTo>
                  <a:lnTo>
                    <a:pt x="20" y="136"/>
                  </a:lnTo>
                  <a:lnTo>
                    <a:pt x="10" y="147"/>
                  </a:lnTo>
                  <a:lnTo>
                    <a:pt x="10" y="153"/>
                  </a:lnTo>
                  <a:lnTo>
                    <a:pt x="10" y="158"/>
                  </a:lnTo>
                  <a:lnTo>
                    <a:pt x="10" y="170"/>
                  </a:lnTo>
                  <a:lnTo>
                    <a:pt x="10" y="175"/>
                  </a:lnTo>
                  <a:lnTo>
                    <a:pt x="0" y="175"/>
                  </a:lnTo>
                  <a:lnTo>
                    <a:pt x="0" y="170"/>
                  </a:lnTo>
                  <a:lnTo>
                    <a:pt x="0" y="158"/>
                  </a:lnTo>
                  <a:lnTo>
                    <a:pt x="10" y="153"/>
                  </a:lnTo>
                  <a:lnTo>
                    <a:pt x="10" y="141"/>
                  </a:lnTo>
                  <a:lnTo>
                    <a:pt x="10" y="136"/>
                  </a:lnTo>
                  <a:lnTo>
                    <a:pt x="10" y="124"/>
                  </a:lnTo>
                  <a:lnTo>
                    <a:pt x="20" y="113"/>
                  </a:lnTo>
                  <a:lnTo>
                    <a:pt x="20" y="102"/>
                  </a:lnTo>
                  <a:lnTo>
                    <a:pt x="20" y="91"/>
                  </a:lnTo>
                  <a:lnTo>
                    <a:pt x="20" y="79"/>
                  </a:lnTo>
                  <a:lnTo>
                    <a:pt x="20" y="68"/>
                  </a:lnTo>
                  <a:lnTo>
                    <a:pt x="20" y="57"/>
                  </a:lnTo>
                  <a:lnTo>
                    <a:pt x="20" y="45"/>
                  </a:lnTo>
                  <a:lnTo>
                    <a:pt x="10" y="34"/>
                  </a:lnTo>
                  <a:lnTo>
                    <a:pt x="10" y="17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8" name="Freeform 45"/>
            <p:cNvSpPr>
              <a:spLocks/>
            </p:cNvSpPr>
            <p:nvPr/>
          </p:nvSpPr>
          <p:spPr bwMode="auto">
            <a:xfrm>
              <a:off x="1079" y="3829"/>
              <a:ext cx="10" cy="6"/>
            </a:xfrm>
            <a:custGeom>
              <a:avLst/>
              <a:gdLst>
                <a:gd name="T0" fmla="*/ 0 w 10"/>
                <a:gd name="T1" fmla="*/ 6 h 6"/>
                <a:gd name="T2" fmla="*/ 0 w 10"/>
                <a:gd name="T3" fmla="*/ 6 h 6"/>
                <a:gd name="T4" fmla="*/ 0 w 10"/>
                <a:gd name="T5" fmla="*/ 0 h 6"/>
                <a:gd name="T6" fmla="*/ 0 w 10"/>
                <a:gd name="T7" fmla="*/ 0 h 6"/>
                <a:gd name="T8" fmla="*/ 10 w 10"/>
                <a:gd name="T9" fmla="*/ 0 h 6"/>
                <a:gd name="T10" fmla="*/ 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9" name="Freeform 46"/>
            <p:cNvSpPr>
              <a:spLocks/>
            </p:cNvSpPr>
            <p:nvPr/>
          </p:nvSpPr>
          <p:spPr bwMode="auto">
            <a:xfrm>
              <a:off x="970" y="3581"/>
              <a:ext cx="10" cy="6"/>
            </a:xfrm>
            <a:custGeom>
              <a:avLst/>
              <a:gdLst>
                <a:gd name="T0" fmla="*/ 10 w 10"/>
                <a:gd name="T1" fmla="*/ 0 h 6"/>
                <a:gd name="T2" fmla="*/ 10 w 10"/>
                <a:gd name="T3" fmla="*/ 0 h 6"/>
                <a:gd name="T4" fmla="*/ 10 w 10"/>
                <a:gd name="T5" fmla="*/ 0 h 6"/>
                <a:gd name="T6" fmla="*/ 0 w 10"/>
                <a:gd name="T7" fmla="*/ 6 h 6"/>
                <a:gd name="T8" fmla="*/ 0 w 10"/>
                <a:gd name="T9" fmla="*/ 6 h 6"/>
                <a:gd name="T10" fmla="*/ 10 w 10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10" y="0"/>
                  </a:moveTo>
                  <a:lnTo>
                    <a:pt x="10" y="0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0" name="Freeform 47"/>
            <p:cNvSpPr>
              <a:spLocks/>
            </p:cNvSpPr>
            <p:nvPr/>
          </p:nvSpPr>
          <p:spPr bwMode="auto">
            <a:xfrm>
              <a:off x="851" y="3519"/>
              <a:ext cx="129" cy="68"/>
            </a:xfrm>
            <a:custGeom>
              <a:avLst/>
              <a:gdLst>
                <a:gd name="T0" fmla="*/ 10 w 129"/>
                <a:gd name="T1" fmla="*/ 0 h 68"/>
                <a:gd name="T2" fmla="*/ 10 w 129"/>
                <a:gd name="T3" fmla="*/ 0 h 68"/>
                <a:gd name="T4" fmla="*/ 20 w 129"/>
                <a:gd name="T5" fmla="*/ 6 h 68"/>
                <a:gd name="T6" fmla="*/ 30 w 129"/>
                <a:gd name="T7" fmla="*/ 6 h 68"/>
                <a:gd name="T8" fmla="*/ 30 w 129"/>
                <a:gd name="T9" fmla="*/ 11 h 68"/>
                <a:gd name="T10" fmla="*/ 40 w 129"/>
                <a:gd name="T11" fmla="*/ 11 h 68"/>
                <a:gd name="T12" fmla="*/ 50 w 129"/>
                <a:gd name="T13" fmla="*/ 17 h 68"/>
                <a:gd name="T14" fmla="*/ 60 w 129"/>
                <a:gd name="T15" fmla="*/ 23 h 68"/>
                <a:gd name="T16" fmla="*/ 60 w 129"/>
                <a:gd name="T17" fmla="*/ 28 h 68"/>
                <a:gd name="T18" fmla="*/ 69 w 129"/>
                <a:gd name="T19" fmla="*/ 28 h 68"/>
                <a:gd name="T20" fmla="*/ 79 w 129"/>
                <a:gd name="T21" fmla="*/ 34 h 68"/>
                <a:gd name="T22" fmla="*/ 89 w 129"/>
                <a:gd name="T23" fmla="*/ 40 h 68"/>
                <a:gd name="T24" fmla="*/ 89 w 129"/>
                <a:gd name="T25" fmla="*/ 45 h 68"/>
                <a:gd name="T26" fmla="*/ 99 w 129"/>
                <a:gd name="T27" fmla="*/ 45 h 68"/>
                <a:gd name="T28" fmla="*/ 109 w 129"/>
                <a:gd name="T29" fmla="*/ 51 h 68"/>
                <a:gd name="T30" fmla="*/ 119 w 129"/>
                <a:gd name="T31" fmla="*/ 57 h 68"/>
                <a:gd name="T32" fmla="*/ 129 w 129"/>
                <a:gd name="T33" fmla="*/ 62 h 68"/>
                <a:gd name="T34" fmla="*/ 119 w 129"/>
                <a:gd name="T35" fmla="*/ 68 h 68"/>
                <a:gd name="T36" fmla="*/ 109 w 129"/>
                <a:gd name="T37" fmla="*/ 62 h 68"/>
                <a:gd name="T38" fmla="*/ 109 w 129"/>
                <a:gd name="T39" fmla="*/ 57 h 68"/>
                <a:gd name="T40" fmla="*/ 99 w 129"/>
                <a:gd name="T41" fmla="*/ 51 h 68"/>
                <a:gd name="T42" fmla="*/ 89 w 129"/>
                <a:gd name="T43" fmla="*/ 51 h 68"/>
                <a:gd name="T44" fmla="*/ 79 w 129"/>
                <a:gd name="T45" fmla="*/ 45 h 68"/>
                <a:gd name="T46" fmla="*/ 69 w 129"/>
                <a:gd name="T47" fmla="*/ 40 h 68"/>
                <a:gd name="T48" fmla="*/ 69 w 129"/>
                <a:gd name="T49" fmla="*/ 34 h 68"/>
                <a:gd name="T50" fmla="*/ 60 w 129"/>
                <a:gd name="T51" fmla="*/ 34 h 68"/>
                <a:gd name="T52" fmla="*/ 50 w 129"/>
                <a:gd name="T53" fmla="*/ 28 h 68"/>
                <a:gd name="T54" fmla="*/ 50 w 129"/>
                <a:gd name="T55" fmla="*/ 23 h 68"/>
                <a:gd name="T56" fmla="*/ 40 w 129"/>
                <a:gd name="T57" fmla="*/ 23 h 68"/>
                <a:gd name="T58" fmla="*/ 30 w 129"/>
                <a:gd name="T59" fmla="*/ 17 h 68"/>
                <a:gd name="T60" fmla="*/ 20 w 129"/>
                <a:gd name="T61" fmla="*/ 11 h 68"/>
                <a:gd name="T62" fmla="*/ 20 w 129"/>
                <a:gd name="T63" fmla="*/ 11 h 68"/>
                <a:gd name="T64" fmla="*/ 10 w 129"/>
                <a:gd name="T65" fmla="*/ 6 h 68"/>
                <a:gd name="T66" fmla="*/ 0 w 129"/>
                <a:gd name="T67" fmla="*/ 6 h 68"/>
                <a:gd name="T68" fmla="*/ 10 w 129"/>
                <a:gd name="T69" fmla="*/ 0 h 6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9"/>
                <a:gd name="T106" fmla="*/ 0 h 68"/>
                <a:gd name="T107" fmla="*/ 129 w 129"/>
                <a:gd name="T108" fmla="*/ 68 h 6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9" h="68">
                  <a:moveTo>
                    <a:pt x="10" y="0"/>
                  </a:moveTo>
                  <a:lnTo>
                    <a:pt x="10" y="0"/>
                  </a:lnTo>
                  <a:lnTo>
                    <a:pt x="20" y="6"/>
                  </a:lnTo>
                  <a:lnTo>
                    <a:pt x="30" y="6"/>
                  </a:lnTo>
                  <a:lnTo>
                    <a:pt x="30" y="11"/>
                  </a:lnTo>
                  <a:lnTo>
                    <a:pt x="40" y="11"/>
                  </a:lnTo>
                  <a:lnTo>
                    <a:pt x="50" y="17"/>
                  </a:lnTo>
                  <a:lnTo>
                    <a:pt x="60" y="23"/>
                  </a:lnTo>
                  <a:lnTo>
                    <a:pt x="60" y="28"/>
                  </a:lnTo>
                  <a:lnTo>
                    <a:pt x="69" y="28"/>
                  </a:lnTo>
                  <a:lnTo>
                    <a:pt x="79" y="34"/>
                  </a:lnTo>
                  <a:lnTo>
                    <a:pt x="89" y="40"/>
                  </a:lnTo>
                  <a:lnTo>
                    <a:pt x="89" y="45"/>
                  </a:lnTo>
                  <a:lnTo>
                    <a:pt x="99" y="45"/>
                  </a:lnTo>
                  <a:lnTo>
                    <a:pt x="109" y="51"/>
                  </a:lnTo>
                  <a:lnTo>
                    <a:pt x="119" y="57"/>
                  </a:lnTo>
                  <a:lnTo>
                    <a:pt x="129" y="62"/>
                  </a:lnTo>
                  <a:lnTo>
                    <a:pt x="119" y="68"/>
                  </a:lnTo>
                  <a:lnTo>
                    <a:pt x="109" y="62"/>
                  </a:lnTo>
                  <a:lnTo>
                    <a:pt x="109" y="57"/>
                  </a:lnTo>
                  <a:lnTo>
                    <a:pt x="99" y="51"/>
                  </a:lnTo>
                  <a:lnTo>
                    <a:pt x="89" y="51"/>
                  </a:lnTo>
                  <a:lnTo>
                    <a:pt x="79" y="45"/>
                  </a:lnTo>
                  <a:lnTo>
                    <a:pt x="69" y="40"/>
                  </a:lnTo>
                  <a:lnTo>
                    <a:pt x="69" y="34"/>
                  </a:lnTo>
                  <a:lnTo>
                    <a:pt x="60" y="34"/>
                  </a:lnTo>
                  <a:lnTo>
                    <a:pt x="50" y="28"/>
                  </a:lnTo>
                  <a:lnTo>
                    <a:pt x="50" y="23"/>
                  </a:lnTo>
                  <a:lnTo>
                    <a:pt x="40" y="23"/>
                  </a:lnTo>
                  <a:lnTo>
                    <a:pt x="30" y="17"/>
                  </a:lnTo>
                  <a:lnTo>
                    <a:pt x="20" y="11"/>
                  </a:lnTo>
                  <a:lnTo>
                    <a:pt x="10" y="6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1" name="Freeform 48"/>
            <p:cNvSpPr>
              <a:spLocks/>
            </p:cNvSpPr>
            <p:nvPr/>
          </p:nvSpPr>
          <p:spPr bwMode="auto">
            <a:xfrm>
              <a:off x="851" y="3519"/>
              <a:ext cx="10" cy="6"/>
            </a:xfrm>
            <a:custGeom>
              <a:avLst/>
              <a:gdLst>
                <a:gd name="T0" fmla="*/ 0 w 10"/>
                <a:gd name="T1" fmla="*/ 6 h 6"/>
                <a:gd name="T2" fmla="*/ 0 w 10"/>
                <a:gd name="T3" fmla="*/ 0 h 6"/>
                <a:gd name="T4" fmla="*/ 0 w 10"/>
                <a:gd name="T5" fmla="*/ 0 h 6"/>
                <a:gd name="T6" fmla="*/ 0 w 10"/>
                <a:gd name="T7" fmla="*/ 0 h 6"/>
                <a:gd name="T8" fmla="*/ 10 w 10"/>
                <a:gd name="T9" fmla="*/ 0 h 6"/>
                <a:gd name="T10" fmla="*/ 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6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2" name="Freeform 49"/>
            <p:cNvSpPr>
              <a:spLocks/>
            </p:cNvSpPr>
            <p:nvPr/>
          </p:nvSpPr>
          <p:spPr bwMode="auto">
            <a:xfrm>
              <a:off x="1089" y="3655"/>
              <a:ext cx="10" cy="5"/>
            </a:xfrm>
            <a:custGeom>
              <a:avLst/>
              <a:gdLst>
                <a:gd name="T0" fmla="*/ 10 w 10"/>
                <a:gd name="T1" fmla="*/ 0 h 5"/>
                <a:gd name="T2" fmla="*/ 10 w 10"/>
                <a:gd name="T3" fmla="*/ 0 h 5"/>
                <a:gd name="T4" fmla="*/ 10 w 10"/>
                <a:gd name="T5" fmla="*/ 5 h 5"/>
                <a:gd name="T6" fmla="*/ 10 w 10"/>
                <a:gd name="T7" fmla="*/ 5 h 5"/>
                <a:gd name="T8" fmla="*/ 0 w 10"/>
                <a:gd name="T9" fmla="*/ 5 h 5"/>
                <a:gd name="T10" fmla="*/ 10 w 10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10" y="0"/>
                  </a:moveTo>
                  <a:lnTo>
                    <a:pt x="10" y="0"/>
                  </a:lnTo>
                  <a:lnTo>
                    <a:pt x="10" y="5"/>
                  </a:lnTo>
                  <a:lnTo>
                    <a:pt x="0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3" name="Freeform 50"/>
            <p:cNvSpPr>
              <a:spLocks/>
            </p:cNvSpPr>
            <p:nvPr/>
          </p:nvSpPr>
          <p:spPr bwMode="auto">
            <a:xfrm>
              <a:off x="1009" y="3576"/>
              <a:ext cx="90" cy="84"/>
            </a:xfrm>
            <a:custGeom>
              <a:avLst/>
              <a:gdLst>
                <a:gd name="T0" fmla="*/ 0 w 90"/>
                <a:gd name="T1" fmla="*/ 0 h 84"/>
                <a:gd name="T2" fmla="*/ 10 w 90"/>
                <a:gd name="T3" fmla="*/ 5 h 84"/>
                <a:gd name="T4" fmla="*/ 10 w 90"/>
                <a:gd name="T5" fmla="*/ 5 h 84"/>
                <a:gd name="T6" fmla="*/ 20 w 90"/>
                <a:gd name="T7" fmla="*/ 11 h 84"/>
                <a:gd name="T8" fmla="*/ 20 w 90"/>
                <a:gd name="T9" fmla="*/ 16 h 84"/>
                <a:gd name="T10" fmla="*/ 30 w 90"/>
                <a:gd name="T11" fmla="*/ 16 h 84"/>
                <a:gd name="T12" fmla="*/ 30 w 90"/>
                <a:gd name="T13" fmla="*/ 22 h 84"/>
                <a:gd name="T14" fmla="*/ 40 w 90"/>
                <a:gd name="T15" fmla="*/ 28 h 84"/>
                <a:gd name="T16" fmla="*/ 40 w 90"/>
                <a:gd name="T17" fmla="*/ 33 h 84"/>
                <a:gd name="T18" fmla="*/ 50 w 90"/>
                <a:gd name="T19" fmla="*/ 39 h 84"/>
                <a:gd name="T20" fmla="*/ 60 w 90"/>
                <a:gd name="T21" fmla="*/ 39 h 84"/>
                <a:gd name="T22" fmla="*/ 60 w 90"/>
                <a:gd name="T23" fmla="*/ 45 h 84"/>
                <a:gd name="T24" fmla="*/ 70 w 90"/>
                <a:gd name="T25" fmla="*/ 50 h 84"/>
                <a:gd name="T26" fmla="*/ 70 w 90"/>
                <a:gd name="T27" fmla="*/ 56 h 84"/>
                <a:gd name="T28" fmla="*/ 80 w 90"/>
                <a:gd name="T29" fmla="*/ 62 h 84"/>
                <a:gd name="T30" fmla="*/ 80 w 90"/>
                <a:gd name="T31" fmla="*/ 73 h 84"/>
                <a:gd name="T32" fmla="*/ 90 w 90"/>
                <a:gd name="T33" fmla="*/ 79 h 84"/>
                <a:gd name="T34" fmla="*/ 80 w 90"/>
                <a:gd name="T35" fmla="*/ 84 h 84"/>
                <a:gd name="T36" fmla="*/ 80 w 90"/>
                <a:gd name="T37" fmla="*/ 73 h 84"/>
                <a:gd name="T38" fmla="*/ 70 w 90"/>
                <a:gd name="T39" fmla="*/ 67 h 84"/>
                <a:gd name="T40" fmla="*/ 70 w 90"/>
                <a:gd name="T41" fmla="*/ 62 h 84"/>
                <a:gd name="T42" fmla="*/ 60 w 90"/>
                <a:gd name="T43" fmla="*/ 56 h 84"/>
                <a:gd name="T44" fmla="*/ 60 w 90"/>
                <a:gd name="T45" fmla="*/ 50 h 84"/>
                <a:gd name="T46" fmla="*/ 50 w 90"/>
                <a:gd name="T47" fmla="*/ 45 h 84"/>
                <a:gd name="T48" fmla="*/ 50 w 90"/>
                <a:gd name="T49" fmla="*/ 39 h 84"/>
                <a:gd name="T50" fmla="*/ 40 w 90"/>
                <a:gd name="T51" fmla="*/ 39 h 84"/>
                <a:gd name="T52" fmla="*/ 30 w 90"/>
                <a:gd name="T53" fmla="*/ 33 h 84"/>
                <a:gd name="T54" fmla="*/ 30 w 90"/>
                <a:gd name="T55" fmla="*/ 28 h 84"/>
                <a:gd name="T56" fmla="*/ 20 w 90"/>
                <a:gd name="T57" fmla="*/ 22 h 84"/>
                <a:gd name="T58" fmla="*/ 20 w 90"/>
                <a:gd name="T59" fmla="*/ 22 h 84"/>
                <a:gd name="T60" fmla="*/ 10 w 90"/>
                <a:gd name="T61" fmla="*/ 16 h 84"/>
                <a:gd name="T62" fmla="*/ 10 w 90"/>
                <a:gd name="T63" fmla="*/ 11 h 84"/>
                <a:gd name="T64" fmla="*/ 0 w 90"/>
                <a:gd name="T65" fmla="*/ 11 h 84"/>
                <a:gd name="T66" fmla="*/ 0 w 90"/>
                <a:gd name="T67" fmla="*/ 5 h 84"/>
                <a:gd name="T68" fmla="*/ 0 w 90"/>
                <a:gd name="T69" fmla="*/ 0 h 8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0"/>
                <a:gd name="T106" fmla="*/ 0 h 84"/>
                <a:gd name="T107" fmla="*/ 90 w 90"/>
                <a:gd name="T108" fmla="*/ 84 h 8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0" h="84">
                  <a:moveTo>
                    <a:pt x="0" y="0"/>
                  </a:moveTo>
                  <a:lnTo>
                    <a:pt x="10" y="5"/>
                  </a:lnTo>
                  <a:lnTo>
                    <a:pt x="20" y="11"/>
                  </a:lnTo>
                  <a:lnTo>
                    <a:pt x="20" y="16"/>
                  </a:lnTo>
                  <a:lnTo>
                    <a:pt x="30" y="16"/>
                  </a:lnTo>
                  <a:lnTo>
                    <a:pt x="30" y="22"/>
                  </a:lnTo>
                  <a:lnTo>
                    <a:pt x="40" y="28"/>
                  </a:lnTo>
                  <a:lnTo>
                    <a:pt x="40" y="33"/>
                  </a:lnTo>
                  <a:lnTo>
                    <a:pt x="50" y="39"/>
                  </a:lnTo>
                  <a:lnTo>
                    <a:pt x="60" y="39"/>
                  </a:lnTo>
                  <a:lnTo>
                    <a:pt x="60" y="45"/>
                  </a:lnTo>
                  <a:lnTo>
                    <a:pt x="70" y="50"/>
                  </a:lnTo>
                  <a:lnTo>
                    <a:pt x="70" y="56"/>
                  </a:lnTo>
                  <a:lnTo>
                    <a:pt x="80" y="62"/>
                  </a:lnTo>
                  <a:lnTo>
                    <a:pt x="80" y="73"/>
                  </a:lnTo>
                  <a:lnTo>
                    <a:pt x="90" y="79"/>
                  </a:lnTo>
                  <a:lnTo>
                    <a:pt x="80" y="84"/>
                  </a:lnTo>
                  <a:lnTo>
                    <a:pt x="80" y="73"/>
                  </a:lnTo>
                  <a:lnTo>
                    <a:pt x="70" y="67"/>
                  </a:lnTo>
                  <a:lnTo>
                    <a:pt x="70" y="62"/>
                  </a:lnTo>
                  <a:lnTo>
                    <a:pt x="60" y="56"/>
                  </a:lnTo>
                  <a:lnTo>
                    <a:pt x="60" y="50"/>
                  </a:lnTo>
                  <a:lnTo>
                    <a:pt x="50" y="45"/>
                  </a:lnTo>
                  <a:lnTo>
                    <a:pt x="50" y="39"/>
                  </a:lnTo>
                  <a:lnTo>
                    <a:pt x="40" y="39"/>
                  </a:lnTo>
                  <a:lnTo>
                    <a:pt x="30" y="33"/>
                  </a:lnTo>
                  <a:lnTo>
                    <a:pt x="30" y="28"/>
                  </a:lnTo>
                  <a:lnTo>
                    <a:pt x="20" y="22"/>
                  </a:lnTo>
                  <a:lnTo>
                    <a:pt x="10" y="16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4" name="Freeform 51"/>
            <p:cNvSpPr>
              <a:spLocks/>
            </p:cNvSpPr>
            <p:nvPr/>
          </p:nvSpPr>
          <p:spPr bwMode="auto">
            <a:xfrm>
              <a:off x="1009" y="3576"/>
              <a:ext cx="1" cy="5"/>
            </a:xfrm>
            <a:custGeom>
              <a:avLst/>
              <a:gdLst>
                <a:gd name="T0" fmla="*/ 0 w 1"/>
                <a:gd name="T1" fmla="*/ 5 h 5"/>
                <a:gd name="T2" fmla="*/ 0 w 1"/>
                <a:gd name="T3" fmla="*/ 5 h 5"/>
                <a:gd name="T4" fmla="*/ 0 w 1"/>
                <a:gd name="T5" fmla="*/ 0 h 5"/>
                <a:gd name="T6" fmla="*/ 0 w 1"/>
                <a:gd name="T7" fmla="*/ 0 h 5"/>
                <a:gd name="T8" fmla="*/ 0 w 1"/>
                <a:gd name="T9" fmla="*/ 0 h 5"/>
                <a:gd name="T10" fmla="*/ 0 w 1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5"/>
                <a:gd name="T20" fmla="*/ 1 w 1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5" name="Freeform 52"/>
            <p:cNvSpPr>
              <a:spLocks/>
            </p:cNvSpPr>
            <p:nvPr/>
          </p:nvSpPr>
          <p:spPr bwMode="auto">
            <a:xfrm>
              <a:off x="1128" y="3666"/>
              <a:ext cx="10" cy="5"/>
            </a:xfrm>
            <a:custGeom>
              <a:avLst/>
              <a:gdLst>
                <a:gd name="T0" fmla="*/ 10 w 10"/>
                <a:gd name="T1" fmla="*/ 0 h 5"/>
                <a:gd name="T2" fmla="*/ 10 w 10"/>
                <a:gd name="T3" fmla="*/ 0 h 5"/>
                <a:gd name="T4" fmla="*/ 0 w 10"/>
                <a:gd name="T5" fmla="*/ 5 h 5"/>
                <a:gd name="T6" fmla="*/ 0 w 10"/>
                <a:gd name="T7" fmla="*/ 5 h 5"/>
                <a:gd name="T8" fmla="*/ 0 w 10"/>
                <a:gd name="T9" fmla="*/ 5 h 5"/>
                <a:gd name="T10" fmla="*/ 10 w 10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10" y="0"/>
                  </a:moveTo>
                  <a:lnTo>
                    <a:pt x="10" y="0"/>
                  </a:lnTo>
                  <a:lnTo>
                    <a:pt x="0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6" name="Freeform 53"/>
            <p:cNvSpPr>
              <a:spLocks/>
            </p:cNvSpPr>
            <p:nvPr/>
          </p:nvSpPr>
          <p:spPr bwMode="auto">
            <a:xfrm>
              <a:off x="1049" y="3570"/>
              <a:ext cx="89" cy="101"/>
            </a:xfrm>
            <a:custGeom>
              <a:avLst/>
              <a:gdLst>
                <a:gd name="T0" fmla="*/ 0 w 89"/>
                <a:gd name="T1" fmla="*/ 0 h 101"/>
                <a:gd name="T2" fmla="*/ 0 w 89"/>
                <a:gd name="T3" fmla="*/ 6 h 101"/>
                <a:gd name="T4" fmla="*/ 10 w 89"/>
                <a:gd name="T5" fmla="*/ 11 h 101"/>
                <a:gd name="T6" fmla="*/ 10 w 89"/>
                <a:gd name="T7" fmla="*/ 11 h 101"/>
                <a:gd name="T8" fmla="*/ 20 w 89"/>
                <a:gd name="T9" fmla="*/ 17 h 101"/>
                <a:gd name="T10" fmla="*/ 20 w 89"/>
                <a:gd name="T11" fmla="*/ 22 h 101"/>
                <a:gd name="T12" fmla="*/ 30 w 89"/>
                <a:gd name="T13" fmla="*/ 28 h 101"/>
                <a:gd name="T14" fmla="*/ 40 w 89"/>
                <a:gd name="T15" fmla="*/ 34 h 101"/>
                <a:gd name="T16" fmla="*/ 40 w 89"/>
                <a:gd name="T17" fmla="*/ 39 h 101"/>
                <a:gd name="T18" fmla="*/ 50 w 89"/>
                <a:gd name="T19" fmla="*/ 45 h 101"/>
                <a:gd name="T20" fmla="*/ 50 w 89"/>
                <a:gd name="T21" fmla="*/ 56 h 101"/>
                <a:gd name="T22" fmla="*/ 59 w 89"/>
                <a:gd name="T23" fmla="*/ 62 h 101"/>
                <a:gd name="T24" fmla="*/ 59 w 89"/>
                <a:gd name="T25" fmla="*/ 68 h 101"/>
                <a:gd name="T26" fmla="*/ 69 w 89"/>
                <a:gd name="T27" fmla="*/ 73 h 101"/>
                <a:gd name="T28" fmla="*/ 69 w 89"/>
                <a:gd name="T29" fmla="*/ 79 h 101"/>
                <a:gd name="T30" fmla="*/ 79 w 89"/>
                <a:gd name="T31" fmla="*/ 85 h 101"/>
                <a:gd name="T32" fmla="*/ 89 w 89"/>
                <a:gd name="T33" fmla="*/ 96 h 101"/>
                <a:gd name="T34" fmla="*/ 79 w 89"/>
                <a:gd name="T35" fmla="*/ 101 h 101"/>
                <a:gd name="T36" fmla="*/ 69 w 89"/>
                <a:gd name="T37" fmla="*/ 90 h 101"/>
                <a:gd name="T38" fmla="*/ 69 w 89"/>
                <a:gd name="T39" fmla="*/ 85 h 101"/>
                <a:gd name="T40" fmla="*/ 59 w 89"/>
                <a:gd name="T41" fmla="*/ 79 h 101"/>
                <a:gd name="T42" fmla="*/ 59 w 89"/>
                <a:gd name="T43" fmla="*/ 73 h 101"/>
                <a:gd name="T44" fmla="*/ 50 w 89"/>
                <a:gd name="T45" fmla="*/ 68 h 101"/>
                <a:gd name="T46" fmla="*/ 50 w 89"/>
                <a:gd name="T47" fmla="*/ 56 h 101"/>
                <a:gd name="T48" fmla="*/ 40 w 89"/>
                <a:gd name="T49" fmla="*/ 51 h 101"/>
                <a:gd name="T50" fmla="*/ 40 w 89"/>
                <a:gd name="T51" fmla="*/ 45 h 101"/>
                <a:gd name="T52" fmla="*/ 30 w 89"/>
                <a:gd name="T53" fmla="*/ 39 h 101"/>
                <a:gd name="T54" fmla="*/ 20 w 89"/>
                <a:gd name="T55" fmla="*/ 34 h 101"/>
                <a:gd name="T56" fmla="*/ 20 w 89"/>
                <a:gd name="T57" fmla="*/ 28 h 101"/>
                <a:gd name="T58" fmla="*/ 10 w 89"/>
                <a:gd name="T59" fmla="*/ 22 h 101"/>
                <a:gd name="T60" fmla="*/ 10 w 89"/>
                <a:gd name="T61" fmla="*/ 17 h 101"/>
                <a:gd name="T62" fmla="*/ 0 w 89"/>
                <a:gd name="T63" fmla="*/ 11 h 101"/>
                <a:gd name="T64" fmla="*/ 0 w 89"/>
                <a:gd name="T65" fmla="*/ 11 h 101"/>
                <a:gd name="T66" fmla="*/ 0 w 89"/>
                <a:gd name="T67" fmla="*/ 6 h 101"/>
                <a:gd name="T68" fmla="*/ 0 w 89"/>
                <a:gd name="T69" fmla="*/ 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9"/>
                <a:gd name="T106" fmla="*/ 0 h 101"/>
                <a:gd name="T107" fmla="*/ 89 w 89"/>
                <a:gd name="T108" fmla="*/ 101 h 10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9" h="101">
                  <a:moveTo>
                    <a:pt x="0" y="0"/>
                  </a:moveTo>
                  <a:lnTo>
                    <a:pt x="0" y="6"/>
                  </a:lnTo>
                  <a:lnTo>
                    <a:pt x="10" y="11"/>
                  </a:lnTo>
                  <a:lnTo>
                    <a:pt x="20" y="17"/>
                  </a:lnTo>
                  <a:lnTo>
                    <a:pt x="20" y="22"/>
                  </a:lnTo>
                  <a:lnTo>
                    <a:pt x="30" y="28"/>
                  </a:lnTo>
                  <a:lnTo>
                    <a:pt x="40" y="34"/>
                  </a:lnTo>
                  <a:lnTo>
                    <a:pt x="40" y="39"/>
                  </a:lnTo>
                  <a:lnTo>
                    <a:pt x="50" y="45"/>
                  </a:lnTo>
                  <a:lnTo>
                    <a:pt x="50" y="56"/>
                  </a:lnTo>
                  <a:lnTo>
                    <a:pt x="59" y="62"/>
                  </a:lnTo>
                  <a:lnTo>
                    <a:pt x="59" y="68"/>
                  </a:lnTo>
                  <a:lnTo>
                    <a:pt x="69" y="73"/>
                  </a:lnTo>
                  <a:lnTo>
                    <a:pt x="69" y="79"/>
                  </a:lnTo>
                  <a:lnTo>
                    <a:pt x="79" y="85"/>
                  </a:lnTo>
                  <a:lnTo>
                    <a:pt x="89" y="96"/>
                  </a:lnTo>
                  <a:lnTo>
                    <a:pt x="79" y="101"/>
                  </a:lnTo>
                  <a:lnTo>
                    <a:pt x="69" y="90"/>
                  </a:lnTo>
                  <a:lnTo>
                    <a:pt x="69" y="85"/>
                  </a:lnTo>
                  <a:lnTo>
                    <a:pt x="59" y="79"/>
                  </a:lnTo>
                  <a:lnTo>
                    <a:pt x="59" y="73"/>
                  </a:lnTo>
                  <a:lnTo>
                    <a:pt x="50" y="68"/>
                  </a:lnTo>
                  <a:lnTo>
                    <a:pt x="50" y="56"/>
                  </a:lnTo>
                  <a:lnTo>
                    <a:pt x="40" y="51"/>
                  </a:lnTo>
                  <a:lnTo>
                    <a:pt x="40" y="45"/>
                  </a:lnTo>
                  <a:lnTo>
                    <a:pt x="30" y="39"/>
                  </a:lnTo>
                  <a:lnTo>
                    <a:pt x="20" y="34"/>
                  </a:lnTo>
                  <a:lnTo>
                    <a:pt x="20" y="28"/>
                  </a:lnTo>
                  <a:lnTo>
                    <a:pt x="10" y="22"/>
                  </a:lnTo>
                  <a:lnTo>
                    <a:pt x="1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7" name="Freeform 54"/>
            <p:cNvSpPr>
              <a:spLocks/>
            </p:cNvSpPr>
            <p:nvPr/>
          </p:nvSpPr>
          <p:spPr bwMode="auto">
            <a:xfrm>
              <a:off x="1039" y="3570"/>
              <a:ext cx="10" cy="6"/>
            </a:xfrm>
            <a:custGeom>
              <a:avLst/>
              <a:gdLst>
                <a:gd name="T0" fmla="*/ 10 w 10"/>
                <a:gd name="T1" fmla="*/ 6 h 6"/>
                <a:gd name="T2" fmla="*/ 0 w 10"/>
                <a:gd name="T3" fmla="*/ 0 h 6"/>
                <a:gd name="T4" fmla="*/ 0 w 10"/>
                <a:gd name="T5" fmla="*/ 0 h 6"/>
                <a:gd name="T6" fmla="*/ 10 w 10"/>
                <a:gd name="T7" fmla="*/ 0 h 6"/>
                <a:gd name="T8" fmla="*/ 10 w 10"/>
                <a:gd name="T9" fmla="*/ 0 h 6"/>
                <a:gd name="T10" fmla="*/ 1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10" y="6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8" name="Freeform 55"/>
            <p:cNvSpPr>
              <a:spLocks/>
            </p:cNvSpPr>
            <p:nvPr/>
          </p:nvSpPr>
          <p:spPr bwMode="auto">
            <a:xfrm>
              <a:off x="901" y="3378"/>
              <a:ext cx="1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9" name="Freeform 56"/>
            <p:cNvSpPr>
              <a:spLocks/>
            </p:cNvSpPr>
            <p:nvPr/>
          </p:nvSpPr>
          <p:spPr bwMode="auto">
            <a:xfrm>
              <a:off x="713" y="3277"/>
              <a:ext cx="188" cy="107"/>
            </a:xfrm>
            <a:custGeom>
              <a:avLst/>
              <a:gdLst>
                <a:gd name="T0" fmla="*/ 0 w 188"/>
                <a:gd name="T1" fmla="*/ 0 h 107"/>
                <a:gd name="T2" fmla="*/ 9 w 188"/>
                <a:gd name="T3" fmla="*/ 5 h 107"/>
                <a:gd name="T4" fmla="*/ 19 w 188"/>
                <a:gd name="T5" fmla="*/ 11 h 107"/>
                <a:gd name="T6" fmla="*/ 29 w 188"/>
                <a:gd name="T7" fmla="*/ 17 h 107"/>
                <a:gd name="T8" fmla="*/ 49 w 188"/>
                <a:gd name="T9" fmla="*/ 22 h 107"/>
                <a:gd name="T10" fmla="*/ 59 w 188"/>
                <a:gd name="T11" fmla="*/ 28 h 107"/>
                <a:gd name="T12" fmla="*/ 69 w 188"/>
                <a:gd name="T13" fmla="*/ 39 h 107"/>
                <a:gd name="T14" fmla="*/ 89 w 188"/>
                <a:gd name="T15" fmla="*/ 45 h 107"/>
                <a:gd name="T16" fmla="*/ 99 w 188"/>
                <a:gd name="T17" fmla="*/ 56 h 107"/>
                <a:gd name="T18" fmla="*/ 118 w 188"/>
                <a:gd name="T19" fmla="*/ 62 h 107"/>
                <a:gd name="T20" fmla="*/ 128 w 188"/>
                <a:gd name="T21" fmla="*/ 73 h 107"/>
                <a:gd name="T22" fmla="*/ 148 w 188"/>
                <a:gd name="T23" fmla="*/ 79 h 107"/>
                <a:gd name="T24" fmla="*/ 158 w 188"/>
                <a:gd name="T25" fmla="*/ 84 h 107"/>
                <a:gd name="T26" fmla="*/ 168 w 188"/>
                <a:gd name="T27" fmla="*/ 90 h 107"/>
                <a:gd name="T28" fmla="*/ 178 w 188"/>
                <a:gd name="T29" fmla="*/ 96 h 107"/>
                <a:gd name="T30" fmla="*/ 188 w 188"/>
                <a:gd name="T31" fmla="*/ 101 h 107"/>
                <a:gd name="T32" fmla="*/ 188 w 188"/>
                <a:gd name="T33" fmla="*/ 101 h 107"/>
                <a:gd name="T34" fmla="*/ 188 w 188"/>
                <a:gd name="T35" fmla="*/ 107 h 107"/>
                <a:gd name="T36" fmla="*/ 178 w 188"/>
                <a:gd name="T37" fmla="*/ 107 h 107"/>
                <a:gd name="T38" fmla="*/ 178 w 188"/>
                <a:gd name="T39" fmla="*/ 101 h 107"/>
                <a:gd name="T40" fmla="*/ 168 w 188"/>
                <a:gd name="T41" fmla="*/ 96 h 107"/>
                <a:gd name="T42" fmla="*/ 148 w 188"/>
                <a:gd name="T43" fmla="*/ 90 h 107"/>
                <a:gd name="T44" fmla="*/ 138 w 188"/>
                <a:gd name="T45" fmla="*/ 84 h 107"/>
                <a:gd name="T46" fmla="*/ 128 w 188"/>
                <a:gd name="T47" fmla="*/ 79 h 107"/>
                <a:gd name="T48" fmla="*/ 108 w 188"/>
                <a:gd name="T49" fmla="*/ 67 h 107"/>
                <a:gd name="T50" fmla="*/ 99 w 188"/>
                <a:gd name="T51" fmla="*/ 62 h 107"/>
                <a:gd name="T52" fmla="*/ 89 w 188"/>
                <a:gd name="T53" fmla="*/ 50 h 107"/>
                <a:gd name="T54" fmla="*/ 69 w 188"/>
                <a:gd name="T55" fmla="*/ 45 h 107"/>
                <a:gd name="T56" fmla="*/ 59 w 188"/>
                <a:gd name="T57" fmla="*/ 33 h 107"/>
                <a:gd name="T58" fmla="*/ 39 w 188"/>
                <a:gd name="T59" fmla="*/ 28 h 107"/>
                <a:gd name="T60" fmla="*/ 29 w 188"/>
                <a:gd name="T61" fmla="*/ 22 h 107"/>
                <a:gd name="T62" fmla="*/ 19 w 188"/>
                <a:gd name="T63" fmla="*/ 17 h 107"/>
                <a:gd name="T64" fmla="*/ 9 w 188"/>
                <a:gd name="T65" fmla="*/ 11 h 107"/>
                <a:gd name="T66" fmla="*/ 0 w 188"/>
                <a:gd name="T67" fmla="*/ 5 h 107"/>
                <a:gd name="T68" fmla="*/ 0 w 188"/>
                <a:gd name="T69" fmla="*/ 0 h 10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8"/>
                <a:gd name="T106" fmla="*/ 0 h 107"/>
                <a:gd name="T107" fmla="*/ 188 w 188"/>
                <a:gd name="T108" fmla="*/ 107 h 10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8" h="107">
                  <a:moveTo>
                    <a:pt x="0" y="0"/>
                  </a:moveTo>
                  <a:lnTo>
                    <a:pt x="9" y="5"/>
                  </a:lnTo>
                  <a:lnTo>
                    <a:pt x="19" y="11"/>
                  </a:lnTo>
                  <a:lnTo>
                    <a:pt x="29" y="17"/>
                  </a:lnTo>
                  <a:lnTo>
                    <a:pt x="49" y="22"/>
                  </a:lnTo>
                  <a:lnTo>
                    <a:pt x="59" y="28"/>
                  </a:lnTo>
                  <a:lnTo>
                    <a:pt x="69" y="39"/>
                  </a:lnTo>
                  <a:lnTo>
                    <a:pt x="89" y="45"/>
                  </a:lnTo>
                  <a:lnTo>
                    <a:pt x="99" y="56"/>
                  </a:lnTo>
                  <a:lnTo>
                    <a:pt x="118" y="62"/>
                  </a:lnTo>
                  <a:lnTo>
                    <a:pt x="128" y="73"/>
                  </a:lnTo>
                  <a:lnTo>
                    <a:pt x="148" y="79"/>
                  </a:lnTo>
                  <a:lnTo>
                    <a:pt x="158" y="84"/>
                  </a:lnTo>
                  <a:lnTo>
                    <a:pt x="168" y="90"/>
                  </a:lnTo>
                  <a:lnTo>
                    <a:pt x="178" y="96"/>
                  </a:lnTo>
                  <a:lnTo>
                    <a:pt x="188" y="101"/>
                  </a:lnTo>
                  <a:lnTo>
                    <a:pt x="188" y="107"/>
                  </a:lnTo>
                  <a:lnTo>
                    <a:pt x="178" y="107"/>
                  </a:lnTo>
                  <a:lnTo>
                    <a:pt x="178" y="101"/>
                  </a:lnTo>
                  <a:lnTo>
                    <a:pt x="168" y="96"/>
                  </a:lnTo>
                  <a:lnTo>
                    <a:pt x="148" y="90"/>
                  </a:lnTo>
                  <a:lnTo>
                    <a:pt x="138" y="84"/>
                  </a:lnTo>
                  <a:lnTo>
                    <a:pt x="128" y="79"/>
                  </a:lnTo>
                  <a:lnTo>
                    <a:pt x="108" y="67"/>
                  </a:lnTo>
                  <a:lnTo>
                    <a:pt x="99" y="62"/>
                  </a:lnTo>
                  <a:lnTo>
                    <a:pt x="89" y="50"/>
                  </a:lnTo>
                  <a:lnTo>
                    <a:pt x="69" y="45"/>
                  </a:lnTo>
                  <a:lnTo>
                    <a:pt x="59" y="33"/>
                  </a:lnTo>
                  <a:lnTo>
                    <a:pt x="39" y="28"/>
                  </a:lnTo>
                  <a:lnTo>
                    <a:pt x="29" y="22"/>
                  </a:lnTo>
                  <a:lnTo>
                    <a:pt x="19" y="17"/>
                  </a:lnTo>
                  <a:lnTo>
                    <a:pt x="9" y="11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0" name="Freeform 57"/>
            <p:cNvSpPr>
              <a:spLocks/>
            </p:cNvSpPr>
            <p:nvPr/>
          </p:nvSpPr>
          <p:spPr bwMode="auto">
            <a:xfrm>
              <a:off x="713" y="3277"/>
              <a:ext cx="1" cy="5"/>
            </a:xfrm>
            <a:custGeom>
              <a:avLst/>
              <a:gdLst>
                <a:gd name="T0" fmla="*/ 0 w 1"/>
                <a:gd name="T1" fmla="*/ 5 h 5"/>
                <a:gd name="T2" fmla="*/ 0 w 1"/>
                <a:gd name="T3" fmla="*/ 5 h 5"/>
                <a:gd name="T4" fmla="*/ 0 w 1"/>
                <a:gd name="T5" fmla="*/ 5 h 5"/>
                <a:gd name="T6" fmla="*/ 0 w 1"/>
                <a:gd name="T7" fmla="*/ 0 h 5"/>
                <a:gd name="T8" fmla="*/ 0 w 1"/>
                <a:gd name="T9" fmla="*/ 0 h 5"/>
                <a:gd name="T10" fmla="*/ 0 w 1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5"/>
                <a:gd name="T20" fmla="*/ 1 w 1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1" name="Freeform 58"/>
            <p:cNvSpPr>
              <a:spLocks/>
            </p:cNvSpPr>
            <p:nvPr/>
          </p:nvSpPr>
          <p:spPr bwMode="auto">
            <a:xfrm>
              <a:off x="4513" y="3970"/>
              <a:ext cx="49" cy="17"/>
            </a:xfrm>
            <a:custGeom>
              <a:avLst/>
              <a:gdLst>
                <a:gd name="T0" fmla="*/ 0 w 49"/>
                <a:gd name="T1" fmla="*/ 6 h 17"/>
                <a:gd name="T2" fmla="*/ 0 w 49"/>
                <a:gd name="T3" fmla="*/ 6 h 17"/>
                <a:gd name="T4" fmla="*/ 0 w 49"/>
                <a:gd name="T5" fmla="*/ 0 h 17"/>
                <a:gd name="T6" fmla="*/ 10 w 49"/>
                <a:gd name="T7" fmla="*/ 0 h 17"/>
                <a:gd name="T8" fmla="*/ 10 w 49"/>
                <a:gd name="T9" fmla="*/ 0 h 17"/>
                <a:gd name="T10" fmla="*/ 20 w 49"/>
                <a:gd name="T11" fmla="*/ 0 h 17"/>
                <a:gd name="T12" fmla="*/ 20 w 49"/>
                <a:gd name="T13" fmla="*/ 6 h 17"/>
                <a:gd name="T14" fmla="*/ 30 w 49"/>
                <a:gd name="T15" fmla="*/ 6 h 17"/>
                <a:gd name="T16" fmla="*/ 40 w 49"/>
                <a:gd name="T17" fmla="*/ 17 h 17"/>
                <a:gd name="T18" fmla="*/ 49 w 49"/>
                <a:gd name="T19" fmla="*/ 17 h 17"/>
                <a:gd name="T20" fmla="*/ 40 w 49"/>
                <a:gd name="T21" fmla="*/ 17 h 17"/>
                <a:gd name="T22" fmla="*/ 30 w 49"/>
                <a:gd name="T23" fmla="*/ 12 h 17"/>
                <a:gd name="T24" fmla="*/ 30 w 49"/>
                <a:gd name="T25" fmla="*/ 12 h 17"/>
                <a:gd name="T26" fmla="*/ 30 w 49"/>
                <a:gd name="T27" fmla="*/ 6 h 17"/>
                <a:gd name="T28" fmla="*/ 20 w 49"/>
                <a:gd name="T29" fmla="*/ 6 h 17"/>
                <a:gd name="T30" fmla="*/ 20 w 49"/>
                <a:gd name="T31" fmla="*/ 6 h 17"/>
                <a:gd name="T32" fmla="*/ 10 w 49"/>
                <a:gd name="T33" fmla="*/ 6 h 17"/>
                <a:gd name="T34" fmla="*/ 10 w 49"/>
                <a:gd name="T35" fmla="*/ 6 h 17"/>
                <a:gd name="T36" fmla="*/ 10 w 49"/>
                <a:gd name="T37" fmla="*/ 12 h 17"/>
                <a:gd name="T38" fmla="*/ 10 w 49"/>
                <a:gd name="T39" fmla="*/ 12 h 17"/>
                <a:gd name="T40" fmla="*/ 0 w 49"/>
                <a:gd name="T41" fmla="*/ 6 h 17"/>
                <a:gd name="T42" fmla="*/ 0 w 49"/>
                <a:gd name="T43" fmla="*/ 6 h 17"/>
                <a:gd name="T44" fmla="*/ 0 w 49"/>
                <a:gd name="T45" fmla="*/ 6 h 1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9"/>
                <a:gd name="T70" fmla="*/ 0 h 17"/>
                <a:gd name="T71" fmla="*/ 49 w 49"/>
                <a:gd name="T72" fmla="*/ 17 h 1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9" h="17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0"/>
                  </a:lnTo>
                  <a:lnTo>
                    <a:pt x="20" y="6"/>
                  </a:lnTo>
                  <a:lnTo>
                    <a:pt x="30" y="6"/>
                  </a:lnTo>
                  <a:lnTo>
                    <a:pt x="40" y="17"/>
                  </a:lnTo>
                  <a:lnTo>
                    <a:pt x="49" y="17"/>
                  </a:lnTo>
                  <a:lnTo>
                    <a:pt x="40" y="17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20" y="6"/>
                  </a:lnTo>
                  <a:lnTo>
                    <a:pt x="10" y="6"/>
                  </a:lnTo>
                  <a:lnTo>
                    <a:pt x="1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2" name="Freeform 59"/>
            <p:cNvSpPr>
              <a:spLocks/>
            </p:cNvSpPr>
            <p:nvPr/>
          </p:nvSpPr>
          <p:spPr bwMode="auto">
            <a:xfrm>
              <a:off x="4513" y="3976"/>
              <a:ext cx="515" cy="226"/>
            </a:xfrm>
            <a:custGeom>
              <a:avLst/>
              <a:gdLst>
                <a:gd name="T0" fmla="*/ 505 w 515"/>
                <a:gd name="T1" fmla="*/ 197 h 226"/>
                <a:gd name="T2" fmla="*/ 515 w 515"/>
                <a:gd name="T3" fmla="*/ 214 h 226"/>
                <a:gd name="T4" fmla="*/ 495 w 515"/>
                <a:gd name="T5" fmla="*/ 220 h 226"/>
                <a:gd name="T6" fmla="*/ 485 w 515"/>
                <a:gd name="T7" fmla="*/ 226 h 226"/>
                <a:gd name="T8" fmla="*/ 455 w 515"/>
                <a:gd name="T9" fmla="*/ 226 h 226"/>
                <a:gd name="T10" fmla="*/ 426 w 515"/>
                <a:gd name="T11" fmla="*/ 220 h 226"/>
                <a:gd name="T12" fmla="*/ 386 w 515"/>
                <a:gd name="T13" fmla="*/ 214 h 226"/>
                <a:gd name="T14" fmla="*/ 336 w 515"/>
                <a:gd name="T15" fmla="*/ 197 h 226"/>
                <a:gd name="T16" fmla="*/ 297 w 515"/>
                <a:gd name="T17" fmla="*/ 186 h 226"/>
                <a:gd name="T18" fmla="*/ 247 w 515"/>
                <a:gd name="T19" fmla="*/ 164 h 226"/>
                <a:gd name="T20" fmla="*/ 208 w 515"/>
                <a:gd name="T21" fmla="*/ 147 h 226"/>
                <a:gd name="T22" fmla="*/ 158 w 515"/>
                <a:gd name="T23" fmla="*/ 124 h 226"/>
                <a:gd name="T24" fmla="*/ 119 w 515"/>
                <a:gd name="T25" fmla="*/ 96 h 226"/>
                <a:gd name="T26" fmla="*/ 79 w 515"/>
                <a:gd name="T27" fmla="*/ 73 h 226"/>
                <a:gd name="T28" fmla="*/ 40 w 515"/>
                <a:gd name="T29" fmla="*/ 45 h 226"/>
                <a:gd name="T30" fmla="*/ 20 w 515"/>
                <a:gd name="T31" fmla="*/ 23 h 226"/>
                <a:gd name="T32" fmla="*/ 0 w 515"/>
                <a:gd name="T33" fmla="*/ 0 h 226"/>
                <a:gd name="T34" fmla="*/ 20 w 515"/>
                <a:gd name="T35" fmla="*/ 17 h 226"/>
                <a:gd name="T36" fmla="*/ 40 w 515"/>
                <a:gd name="T37" fmla="*/ 39 h 226"/>
                <a:gd name="T38" fmla="*/ 69 w 515"/>
                <a:gd name="T39" fmla="*/ 62 h 226"/>
                <a:gd name="T40" fmla="*/ 99 w 515"/>
                <a:gd name="T41" fmla="*/ 85 h 226"/>
                <a:gd name="T42" fmla="*/ 139 w 515"/>
                <a:gd name="T43" fmla="*/ 107 h 226"/>
                <a:gd name="T44" fmla="*/ 178 w 515"/>
                <a:gd name="T45" fmla="*/ 130 h 226"/>
                <a:gd name="T46" fmla="*/ 218 w 515"/>
                <a:gd name="T47" fmla="*/ 152 h 226"/>
                <a:gd name="T48" fmla="*/ 267 w 515"/>
                <a:gd name="T49" fmla="*/ 169 h 226"/>
                <a:gd name="T50" fmla="*/ 317 w 515"/>
                <a:gd name="T51" fmla="*/ 186 h 226"/>
                <a:gd name="T52" fmla="*/ 356 w 515"/>
                <a:gd name="T53" fmla="*/ 203 h 226"/>
                <a:gd name="T54" fmla="*/ 396 w 515"/>
                <a:gd name="T55" fmla="*/ 214 h 226"/>
                <a:gd name="T56" fmla="*/ 435 w 515"/>
                <a:gd name="T57" fmla="*/ 220 h 226"/>
                <a:gd name="T58" fmla="*/ 465 w 515"/>
                <a:gd name="T59" fmla="*/ 220 h 226"/>
                <a:gd name="T60" fmla="*/ 485 w 515"/>
                <a:gd name="T61" fmla="*/ 220 h 226"/>
                <a:gd name="T62" fmla="*/ 495 w 515"/>
                <a:gd name="T63" fmla="*/ 214 h 226"/>
                <a:gd name="T64" fmla="*/ 505 w 515"/>
                <a:gd name="T65" fmla="*/ 203 h 226"/>
                <a:gd name="T66" fmla="*/ 495 w 515"/>
                <a:gd name="T67" fmla="*/ 192 h 226"/>
                <a:gd name="T68" fmla="*/ 495 w 515"/>
                <a:gd name="T69" fmla="*/ 192 h 226"/>
                <a:gd name="T70" fmla="*/ 505 w 515"/>
                <a:gd name="T71" fmla="*/ 197 h 22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5"/>
                <a:gd name="T109" fmla="*/ 0 h 226"/>
                <a:gd name="T110" fmla="*/ 515 w 515"/>
                <a:gd name="T111" fmla="*/ 226 h 22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5" h="226">
                  <a:moveTo>
                    <a:pt x="505" y="197"/>
                  </a:moveTo>
                  <a:lnTo>
                    <a:pt x="505" y="197"/>
                  </a:lnTo>
                  <a:lnTo>
                    <a:pt x="515" y="209"/>
                  </a:lnTo>
                  <a:lnTo>
                    <a:pt x="515" y="214"/>
                  </a:lnTo>
                  <a:lnTo>
                    <a:pt x="505" y="220"/>
                  </a:lnTo>
                  <a:lnTo>
                    <a:pt x="495" y="220"/>
                  </a:lnTo>
                  <a:lnTo>
                    <a:pt x="495" y="226"/>
                  </a:lnTo>
                  <a:lnTo>
                    <a:pt x="485" y="226"/>
                  </a:lnTo>
                  <a:lnTo>
                    <a:pt x="465" y="226"/>
                  </a:lnTo>
                  <a:lnTo>
                    <a:pt x="455" y="226"/>
                  </a:lnTo>
                  <a:lnTo>
                    <a:pt x="435" y="226"/>
                  </a:lnTo>
                  <a:lnTo>
                    <a:pt x="426" y="220"/>
                  </a:lnTo>
                  <a:lnTo>
                    <a:pt x="406" y="214"/>
                  </a:lnTo>
                  <a:lnTo>
                    <a:pt x="386" y="214"/>
                  </a:lnTo>
                  <a:lnTo>
                    <a:pt x="366" y="209"/>
                  </a:lnTo>
                  <a:lnTo>
                    <a:pt x="336" y="197"/>
                  </a:lnTo>
                  <a:lnTo>
                    <a:pt x="317" y="192"/>
                  </a:lnTo>
                  <a:lnTo>
                    <a:pt x="297" y="186"/>
                  </a:lnTo>
                  <a:lnTo>
                    <a:pt x="277" y="175"/>
                  </a:lnTo>
                  <a:lnTo>
                    <a:pt x="247" y="164"/>
                  </a:lnTo>
                  <a:lnTo>
                    <a:pt x="228" y="158"/>
                  </a:lnTo>
                  <a:lnTo>
                    <a:pt x="208" y="147"/>
                  </a:lnTo>
                  <a:lnTo>
                    <a:pt x="178" y="135"/>
                  </a:lnTo>
                  <a:lnTo>
                    <a:pt x="158" y="124"/>
                  </a:lnTo>
                  <a:lnTo>
                    <a:pt x="139" y="113"/>
                  </a:lnTo>
                  <a:lnTo>
                    <a:pt x="119" y="96"/>
                  </a:lnTo>
                  <a:lnTo>
                    <a:pt x="99" y="85"/>
                  </a:lnTo>
                  <a:lnTo>
                    <a:pt x="79" y="73"/>
                  </a:lnTo>
                  <a:lnTo>
                    <a:pt x="59" y="62"/>
                  </a:lnTo>
                  <a:lnTo>
                    <a:pt x="40" y="45"/>
                  </a:lnTo>
                  <a:lnTo>
                    <a:pt x="30" y="34"/>
                  </a:lnTo>
                  <a:lnTo>
                    <a:pt x="20" y="23"/>
                  </a:lnTo>
                  <a:lnTo>
                    <a:pt x="10" y="11"/>
                  </a:lnTo>
                  <a:lnTo>
                    <a:pt x="0" y="0"/>
                  </a:lnTo>
                  <a:lnTo>
                    <a:pt x="10" y="6"/>
                  </a:lnTo>
                  <a:lnTo>
                    <a:pt x="20" y="17"/>
                  </a:lnTo>
                  <a:lnTo>
                    <a:pt x="30" y="28"/>
                  </a:lnTo>
                  <a:lnTo>
                    <a:pt x="40" y="39"/>
                  </a:lnTo>
                  <a:lnTo>
                    <a:pt x="49" y="51"/>
                  </a:lnTo>
                  <a:lnTo>
                    <a:pt x="69" y="62"/>
                  </a:lnTo>
                  <a:lnTo>
                    <a:pt x="79" y="73"/>
                  </a:lnTo>
                  <a:lnTo>
                    <a:pt x="99" y="85"/>
                  </a:lnTo>
                  <a:lnTo>
                    <a:pt x="119" y="96"/>
                  </a:lnTo>
                  <a:lnTo>
                    <a:pt x="139" y="107"/>
                  </a:lnTo>
                  <a:lnTo>
                    <a:pt x="158" y="118"/>
                  </a:lnTo>
                  <a:lnTo>
                    <a:pt x="178" y="130"/>
                  </a:lnTo>
                  <a:lnTo>
                    <a:pt x="198" y="141"/>
                  </a:lnTo>
                  <a:lnTo>
                    <a:pt x="218" y="152"/>
                  </a:lnTo>
                  <a:lnTo>
                    <a:pt x="247" y="164"/>
                  </a:lnTo>
                  <a:lnTo>
                    <a:pt x="267" y="169"/>
                  </a:lnTo>
                  <a:lnTo>
                    <a:pt x="287" y="180"/>
                  </a:lnTo>
                  <a:lnTo>
                    <a:pt x="317" y="186"/>
                  </a:lnTo>
                  <a:lnTo>
                    <a:pt x="336" y="197"/>
                  </a:lnTo>
                  <a:lnTo>
                    <a:pt x="356" y="203"/>
                  </a:lnTo>
                  <a:lnTo>
                    <a:pt x="376" y="209"/>
                  </a:lnTo>
                  <a:lnTo>
                    <a:pt x="396" y="214"/>
                  </a:lnTo>
                  <a:lnTo>
                    <a:pt x="416" y="214"/>
                  </a:lnTo>
                  <a:lnTo>
                    <a:pt x="435" y="220"/>
                  </a:lnTo>
                  <a:lnTo>
                    <a:pt x="445" y="220"/>
                  </a:lnTo>
                  <a:lnTo>
                    <a:pt x="465" y="220"/>
                  </a:lnTo>
                  <a:lnTo>
                    <a:pt x="475" y="220"/>
                  </a:lnTo>
                  <a:lnTo>
                    <a:pt x="485" y="220"/>
                  </a:lnTo>
                  <a:lnTo>
                    <a:pt x="495" y="220"/>
                  </a:lnTo>
                  <a:lnTo>
                    <a:pt x="495" y="214"/>
                  </a:lnTo>
                  <a:lnTo>
                    <a:pt x="505" y="209"/>
                  </a:lnTo>
                  <a:lnTo>
                    <a:pt x="505" y="203"/>
                  </a:lnTo>
                  <a:lnTo>
                    <a:pt x="495" y="192"/>
                  </a:lnTo>
                  <a:lnTo>
                    <a:pt x="505" y="19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3" name="Freeform 60"/>
            <p:cNvSpPr>
              <a:spLocks/>
            </p:cNvSpPr>
            <p:nvPr/>
          </p:nvSpPr>
          <p:spPr bwMode="auto">
            <a:xfrm>
              <a:off x="5008" y="4140"/>
              <a:ext cx="79" cy="33"/>
            </a:xfrm>
            <a:custGeom>
              <a:avLst/>
              <a:gdLst>
                <a:gd name="T0" fmla="*/ 79 w 79"/>
                <a:gd name="T1" fmla="*/ 11 h 33"/>
                <a:gd name="T2" fmla="*/ 69 w 79"/>
                <a:gd name="T3" fmla="*/ 11 h 33"/>
                <a:gd name="T4" fmla="*/ 59 w 79"/>
                <a:gd name="T5" fmla="*/ 5 h 33"/>
                <a:gd name="T6" fmla="*/ 49 w 79"/>
                <a:gd name="T7" fmla="*/ 0 h 33"/>
                <a:gd name="T8" fmla="*/ 39 w 79"/>
                <a:gd name="T9" fmla="*/ 0 h 33"/>
                <a:gd name="T10" fmla="*/ 30 w 79"/>
                <a:gd name="T11" fmla="*/ 5 h 33"/>
                <a:gd name="T12" fmla="*/ 20 w 79"/>
                <a:gd name="T13" fmla="*/ 11 h 33"/>
                <a:gd name="T14" fmla="*/ 10 w 79"/>
                <a:gd name="T15" fmla="*/ 16 h 33"/>
                <a:gd name="T16" fmla="*/ 10 w 79"/>
                <a:gd name="T17" fmla="*/ 33 h 33"/>
                <a:gd name="T18" fmla="*/ 0 w 79"/>
                <a:gd name="T19" fmla="*/ 28 h 33"/>
                <a:gd name="T20" fmla="*/ 10 w 79"/>
                <a:gd name="T21" fmla="*/ 16 h 33"/>
                <a:gd name="T22" fmla="*/ 10 w 79"/>
                <a:gd name="T23" fmla="*/ 5 h 33"/>
                <a:gd name="T24" fmla="*/ 20 w 79"/>
                <a:gd name="T25" fmla="*/ 0 h 33"/>
                <a:gd name="T26" fmla="*/ 30 w 79"/>
                <a:gd name="T27" fmla="*/ 0 h 33"/>
                <a:gd name="T28" fmla="*/ 39 w 79"/>
                <a:gd name="T29" fmla="*/ 0 h 33"/>
                <a:gd name="T30" fmla="*/ 49 w 79"/>
                <a:gd name="T31" fmla="*/ 0 h 33"/>
                <a:gd name="T32" fmla="*/ 69 w 79"/>
                <a:gd name="T33" fmla="*/ 5 h 33"/>
                <a:gd name="T34" fmla="*/ 79 w 79"/>
                <a:gd name="T35" fmla="*/ 11 h 33"/>
                <a:gd name="T36" fmla="*/ 79 w 79"/>
                <a:gd name="T37" fmla="*/ 11 h 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9"/>
                <a:gd name="T58" fmla="*/ 0 h 33"/>
                <a:gd name="T59" fmla="*/ 79 w 79"/>
                <a:gd name="T60" fmla="*/ 33 h 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9" h="33">
                  <a:moveTo>
                    <a:pt x="79" y="11"/>
                  </a:moveTo>
                  <a:lnTo>
                    <a:pt x="69" y="11"/>
                  </a:lnTo>
                  <a:lnTo>
                    <a:pt x="59" y="5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30" y="5"/>
                  </a:lnTo>
                  <a:lnTo>
                    <a:pt x="20" y="11"/>
                  </a:lnTo>
                  <a:lnTo>
                    <a:pt x="10" y="16"/>
                  </a:lnTo>
                  <a:lnTo>
                    <a:pt x="10" y="33"/>
                  </a:lnTo>
                  <a:lnTo>
                    <a:pt x="0" y="28"/>
                  </a:lnTo>
                  <a:lnTo>
                    <a:pt x="10" y="16"/>
                  </a:lnTo>
                  <a:lnTo>
                    <a:pt x="10" y="5"/>
                  </a:lnTo>
                  <a:lnTo>
                    <a:pt x="20" y="0"/>
                  </a:lnTo>
                  <a:lnTo>
                    <a:pt x="30" y="0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9" y="5"/>
                  </a:lnTo>
                  <a:lnTo>
                    <a:pt x="79" y="11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4" name="Freeform 61"/>
            <p:cNvSpPr>
              <a:spLocks/>
            </p:cNvSpPr>
            <p:nvPr/>
          </p:nvSpPr>
          <p:spPr bwMode="auto">
            <a:xfrm>
              <a:off x="4622" y="4021"/>
              <a:ext cx="10" cy="6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0 h 6"/>
                <a:gd name="T4" fmla="*/ 10 w 10"/>
                <a:gd name="T5" fmla="*/ 6 h 6"/>
                <a:gd name="T6" fmla="*/ 10 w 10"/>
                <a:gd name="T7" fmla="*/ 6 h 6"/>
                <a:gd name="T8" fmla="*/ 10 w 10"/>
                <a:gd name="T9" fmla="*/ 6 h 6"/>
                <a:gd name="T10" fmla="*/ 0 w 10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0"/>
                  </a:moveTo>
                  <a:lnTo>
                    <a:pt x="0" y="0"/>
                  </a:lnTo>
                  <a:lnTo>
                    <a:pt x="1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5" name="Freeform 62"/>
            <p:cNvSpPr>
              <a:spLocks/>
            </p:cNvSpPr>
            <p:nvPr/>
          </p:nvSpPr>
          <p:spPr bwMode="auto">
            <a:xfrm>
              <a:off x="4602" y="4015"/>
              <a:ext cx="30" cy="12"/>
            </a:xfrm>
            <a:custGeom>
              <a:avLst/>
              <a:gdLst>
                <a:gd name="T0" fmla="*/ 0 w 30"/>
                <a:gd name="T1" fmla="*/ 6 h 12"/>
                <a:gd name="T2" fmla="*/ 0 w 30"/>
                <a:gd name="T3" fmla="*/ 6 h 12"/>
                <a:gd name="T4" fmla="*/ 0 w 30"/>
                <a:gd name="T5" fmla="*/ 6 h 12"/>
                <a:gd name="T6" fmla="*/ 10 w 30"/>
                <a:gd name="T7" fmla="*/ 0 h 12"/>
                <a:gd name="T8" fmla="*/ 10 w 30"/>
                <a:gd name="T9" fmla="*/ 6 h 12"/>
                <a:gd name="T10" fmla="*/ 20 w 30"/>
                <a:gd name="T11" fmla="*/ 6 h 12"/>
                <a:gd name="T12" fmla="*/ 30 w 30"/>
                <a:gd name="T13" fmla="*/ 12 h 12"/>
                <a:gd name="T14" fmla="*/ 20 w 30"/>
                <a:gd name="T15" fmla="*/ 6 h 12"/>
                <a:gd name="T16" fmla="*/ 10 w 30"/>
                <a:gd name="T17" fmla="*/ 6 h 12"/>
                <a:gd name="T18" fmla="*/ 10 w 30"/>
                <a:gd name="T19" fmla="*/ 6 h 12"/>
                <a:gd name="T20" fmla="*/ 10 w 30"/>
                <a:gd name="T21" fmla="*/ 6 h 12"/>
                <a:gd name="T22" fmla="*/ 10 w 30"/>
                <a:gd name="T23" fmla="*/ 6 h 12"/>
                <a:gd name="T24" fmla="*/ 0 w 30"/>
                <a:gd name="T25" fmla="*/ 6 h 12"/>
                <a:gd name="T26" fmla="*/ 0 w 30"/>
                <a:gd name="T27" fmla="*/ 6 h 12"/>
                <a:gd name="T28" fmla="*/ 0 w 30"/>
                <a:gd name="T29" fmla="*/ 6 h 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0"/>
                <a:gd name="T46" fmla="*/ 0 h 12"/>
                <a:gd name="T47" fmla="*/ 30 w 30"/>
                <a:gd name="T48" fmla="*/ 12 h 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0" h="12">
                  <a:moveTo>
                    <a:pt x="0" y="6"/>
                  </a:moveTo>
                  <a:lnTo>
                    <a:pt x="0" y="6"/>
                  </a:lnTo>
                  <a:lnTo>
                    <a:pt x="10" y="0"/>
                  </a:lnTo>
                  <a:lnTo>
                    <a:pt x="10" y="6"/>
                  </a:lnTo>
                  <a:lnTo>
                    <a:pt x="20" y="6"/>
                  </a:lnTo>
                  <a:lnTo>
                    <a:pt x="30" y="12"/>
                  </a:lnTo>
                  <a:lnTo>
                    <a:pt x="20" y="6"/>
                  </a:lnTo>
                  <a:lnTo>
                    <a:pt x="1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6" name="Freeform 63"/>
            <p:cNvSpPr>
              <a:spLocks/>
            </p:cNvSpPr>
            <p:nvPr/>
          </p:nvSpPr>
          <p:spPr bwMode="auto">
            <a:xfrm>
              <a:off x="4602" y="4021"/>
              <a:ext cx="426" cy="175"/>
            </a:xfrm>
            <a:custGeom>
              <a:avLst/>
              <a:gdLst>
                <a:gd name="T0" fmla="*/ 426 w 426"/>
                <a:gd name="T1" fmla="*/ 147 h 175"/>
                <a:gd name="T2" fmla="*/ 426 w 426"/>
                <a:gd name="T3" fmla="*/ 164 h 175"/>
                <a:gd name="T4" fmla="*/ 416 w 426"/>
                <a:gd name="T5" fmla="*/ 169 h 175"/>
                <a:gd name="T6" fmla="*/ 396 w 426"/>
                <a:gd name="T7" fmla="*/ 175 h 175"/>
                <a:gd name="T8" fmla="*/ 376 w 426"/>
                <a:gd name="T9" fmla="*/ 175 h 175"/>
                <a:gd name="T10" fmla="*/ 346 w 426"/>
                <a:gd name="T11" fmla="*/ 169 h 175"/>
                <a:gd name="T12" fmla="*/ 317 w 426"/>
                <a:gd name="T13" fmla="*/ 158 h 175"/>
                <a:gd name="T14" fmla="*/ 287 w 426"/>
                <a:gd name="T15" fmla="*/ 152 h 175"/>
                <a:gd name="T16" fmla="*/ 247 w 426"/>
                <a:gd name="T17" fmla="*/ 135 h 175"/>
                <a:gd name="T18" fmla="*/ 208 w 426"/>
                <a:gd name="T19" fmla="*/ 124 h 175"/>
                <a:gd name="T20" fmla="*/ 168 w 426"/>
                <a:gd name="T21" fmla="*/ 107 h 175"/>
                <a:gd name="T22" fmla="*/ 129 w 426"/>
                <a:gd name="T23" fmla="*/ 90 h 175"/>
                <a:gd name="T24" fmla="*/ 99 w 426"/>
                <a:gd name="T25" fmla="*/ 68 h 175"/>
                <a:gd name="T26" fmla="*/ 59 w 426"/>
                <a:gd name="T27" fmla="*/ 51 h 175"/>
                <a:gd name="T28" fmla="*/ 40 w 426"/>
                <a:gd name="T29" fmla="*/ 34 h 175"/>
                <a:gd name="T30" fmla="*/ 20 w 426"/>
                <a:gd name="T31" fmla="*/ 17 h 175"/>
                <a:gd name="T32" fmla="*/ 0 w 426"/>
                <a:gd name="T33" fmla="*/ 0 h 175"/>
                <a:gd name="T34" fmla="*/ 20 w 426"/>
                <a:gd name="T35" fmla="*/ 11 h 175"/>
                <a:gd name="T36" fmla="*/ 30 w 426"/>
                <a:gd name="T37" fmla="*/ 28 h 175"/>
                <a:gd name="T38" fmla="*/ 50 w 426"/>
                <a:gd name="T39" fmla="*/ 45 h 175"/>
                <a:gd name="T40" fmla="*/ 79 w 426"/>
                <a:gd name="T41" fmla="*/ 62 h 175"/>
                <a:gd name="T42" fmla="*/ 109 w 426"/>
                <a:gd name="T43" fmla="*/ 79 h 175"/>
                <a:gd name="T44" fmla="*/ 149 w 426"/>
                <a:gd name="T45" fmla="*/ 96 h 175"/>
                <a:gd name="T46" fmla="*/ 188 w 426"/>
                <a:gd name="T47" fmla="*/ 113 h 175"/>
                <a:gd name="T48" fmla="*/ 218 w 426"/>
                <a:gd name="T49" fmla="*/ 124 h 175"/>
                <a:gd name="T50" fmla="*/ 257 w 426"/>
                <a:gd name="T51" fmla="*/ 141 h 175"/>
                <a:gd name="T52" fmla="*/ 297 w 426"/>
                <a:gd name="T53" fmla="*/ 152 h 175"/>
                <a:gd name="T54" fmla="*/ 327 w 426"/>
                <a:gd name="T55" fmla="*/ 158 h 175"/>
                <a:gd name="T56" fmla="*/ 356 w 426"/>
                <a:gd name="T57" fmla="*/ 164 h 175"/>
                <a:gd name="T58" fmla="*/ 386 w 426"/>
                <a:gd name="T59" fmla="*/ 169 h 175"/>
                <a:gd name="T60" fmla="*/ 406 w 426"/>
                <a:gd name="T61" fmla="*/ 169 h 175"/>
                <a:gd name="T62" fmla="*/ 416 w 426"/>
                <a:gd name="T63" fmla="*/ 164 h 175"/>
                <a:gd name="T64" fmla="*/ 416 w 426"/>
                <a:gd name="T65" fmla="*/ 152 h 175"/>
                <a:gd name="T66" fmla="*/ 416 w 426"/>
                <a:gd name="T67" fmla="*/ 147 h 175"/>
                <a:gd name="T68" fmla="*/ 416 w 426"/>
                <a:gd name="T69" fmla="*/ 147 h 175"/>
                <a:gd name="T70" fmla="*/ 426 w 426"/>
                <a:gd name="T71" fmla="*/ 147 h 17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6"/>
                <a:gd name="T109" fmla="*/ 0 h 175"/>
                <a:gd name="T110" fmla="*/ 426 w 426"/>
                <a:gd name="T111" fmla="*/ 175 h 17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6" h="175">
                  <a:moveTo>
                    <a:pt x="426" y="147"/>
                  </a:moveTo>
                  <a:lnTo>
                    <a:pt x="426" y="147"/>
                  </a:lnTo>
                  <a:lnTo>
                    <a:pt x="426" y="158"/>
                  </a:lnTo>
                  <a:lnTo>
                    <a:pt x="426" y="164"/>
                  </a:lnTo>
                  <a:lnTo>
                    <a:pt x="416" y="169"/>
                  </a:lnTo>
                  <a:lnTo>
                    <a:pt x="406" y="169"/>
                  </a:lnTo>
                  <a:lnTo>
                    <a:pt x="396" y="175"/>
                  </a:lnTo>
                  <a:lnTo>
                    <a:pt x="386" y="175"/>
                  </a:lnTo>
                  <a:lnTo>
                    <a:pt x="376" y="175"/>
                  </a:lnTo>
                  <a:lnTo>
                    <a:pt x="366" y="169"/>
                  </a:lnTo>
                  <a:lnTo>
                    <a:pt x="346" y="169"/>
                  </a:lnTo>
                  <a:lnTo>
                    <a:pt x="337" y="164"/>
                  </a:lnTo>
                  <a:lnTo>
                    <a:pt x="317" y="158"/>
                  </a:lnTo>
                  <a:lnTo>
                    <a:pt x="297" y="158"/>
                  </a:lnTo>
                  <a:lnTo>
                    <a:pt x="287" y="152"/>
                  </a:lnTo>
                  <a:lnTo>
                    <a:pt x="267" y="141"/>
                  </a:lnTo>
                  <a:lnTo>
                    <a:pt x="247" y="135"/>
                  </a:lnTo>
                  <a:lnTo>
                    <a:pt x="228" y="130"/>
                  </a:lnTo>
                  <a:lnTo>
                    <a:pt x="208" y="124"/>
                  </a:lnTo>
                  <a:lnTo>
                    <a:pt x="188" y="113"/>
                  </a:lnTo>
                  <a:lnTo>
                    <a:pt x="168" y="107"/>
                  </a:lnTo>
                  <a:lnTo>
                    <a:pt x="149" y="96"/>
                  </a:lnTo>
                  <a:lnTo>
                    <a:pt x="129" y="90"/>
                  </a:lnTo>
                  <a:lnTo>
                    <a:pt x="109" y="79"/>
                  </a:lnTo>
                  <a:lnTo>
                    <a:pt x="99" y="68"/>
                  </a:lnTo>
                  <a:lnTo>
                    <a:pt x="79" y="62"/>
                  </a:lnTo>
                  <a:lnTo>
                    <a:pt x="59" y="51"/>
                  </a:lnTo>
                  <a:lnTo>
                    <a:pt x="50" y="40"/>
                  </a:lnTo>
                  <a:lnTo>
                    <a:pt x="40" y="34"/>
                  </a:lnTo>
                  <a:lnTo>
                    <a:pt x="20" y="23"/>
                  </a:lnTo>
                  <a:lnTo>
                    <a:pt x="20" y="17"/>
                  </a:lnTo>
                  <a:lnTo>
                    <a:pt x="10" y="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11"/>
                  </a:lnTo>
                  <a:lnTo>
                    <a:pt x="20" y="17"/>
                  </a:lnTo>
                  <a:lnTo>
                    <a:pt x="30" y="28"/>
                  </a:lnTo>
                  <a:lnTo>
                    <a:pt x="40" y="34"/>
                  </a:lnTo>
                  <a:lnTo>
                    <a:pt x="50" y="45"/>
                  </a:lnTo>
                  <a:lnTo>
                    <a:pt x="69" y="51"/>
                  </a:lnTo>
                  <a:lnTo>
                    <a:pt x="79" y="62"/>
                  </a:lnTo>
                  <a:lnTo>
                    <a:pt x="99" y="68"/>
                  </a:lnTo>
                  <a:lnTo>
                    <a:pt x="109" y="79"/>
                  </a:lnTo>
                  <a:lnTo>
                    <a:pt x="129" y="85"/>
                  </a:lnTo>
                  <a:lnTo>
                    <a:pt x="149" y="96"/>
                  </a:lnTo>
                  <a:lnTo>
                    <a:pt x="168" y="102"/>
                  </a:lnTo>
                  <a:lnTo>
                    <a:pt x="188" y="113"/>
                  </a:lnTo>
                  <a:lnTo>
                    <a:pt x="198" y="119"/>
                  </a:lnTo>
                  <a:lnTo>
                    <a:pt x="218" y="124"/>
                  </a:lnTo>
                  <a:lnTo>
                    <a:pt x="238" y="135"/>
                  </a:lnTo>
                  <a:lnTo>
                    <a:pt x="257" y="141"/>
                  </a:lnTo>
                  <a:lnTo>
                    <a:pt x="277" y="147"/>
                  </a:lnTo>
                  <a:lnTo>
                    <a:pt x="297" y="152"/>
                  </a:lnTo>
                  <a:lnTo>
                    <a:pt x="307" y="158"/>
                  </a:lnTo>
                  <a:lnTo>
                    <a:pt x="327" y="158"/>
                  </a:lnTo>
                  <a:lnTo>
                    <a:pt x="346" y="164"/>
                  </a:lnTo>
                  <a:lnTo>
                    <a:pt x="356" y="164"/>
                  </a:lnTo>
                  <a:lnTo>
                    <a:pt x="376" y="169"/>
                  </a:lnTo>
                  <a:lnTo>
                    <a:pt x="386" y="169"/>
                  </a:lnTo>
                  <a:lnTo>
                    <a:pt x="396" y="169"/>
                  </a:lnTo>
                  <a:lnTo>
                    <a:pt x="406" y="169"/>
                  </a:lnTo>
                  <a:lnTo>
                    <a:pt x="406" y="164"/>
                  </a:lnTo>
                  <a:lnTo>
                    <a:pt x="416" y="164"/>
                  </a:lnTo>
                  <a:lnTo>
                    <a:pt x="416" y="158"/>
                  </a:lnTo>
                  <a:lnTo>
                    <a:pt x="416" y="152"/>
                  </a:lnTo>
                  <a:lnTo>
                    <a:pt x="416" y="147"/>
                  </a:lnTo>
                  <a:lnTo>
                    <a:pt x="426" y="1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7" name="Freeform 64"/>
            <p:cNvSpPr>
              <a:spLocks/>
            </p:cNvSpPr>
            <p:nvPr/>
          </p:nvSpPr>
          <p:spPr bwMode="auto">
            <a:xfrm>
              <a:off x="5018" y="4140"/>
              <a:ext cx="69" cy="28"/>
            </a:xfrm>
            <a:custGeom>
              <a:avLst/>
              <a:gdLst>
                <a:gd name="T0" fmla="*/ 69 w 69"/>
                <a:gd name="T1" fmla="*/ 11 h 28"/>
                <a:gd name="T2" fmla="*/ 59 w 69"/>
                <a:gd name="T3" fmla="*/ 11 h 28"/>
                <a:gd name="T4" fmla="*/ 49 w 69"/>
                <a:gd name="T5" fmla="*/ 5 h 28"/>
                <a:gd name="T6" fmla="*/ 39 w 69"/>
                <a:gd name="T7" fmla="*/ 0 h 28"/>
                <a:gd name="T8" fmla="*/ 29 w 69"/>
                <a:gd name="T9" fmla="*/ 0 h 28"/>
                <a:gd name="T10" fmla="*/ 20 w 69"/>
                <a:gd name="T11" fmla="*/ 5 h 28"/>
                <a:gd name="T12" fmla="*/ 10 w 69"/>
                <a:gd name="T13" fmla="*/ 11 h 28"/>
                <a:gd name="T14" fmla="*/ 10 w 69"/>
                <a:gd name="T15" fmla="*/ 16 h 28"/>
                <a:gd name="T16" fmla="*/ 10 w 69"/>
                <a:gd name="T17" fmla="*/ 28 h 28"/>
                <a:gd name="T18" fmla="*/ 0 w 69"/>
                <a:gd name="T19" fmla="*/ 28 h 28"/>
                <a:gd name="T20" fmla="*/ 0 w 69"/>
                <a:gd name="T21" fmla="*/ 11 h 28"/>
                <a:gd name="T22" fmla="*/ 10 w 69"/>
                <a:gd name="T23" fmla="*/ 5 h 28"/>
                <a:gd name="T24" fmla="*/ 10 w 69"/>
                <a:gd name="T25" fmla="*/ 0 h 28"/>
                <a:gd name="T26" fmla="*/ 20 w 69"/>
                <a:gd name="T27" fmla="*/ 0 h 28"/>
                <a:gd name="T28" fmla="*/ 29 w 69"/>
                <a:gd name="T29" fmla="*/ 0 h 28"/>
                <a:gd name="T30" fmla="*/ 39 w 69"/>
                <a:gd name="T31" fmla="*/ 0 h 28"/>
                <a:gd name="T32" fmla="*/ 59 w 69"/>
                <a:gd name="T33" fmla="*/ 5 h 28"/>
                <a:gd name="T34" fmla="*/ 69 w 69"/>
                <a:gd name="T35" fmla="*/ 11 h 28"/>
                <a:gd name="T36" fmla="*/ 69 w 69"/>
                <a:gd name="T37" fmla="*/ 11 h 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9"/>
                <a:gd name="T58" fmla="*/ 0 h 28"/>
                <a:gd name="T59" fmla="*/ 69 w 69"/>
                <a:gd name="T60" fmla="*/ 28 h 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9" h="28">
                  <a:moveTo>
                    <a:pt x="69" y="11"/>
                  </a:moveTo>
                  <a:lnTo>
                    <a:pt x="59" y="11"/>
                  </a:lnTo>
                  <a:lnTo>
                    <a:pt x="49" y="5"/>
                  </a:lnTo>
                  <a:lnTo>
                    <a:pt x="39" y="0"/>
                  </a:lnTo>
                  <a:lnTo>
                    <a:pt x="29" y="0"/>
                  </a:lnTo>
                  <a:lnTo>
                    <a:pt x="20" y="5"/>
                  </a:lnTo>
                  <a:lnTo>
                    <a:pt x="10" y="11"/>
                  </a:lnTo>
                  <a:lnTo>
                    <a:pt x="10" y="16"/>
                  </a:lnTo>
                  <a:lnTo>
                    <a:pt x="10" y="28"/>
                  </a:lnTo>
                  <a:lnTo>
                    <a:pt x="0" y="28"/>
                  </a:lnTo>
                  <a:lnTo>
                    <a:pt x="0" y="11"/>
                  </a:lnTo>
                  <a:lnTo>
                    <a:pt x="10" y="5"/>
                  </a:lnTo>
                  <a:lnTo>
                    <a:pt x="10" y="0"/>
                  </a:lnTo>
                  <a:lnTo>
                    <a:pt x="20" y="0"/>
                  </a:lnTo>
                  <a:lnTo>
                    <a:pt x="29" y="0"/>
                  </a:lnTo>
                  <a:lnTo>
                    <a:pt x="39" y="0"/>
                  </a:lnTo>
                  <a:lnTo>
                    <a:pt x="59" y="5"/>
                  </a:lnTo>
                  <a:lnTo>
                    <a:pt x="69" y="11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8" name="Freeform 65"/>
            <p:cNvSpPr>
              <a:spLocks/>
            </p:cNvSpPr>
            <p:nvPr/>
          </p:nvSpPr>
          <p:spPr bwMode="auto">
            <a:xfrm>
              <a:off x="5087" y="4151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"/>
                <a:gd name="T20" fmla="*/ 1 w 1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9" name="Freeform 66"/>
            <p:cNvSpPr>
              <a:spLocks/>
            </p:cNvSpPr>
            <p:nvPr/>
          </p:nvSpPr>
          <p:spPr bwMode="auto">
            <a:xfrm>
              <a:off x="4701" y="4061"/>
              <a:ext cx="386" cy="124"/>
            </a:xfrm>
            <a:custGeom>
              <a:avLst/>
              <a:gdLst>
                <a:gd name="T0" fmla="*/ 0 w 386"/>
                <a:gd name="T1" fmla="*/ 0 h 124"/>
                <a:gd name="T2" fmla="*/ 0 w 386"/>
                <a:gd name="T3" fmla="*/ 0 h 124"/>
                <a:gd name="T4" fmla="*/ 20 w 386"/>
                <a:gd name="T5" fmla="*/ 16 h 124"/>
                <a:gd name="T6" fmla="*/ 30 w 386"/>
                <a:gd name="T7" fmla="*/ 28 h 124"/>
                <a:gd name="T8" fmla="*/ 59 w 386"/>
                <a:gd name="T9" fmla="*/ 45 h 124"/>
                <a:gd name="T10" fmla="*/ 79 w 386"/>
                <a:gd name="T11" fmla="*/ 56 h 124"/>
                <a:gd name="T12" fmla="*/ 109 w 386"/>
                <a:gd name="T13" fmla="*/ 67 h 124"/>
                <a:gd name="T14" fmla="*/ 139 w 386"/>
                <a:gd name="T15" fmla="*/ 79 h 124"/>
                <a:gd name="T16" fmla="*/ 168 w 386"/>
                <a:gd name="T17" fmla="*/ 90 h 124"/>
                <a:gd name="T18" fmla="*/ 188 w 386"/>
                <a:gd name="T19" fmla="*/ 101 h 124"/>
                <a:gd name="T20" fmla="*/ 218 w 386"/>
                <a:gd name="T21" fmla="*/ 112 h 124"/>
                <a:gd name="T22" fmla="*/ 247 w 386"/>
                <a:gd name="T23" fmla="*/ 118 h 124"/>
                <a:gd name="T24" fmla="*/ 267 w 386"/>
                <a:gd name="T25" fmla="*/ 118 h 124"/>
                <a:gd name="T26" fmla="*/ 287 w 386"/>
                <a:gd name="T27" fmla="*/ 124 h 124"/>
                <a:gd name="T28" fmla="*/ 307 w 386"/>
                <a:gd name="T29" fmla="*/ 118 h 124"/>
                <a:gd name="T30" fmla="*/ 317 w 386"/>
                <a:gd name="T31" fmla="*/ 118 h 124"/>
                <a:gd name="T32" fmla="*/ 317 w 386"/>
                <a:gd name="T33" fmla="*/ 107 h 124"/>
                <a:gd name="T34" fmla="*/ 317 w 386"/>
                <a:gd name="T35" fmla="*/ 101 h 124"/>
                <a:gd name="T36" fmla="*/ 317 w 386"/>
                <a:gd name="T37" fmla="*/ 101 h 124"/>
                <a:gd name="T38" fmla="*/ 317 w 386"/>
                <a:gd name="T39" fmla="*/ 90 h 124"/>
                <a:gd name="T40" fmla="*/ 327 w 386"/>
                <a:gd name="T41" fmla="*/ 79 h 124"/>
                <a:gd name="T42" fmla="*/ 327 w 386"/>
                <a:gd name="T43" fmla="*/ 79 h 124"/>
                <a:gd name="T44" fmla="*/ 337 w 386"/>
                <a:gd name="T45" fmla="*/ 79 h 124"/>
                <a:gd name="T46" fmla="*/ 346 w 386"/>
                <a:gd name="T47" fmla="*/ 79 h 124"/>
                <a:gd name="T48" fmla="*/ 366 w 386"/>
                <a:gd name="T49" fmla="*/ 79 h 124"/>
                <a:gd name="T50" fmla="*/ 376 w 386"/>
                <a:gd name="T51" fmla="*/ 84 h 124"/>
                <a:gd name="T52" fmla="*/ 386 w 386"/>
                <a:gd name="T53" fmla="*/ 90 h 124"/>
                <a:gd name="T54" fmla="*/ 0 w 386"/>
                <a:gd name="T55" fmla="*/ 0 h 12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86"/>
                <a:gd name="T85" fmla="*/ 0 h 124"/>
                <a:gd name="T86" fmla="*/ 386 w 386"/>
                <a:gd name="T87" fmla="*/ 124 h 12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86" h="124">
                  <a:moveTo>
                    <a:pt x="0" y="0"/>
                  </a:moveTo>
                  <a:lnTo>
                    <a:pt x="0" y="0"/>
                  </a:lnTo>
                  <a:lnTo>
                    <a:pt x="20" y="16"/>
                  </a:lnTo>
                  <a:lnTo>
                    <a:pt x="30" y="28"/>
                  </a:lnTo>
                  <a:lnTo>
                    <a:pt x="59" y="45"/>
                  </a:lnTo>
                  <a:lnTo>
                    <a:pt x="79" y="56"/>
                  </a:lnTo>
                  <a:lnTo>
                    <a:pt x="109" y="67"/>
                  </a:lnTo>
                  <a:lnTo>
                    <a:pt x="139" y="79"/>
                  </a:lnTo>
                  <a:lnTo>
                    <a:pt x="168" y="90"/>
                  </a:lnTo>
                  <a:lnTo>
                    <a:pt x="188" y="101"/>
                  </a:lnTo>
                  <a:lnTo>
                    <a:pt x="218" y="112"/>
                  </a:lnTo>
                  <a:lnTo>
                    <a:pt x="247" y="118"/>
                  </a:lnTo>
                  <a:lnTo>
                    <a:pt x="267" y="118"/>
                  </a:lnTo>
                  <a:lnTo>
                    <a:pt x="287" y="124"/>
                  </a:lnTo>
                  <a:lnTo>
                    <a:pt x="307" y="118"/>
                  </a:lnTo>
                  <a:lnTo>
                    <a:pt x="317" y="118"/>
                  </a:lnTo>
                  <a:lnTo>
                    <a:pt x="317" y="107"/>
                  </a:lnTo>
                  <a:lnTo>
                    <a:pt x="317" y="101"/>
                  </a:lnTo>
                  <a:lnTo>
                    <a:pt x="317" y="90"/>
                  </a:lnTo>
                  <a:lnTo>
                    <a:pt x="327" y="79"/>
                  </a:lnTo>
                  <a:lnTo>
                    <a:pt x="337" y="79"/>
                  </a:lnTo>
                  <a:lnTo>
                    <a:pt x="346" y="79"/>
                  </a:lnTo>
                  <a:lnTo>
                    <a:pt x="366" y="79"/>
                  </a:lnTo>
                  <a:lnTo>
                    <a:pt x="376" y="84"/>
                  </a:lnTo>
                  <a:lnTo>
                    <a:pt x="386" y="90"/>
                  </a:lnTo>
                  <a:lnTo>
                    <a:pt x="0" y="0"/>
                  </a:lnTo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0" name="Freeform 67"/>
            <p:cNvSpPr>
              <a:spLocks/>
            </p:cNvSpPr>
            <p:nvPr/>
          </p:nvSpPr>
          <p:spPr bwMode="auto">
            <a:xfrm>
              <a:off x="1257" y="3970"/>
              <a:ext cx="49" cy="17"/>
            </a:xfrm>
            <a:custGeom>
              <a:avLst/>
              <a:gdLst>
                <a:gd name="T0" fmla="*/ 49 w 49"/>
                <a:gd name="T1" fmla="*/ 6 h 17"/>
                <a:gd name="T2" fmla="*/ 49 w 49"/>
                <a:gd name="T3" fmla="*/ 6 h 17"/>
                <a:gd name="T4" fmla="*/ 49 w 49"/>
                <a:gd name="T5" fmla="*/ 0 h 17"/>
                <a:gd name="T6" fmla="*/ 39 w 49"/>
                <a:gd name="T7" fmla="*/ 0 h 17"/>
                <a:gd name="T8" fmla="*/ 39 w 49"/>
                <a:gd name="T9" fmla="*/ 0 h 17"/>
                <a:gd name="T10" fmla="*/ 30 w 49"/>
                <a:gd name="T11" fmla="*/ 0 h 17"/>
                <a:gd name="T12" fmla="*/ 30 w 49"/>
                <a:gd name="T13" fmla="*/ 6 h 17"/>
                <a:gd name="T14" fmla="*/ 20 w 49"/>
                <a:gd name="T15" fmla="*/ 6 h 17"/>
                <a:gd name="T16" fmla="*/ 10 w 49"/>
                <a:gd name="T17" fmla="*/ 17 h 17"/>
                <a:gd name="T18" fmla="*/ 0 w 49"/>
                <a:gd name="T19" fmla="*/ 17 h 17"/>
                <a:gd name="T20" fmla="*/ 10 w 49"/>
                <a:gd name="T21" fmla="*/ 17 h 17"/>
                <a:gd name="T22" fmla="*/ 20 w 49"/>
                <a:gd name="T23" fmla="*/ 12 h 17"/>
                <a:gd name="T24" fmla="*/ 20 w 49"/>
                <a:gd name="T25" fmla="*/ 12 h 17"/>
                <a:gd name="T26" fmla="*/ 20 w 49"/>
                <a:gd name="T27" fmla="*/ 6 h 17"/>
                <a:gd name="T28" fmla="*/ 30 w 49"/>
                <a:gd name="T29" fmla="*/ 6 h 17"/>
                <a:gd name="T30" fmla="*/ 30 w 49"/>
                <a:gd name="T31" fmla="*/ 6 h 17"/>
                <a:gd name="T32" fmla="*/ 39 w 49"/>
                <a:gd name="T33" fmla="*/ 6 h 17"/>
                <a:gd name="T34" fmla="*/ 39 w 49"/>
                <a:gd name="T35" fmla="*/ 6 h 17"/>
                <a:gd name="T36" fmla="*/ 39 w 49"/>
                <a:gd name="T37" fmla="*/ 12 h 17"/>
                <a:gd name="T38" fmla="*/ 39 w 49"/>
                <a:gd name="T39" fmla="*/ 12 h 17"/>
                <a:gd name="T40" fmla="*/ 49 w 49"/>
                <a:gd name="T41" fmla="*/ 6 h 17"/>
                <a:gd name="T42" fmla="*/ 49 w 49"/>
                <a:gd name="T43" fmla="*/ 6 h 17"/>
                <a:gd name="T44" fmla="*/ 49 w 49"/>
                <a:gd name="T45" fmla="*/ 6 h 1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9"/>
                <a:gd name="T70" fmla="*/ 0 h 17"/>
                <a:gd name="T71" fmla="*/ 49 w 49"/>
                <a:gd name="T72" fmla="*/ 17 h 1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9" h="17">
                  <a:moveTo>
                    <a:pt x="49" y="6"/>
                  </a:moveTo>
                  <a:lnTo>
                    <a:pt x="49" y="6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0" y="6"/>
                  </a:lnTo>
                  <a:lnTo>
                    <a:pt x="10" y="17"/>
                  </a:lnTo>
                  <a:lnTo>
                    <a:pt x="0" y="17"/>
                  </a:lnTo>
                  <a:lnTo>
                    <a:pt x="10" y="17"/>
                  </a:lnTo>
                  <a:lnTo>
                    <a:pt x="20" y="12"/>
                  </a:lnTo>
                  <a:lnTo>
                    <a:pt x="20" y="6"/>
                  </a:lnTo>
                  <a:lnTo>
                    <a:pt x="30" y="6"/>
                  </a:lnTo>
                  <a:lnTo>
                    <a:pt x="39" y="6"/>
                  </a:lnTo>
                  <a:lnTo>
                    <a:pt x="39" y="12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1" name="Freeform 68"/>
            <p:cNvSpPr>
              <a:spLocks/>
            </p:cNvSpPr>
            <p:nvPr/>
          </p:nvSpPr>
          <p:spPr bwMode="auto">
            <a:xfrm>
              <a:off x="792" y="3976"/>
              <a:ext cx="514" cy="226"/>
            </a:xfrm>
            <a:custGeom>
              <a:avLst/>
              <a:gdLst>
                <a:gd name="T0" fmla="*/ 10 w 514"/>
                <a:gd name="T1" fmla="*/ 197 h 226"/>
                <a:gd name="T2" fmla="*/ 10 w 514"/>
                <a:gd name="T3" fmla="*/ 214 h 226"/>
                <a:gd name="T4" fmla="*/ 10 w 514"/>
                <a:gd name="T5" fmla="*/ 220 h 226"/>
                <a:gd name="T6" fmla="*/ 29 w 514"/>
                <a:gd name="T7" fmla="*/ 226 h 226"/>
                <a:gd name="T8" fmla="*/ 59 w 514"/>
                <a:gd name="T9" fmla="*/ 226 h 226"/>
                <a:gd name="T10" fmla="*/ 89 w 514"/>
                <a:gd name="T11" fmla="*/ 220 h 226"/>
                <a:gd name="T12" fmla="*/ 128 w 514"/>
                <a:gd name="T13" fmla="*/ 214 h 226"/>
                <a:gd name="T14" fmla="*/ 178 w 514"/>
                <a:gd name="T15" fmla="*/ 197 h 226"/>
                <a:gd name="T16" fmla="*/ 217 w 514"/>
                <a:gd name="T17" fmla="*/ 186 h 226"/>
                <a:gd name="T18" fmla="*/ 267 w 514"/>
                <a:gd name="T19" fmla="*/ 164 h 226"/>
                <a:gd name="T20" fmla="*/ 307 w 514"/>
                <a:gd name="T21" fmla="*/ 147 h 226"/>
                <a:gd name="T22" fmla="*/ 356 w 514"/>
                <a:gd name="T23" fmla="*/ 124 h 226"/>
                <a:gd name="T24" fmla="*/ 396 w 514"/>
                <a:gd name="T25" fmla="*/ 96 h 226"/>
                <a:gd name="T26" fmla="*/ 435 w 514"/>
                <a:gd name="T27" fmla="*/ 73 h 226"/>
                <a:gd name="T28" fmla="*/ 475 w 514"/>
                <a:gd name="T29" fmla="*/ 45 h 226"/>
                <a:gd name="T30" fmla="*/ 495 w 514"/>
                <a:gd name="T31" fmla="*/ 23 h 226"/>
                <a:gd name="T32" fmla="*/ 514 w 514"/>
                <a:gd name="T33" fmla="*/ 0 h 226"/>
                <a:gd name="T34" fmla="*/ 495 w 514"/>
                <a:gd name="T35" fmla="*/ 17 h 226"/>
                <a:gd name="T36" fmla="*/ 475 w 514"/>
                <a:gd name="T37" fmla="*/ 39 h 226"/>
                <a:gd name="T38" fmla="*/ 445 w 514"/>
                <a:gd name="T39" fmla="*/ 62 h 226"/>
                <a:gd name="T40" fmla="*/ 415 w 514"/>
                <a:gd name="T41" fmla="*/ 85 h 226"/>
                <a:gd name="T42" fmla="*/ 376 w 514"/>
                <a:gd name="T43" fmla="*/ 107 h 226"/>
                <a:gd name="T44" fmla="*/ 336 w 514"/>
                <a:gd name="T45" fmla="*/ 130 h 226"/>
                <a:gd name="T46" fmla="*/ 297 w 514"/>
                <a:gd name="T47" fmla="*/ 152 h 226"/>
                <a:gd name="T48" fmla="*/ 247 w 514"/>
                <a:gd name="T49" fmla="*/ 169 h 226"/>
                <a:gd name="T50" fmla="*/ 208 w 514"/>
                <a:gd name="T51" fmla="*/ 186 h 226"/>
                <a:gd name="T52" fmla="*/ 158 w 514"/>
                <a:gd name="T53" fmla="*/ 203 h 226"/>
                <a:gd name="T54" fmla="*/ 119 w 514"/>
                <a:gd name="T55" fmla="*/ 214 h 226"/>
                <a:gd name="T56" fmla="*/ 89 w 514"/>
                <a:gd name="T57" fmla="*/ 220 h 226"/>
                <a:gd name="T58" fmla="*/ 49 w 514"/>
                <a:gd name="T59" fmla="*/ 220 h 226"/>
                <a:gd name="T60" fmla="*/ 29 w 514"/>
                <a:gd name="T61" fmla="*/ 220 h 226"/>
                <a:gd name="T62" fmla="*/ 20 w 514"/>
                <a:gd name="T63" fmla="*/ 214 h 226"/>
                <a:gd name="T64" fmla="*/ 10 w 514"/>
                <a:gd name="T65" fmla="*/ 203 h 226"/>
                <a:gd name="T66" fmla="*/ 10 w 514"/>
                <a:gd name="T67" fmla="*/ 192 h 226"/>
                <a:gd name="T68" fmla="*/ 10 w 514"/>
                <a:gd name="T69" fmla="*/ 192 h 226"/>
                <a:gd name="T70" fmla="*/ 10 w 514"/>
                <a:gd name="T71" fmla="*/ 197 h 22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4"/>
                <a:gd name="T109" fmla="*/ 0 h 226"/>
                <a:gd name="T110" fmla="*/ 514 w 514"/>
                <a:gd name="T111" fmla="*/ 226 h 22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4" h="226">
                  <a:moveTo>
                    <a:pt x="10" y="197"/>
                  </a:moveTo>
                  <a:lnTo>
                    <a:pt x="10" y="197"/>
                  </a:lnTo>
                  <a:lnTo>
                    <a:pt x="0" y="209"/>
                  </a:lnTo>
                  <a:lnTo>
                    <a:pt x="10" y="214"/>
                  </a:lnTo>
                  <a:lnTo>
                    <a:pt x="10" y="220"/>
                  </a:lnTo>
                  <a:lnTo>
                    <a:pt x="20" y="226"/>
                  </a:lnTo>
                  <a:lnTo>
                    <a:pt x="29" y="226"/>
                  </a:lnTo>
                  <a:lnTo>
                    <a:pt x="49" y="226"/>
                  </a:lnTo>
                  <a:lnTo>
                    <a:pt x="59" y="226"/>
                  </a:lnTo>
                  <a:lnTo>
                    <a:pt x="79" y="226"/>
                  </a:lnTo>
                  <a:lnTo>
                    <a:pt x="89" y="220"/>
                  </a:lnTo>
                  <a:lnTo>
                    <a:pt x="109" y="214"/>
                  </a:lnTo>
                  <a:lnTo>
                    <a:pt x="128" y="214"/>
                  </a:lnTo>
                  <a:lnTo>
                    <a:pt x="148" y="209"/>
                  </a:lnTo>
                  <a:lnTo>
                    <a:pt x="178" y="197"/>
                  </a:lnTo>
                  <a:lnTo>
                    <a:pt x="198" y="192"/>
                  </a:lnTo>
                  <a:lnTo>
                    <a:pt x="217" y="186"/>
                  </a:lnTo>
                  <a:lnTo>
                    <a:pt x="237" y="175"/>
                  </a:lnTo>
                  <a:lnTo>
                    <a:pt x="267" y="164"/>
                  </a:lnTo>
                  <a:lnTo>
                    <a:pt x="287" y="158"/>
                  </a:lnTo>
                  <a:lnTo>
                    <a:pt x="307" y="147"/>
                  </a:lnTo>
                  <a:lnTo>
                    <a:pt x="336" y="135"/>
                  </a:lnTo>
                  <a:lnTo>
                    <a:pt x="356" y="124"/>
                  </a:lnTo>
                  <a:lnTo>
                    <a:pt x="376" y="113"/>
                  </a:lnTo>
                  <a:lnTo>
                    <a:pt x="396" y="96"/>
                  </a:lnTo>
                  <a:lnTo>
                    <a:pt x="415" y="85"/>
                  </a:lnTo>
                  <a:lnTo>
                    <a:pt x="435" y="73"/>
                  </a:lnTo>
                  <a:lnTo>
                    <a:pt x="455" y="62"/>
                  </a:lnTo>
                  <a:lnTo>
                    <a:pt x="475" y="45"/>
                  </a:lnTo>
                  <a:lnTo>
                    <a:pt x="485" y="34"/>
                  </a:lnTo>
                  <a:lnTo>
                    <a:pt x="495" y="23"/>
                  </a:lnTo>
                  <a:lnTo>
                    <a:pt x="504" y="11"/>
                  </a:lnTo>
                  <a:lnTo>
                    <a:pt x="514" y="0"/>
                  </a:lnTo>
                  <a:lnTo>
                    <a:pt x="504" y="6"/>
                  </a:lnTo>
                  <a:lnTo>
                    <a:pt x="495" y="17"/>
                  </a:lnTo>
                  <a:lnTo>
                    <a:pt x="485" y="28"/>
                  </a:lnTo>
                  <a:lnTo>
                    <a:pt x="475" y="39"/>
                  </a:lnTo>
                  <a:lnTo>
                    <a:pt x="465" y="51"/>
                  </a:lnTo>
                  <a:lnTo>
                    <a:pt x="445" y="62"/>
                  </a:lnTo>
                  <a:lnTo>
                    <a:pt x="435" y="73"/>
                  </a:lnTo>
                  <a:lnTo>
                    <a:pt x="415" y="85"/>
                  </a:lnTo>
                  <a:lnTo>
                    <a:pt x="396" y="96"/>
                  </a:lnTo>
                  <a:lnTo>
                    <a:pt x="376" y="107"/>
                  </a:lnTo>
                  <a:lnTo>
                    <a:pt x="356" y="118"/>
                  </a:lnTo>
                  <a:lnTo>
                    <a:pt x="336" y="130"/>
                  </a:lnTo>
                  <a:lnTo>
                    <a:pt x="316" y="141"/>
                  </a:lnTo>
                  <a:lnTo>
                    <a:pt x="297" y="152"/>
                  </a:lnTo>
                  <a:lnTo>
                    <a:pt x="267" y="164"/>
                  </a:lnTo>
                  <a:lnTo>
                    <a:pt x="247" y="169"/>
                  </a:lnTo>
                  <a:lnTo>
                    <a:pt x="227" y="180"/>
                  </a:lnTo>
                  <a:lnTo>
                    <a:pt x="208" y="186"/>
                  </a:lnTo>
                  <a:lnTo>
                    <a:pt x="178" y="197"/>
                  </a:lnTo>
                  <a:lnTo>
                    <a:pt x="158" y="203"/>
                  </a:lnTo>
                  <a:lnTo>
                    <a:pt x="138" y="209"/>
                  </a:lnTo>
                  <a:lnTo>
                    <a:pt x="119" y="214"/>
                  </a:lnTo>
                  <a:lnTo>
                    <a:pt x="99" y="214"/>
                  </a:lnTo>
                  <a:lnTo>
                    <a:pt x="89" y="220"/>
                  </a:lnTo>
                  <a:lnTo>
                    <a:pt x="69" y="220"/>
                  </a:lnTo>
                  <a:lnTo>
                    <a:pt x="49" y="220"/>
                  </a:lnTo>
                  <a:lnTo>
                    <a:pt x="39" y="220"/>
                  </a:lnTo>
                  <a:lnTo>
                    <a:pt x="29" y="220"/>
                  </a:lnTo>
                  <a:lnTo>
                    <a:pt x="20" y="220"/>
                  </a:lnTo>
                  <a:lnTo>
                    <a:pt x="20" y="214"/>
                  </a:lnTo>
                  <a:lnTo>
                    <a:pt x="10" y="209"/>
                  </a:lnTo>
                  <a:lnTo>
                    <a:pt x="10" y="203"/>
                  </a:lnTo>
                  <a:lnTo>
                    <a:pt x="10" y="192"/>
                  </a:lnTo>
                  <a:lnTo>
                    <a:pt x="10" y="19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2" name="Freeform 69"/>
            <p:cNvSpPr>
              <a:spLocks/>
            </p:cNvSpPr>
            <p:nvPr/>
          </p:nvSpPr>
          <p:spPr bwMode="auto">
            <a:xfrm>
              <a:off x="732" y="4140"/>
              <a:ext cx="70" cy="33"/>
            </a:xfrm>
            <a:custGeom>
              <a:avLst/>
              <a:gdLst>
                <a:gd name="T0" fmla="*/ 0 w 70"/>
                <a:gd name="T1" fmla="*/ 11 h 33"/>
                <a:gd name="T2" fmla="*/ 10 w 70"/>
                <a:gd name="T3" fmla="*/ 11 h 33"/>
                <a:gd name="T4" fmla="*/ 20 w 70"/>
                <a:gd name="T5" fmla="*/ 5 h 33"/>
                <a:gd name="T6" fmla="*/ 30 w 70"/>
                <a:gd name="T7" fmla="*/ 0 h 33"/>
                <a:gd name="T8" fmla="*/ 40 w 70"/>
                <a:gd name="T9" fmla="*/ 0 h 33"/>
                <a:gd name="T10" fmla="*/ 50 w 70"/>
                <a:gd name="T11" fmla="*/ 5 h 33"/>
                <a:gd name="T12" fmla="*/ 60 w 70"/>
                <a:gd name="T13" fmla="*/ 11 h 33"/>
                <a:gd name="T14" fmla="*/ 70 w 70"/>
                <a:gd name="T15" fmla="*/ 16 h 33"/>
                <a:gd name="T16" fmla="*/ 70 w 70"/>
                <a:gd name="T17" fmla="*/ 33 h 33"/>
                <a:gd name="T18" fmla="*/ 70 w 70"/>
                <a:gd name="T19" fmla="*/ 28 h 33"/>
                <a:gd name="T20" fmla="*/ 70 w 70"/>
                <a:gd name="T21" fmla="*/ 16 h 33"/>
                <a:gd name="T22" fmla="*/ 70 w 70"/>
                <a:gd name="T23" fmla="*/ 5 h 33"/>
                <a:gd name="T24" fmla="*/ 60 w 70"/>
                <a:gd name="T25" fmla="*/ 0 h 33"/>
                <a:gd name="T26" fmla="*/ 50 w 70"/>
                <a:gd name="T27" fmla="*/ 0 h 33"/>
                <a:gd name="T28" fmla="*/ 40 w 70"/>
                <a:gd name="T29" fmla="*/ 0 h 33"/>
                <a:gd name="T30" fmla="*/ 30 w 70"/>
                <a:gd name="T31" fmla="*/ 0 h 33"/>
                <a:gd name="T32" fmla="*/ 10 w 70"/>
                <a:gd name="T33" fmla="*/ 5 h 33"/>
                <a:gd name="T34" fmla="*/ 0 w 70"/>
                <a:gd name="T35" fmla="*/ 11 h 33"/>
                <a:gd name="T36" fmla="*/ 0 w 70"/>
                <a:gd name="T37" fmla="*/ 11 h 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0"/>
                <a:gd name="T58" fmla="*/ 0 h 33"/>
                <a:gd name="T59" fmla="*/ 70 w 70"/>
                <a:gd name="T60" fmla="*/ 33 h 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0" h="33">
                  <a:moveTo>
                    <a:pt x="0" y="11"/>
                  </a:moveTo>
                  <a:lnTo>
                    <a:pt x="10" y="11"/>
                  </a:lnTo>
                  <a:lnTo>
                    <a:pt x="20" y="5"/>
                  </a:lnTo>
                  <a:lnTo>
                    <a:pt x="30" y="0"/>
                  </a:lnTo>
                  <a:lnTo>
                    <a:pt x="40" y="0"/>
                  </a:lnTo>
                  <a:lnTo>
                    <a:pt x="50" y="5"/>
                  </a:lnTo>
                  <a:lnTo>
                    <a:pt x="60" y="11"/>
                  </a:lnTo>
                  <a:lnTo>
                    <a:pt x="70" y="16"/>
                  </a:lnTo>
                  <a:lnTo>
                    <a:pt x="70" y="33"/>
                  </a:lnTo>
                  <a:lnTo>
                    <a:pt x="70" y="28"/>
                  </a:lnTo>
                  <a:lnTo>
                    <a:pt x="70" y="16"/>
                  </a:lnTo>
                  <a:lnTo>
                    <a:pt x="70" y="5"/>
                  </a:lnTo>
                  <a:lnTo>
                    <a:pt x="60" y="0"/>
                  </a:lnTo>
                  <a:lnTo>
                    <a:pt x="50" y="0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10" y="5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3" name="Freeform 70"/>
            <p:cNvSpPr>
              <a:spLocks/>
            </p:cNvSpPr>
            <p:nvPr/>
          </p:nvSpPr>
          <p:spPr bwMode="auto">
            <a:xfrm>
              <a:off x="1188" y="4021"/>
              <a:ext cx="10" cy="6"/>
            </a:xfrm>
            <a:custGeom>
              <a:avLst/>
              <a:gdLst>
                <a:gd name="T0" fmla="*/ 10 w 10"/>
                <a:gd name="T1" fmla="*/ 0 h 6"/>
                <a:gd name="T2" fmla="*/ 10 w 10"/>
                <a:gd name="T3" fmla="*/ 0 h 6"/>
                <a:gd name="T4" fmla="*/ 0 w 10"/>
                <a:gd name="T5" fmla="*/ 6 h 6"/>
                <a:gd name="T6" fmla="*/ 0 w 10"/>
                <a:gd name="T7" fmla="*/ 6 h 6"/>
                <a:gd name="T8" fmla="*/ 0 w 10"/>
                <a:gd name="T9" fmla="*/ 6 h 6"/>
                <a:gd name="T10" fmla="*/ 10 w 10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10" y="0"/>
                  </a:moveTo>
                  <a:lnTo>
                    <a:pt x="10" y="0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4" name="Freeform 71"/>
            <p:cNvSpPr>
              <a:spLocks/>
            </p:cNvSpPr>
            <p:nvPr/>
          </p:nvSpPr>
          <p:spPr bwMode="auto">
            <a:xfrm>
              <a:off x="1188" y="4015"/>
              <a:ext cx="29" cy="12"/>
            </a:xfrm>
            <a:custGeom>
              <a:avLst/>
              <a:gdLst>
                <a:gd name="T0" fmla="*/ 29 w 29"/>
                <a:gd name="T1" fmla="*/ 6 h 12"/>
                <a:gd name="T2" fmla="*/ 29 w 29"/>
                <a:gd name="T3" fmla="*/ 6 h 12"/>
                <a:gd name="T4" fmla="*/ 29 w 29"/>
                <a:gd name="T5" fmla="*/ 6 h 12"/>
                <a:gd name="T6" fmla="*/ 19 w 29"/>
                <a:gd name="T7" fmla="*/ 0 h 12"/>
                <a:gd name="T8" fmla="*/ 19 w 29"/>
                <a:gd name="T9" fmla="*/ 6 h 12"/>
                <a:gd name="T10" fmla="*/ 10 w 29"/>
                <a:gd name="T11" fmla="*/ 6 h 12"/>
                <a:gd name="T12" fmla="*/ 0 w 29"/>
                <a:gd name="T13" fmla="*/ 12 h 12"/>
                <a:gd name="T14" fmla="*/ 10 w 29"/>
                <a:gd name="T15" fmla="*/ 6 h 12"/>
                <a:gd name="T16" fmla="*/ 19 w 29"/>
                <a:gd name="T17" fmla="*/ 6 h 12"/>
                <a:gd name="T18" fmla="*/ 19 w 29"/>
                <a:gd name="T19" fmla="*/ 6 h 12"/>
                <a:gd name="T20" fmla="*/ 19 w 29"/>
                <a:gd name="T21" fmla="*/ 6 h 12"/>
                <a:gd name="T22" fmla="*/ 19 w 29"/>
                <a:gd name="T23" fmla="*/ 6 h 12"/>
                <a:gd name="T24" fmla="*/ 29 w 29"/>
                <a:gd name="T25" fmla="*/ 6 h 12"/>
                <a:gd name="T26" fmla="*/ 29 w 29"/>
                <a:gd name="T27" fmla="*/ 6 h 12"/>
                <a:gd name="T28" fmla="*/ 29 w 29"/>
                <a:gd name="T29" fmla="*/ 6 h 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9"/>
                <a:gd name="T46" fmla="*/ 0 h 12"/>
                <a:gd name="T47" fmla="*/ 29 w 29"/>
                <a:gd name="T48" fmla="*/ 12 h 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9" h="12">
                  <a:moveTo>
                    <a:pt x="29" y="6"/>
                  </a:moveTo>
                  <a:lnTo>
                    <a:pt x="29" y="6"/>
                  </a:lnTo>
                  <a:lnTo>
                    <a:pt x="19" y="0"/>
                  </a:lnTo>
                  <a:lnTo>
                    <a:pt x="19" y="6"/>
                  </a:lnTo>
                  <a:lnTo>
                    <a:pt x="10" y="6"/>
                  </a:lnTo>
                  <a:lnTo>
                    <a:pt x="0" y="12"/>
                  </a:lnTo>
                  <a:lnTo>
                    <a:pt x="10" y="6"/>
                  </a:lnTo>
                  <a:lnTo>
                    <a:pt x="19" y="6"/>
                  </a:lnTo>
                  <a:lnTo>
                    <a:pt x="29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5" name="Freeform 72"/>
            <p:cNvSpPr>
              <a:spLocks/>
            </p:cNvSpPr>
            <p:nvPr/>
          </p:nvSpPr>
          <p:spPr bwMode="auto">
            <a:xfrm>
              <a:off x="792" y="4021"/>
              <a:ext cx="425" cy="175"/>
            </a:xfrm>
            <a:custGeom>
              <a:avLst/>
              <a:gdLst>
                <a:gd name="T0" fmla="*/ 0 w 425"/>
                <a:gd name="T1" fmla="*/ 147 h 175"/>
                <a:gd name="T2" fmla="*/ 0 w 425"/>
                <a:gd name="T3" fmla="*/ 164 h 175"/>
                <a:gd name="T4" fmla="*/ 10 w 425"/>
                <a:gd name="T5" fmla="*/ 169 h 175"/>
                <a:gd name="T6" fmla="*/ 29 w 425"/>
                <a:gd name="T7" fmla="*/ 175 h 175"/>
                <a:gd name="T8" fmla="*/ 49 w 425"/>
                <a:gd name="T9" fmla="*/ 175 h 175"/>
                <a:gd name="T10" fmla="*/ 79 w 425"/>
                <a:gd name="T11" fmla="*/ 169 h 175"/>
                <a:gd name="T12" fmla="*/ 109 w 425"/>
                <a:gd name="T13" fmla="*/ 158 h 175"/>
                <a:gd name="T14" fmla="*/ 138 w 425"/>
                <a:gd name="T15" fmla="*/ 152 h 175"/>
                <a:gd name="T16" fmla="*/ 178 w 425"/>
                <a:gd name="T17" fmla="*/ 135 h 175"/>
                <a:gd name="T18" fmla="*/ 217 w 425"/>
                <a:gd name="T19" fmla="*/ 124 h 175"/>
                <a:gd name="T20" fmla="*/ 257 w 425"/>
                <a:gd name="T21" fmla="*/ 107 h 175"/>
                <a:gd name="T22" fmla="*/ 297 w 425"/>
                <a:gd name="T23" fmla="*/ 90 h 175"/>
                <a:gd name="T24" fmla="*/ 326 w 425"/>
                <a:gd name="T25" fmla="*/ 68 h 175"/>
                <a:gd name="T26" fmla="*/ 366 w 425"/>
                <a:gd name="T27" fmla="*/ 51 h 175"/>
                <a:gd name="T28" fmla="*/ 386 w 425"/>
                <a:gd name="T29" fmla="*/ 34 h 175"/>
                <a:gd name="T30" fmla="*/ 406 w 425"/>
                <a:gd name="T31" fmla="*/ 17 h 175"/>
                <a:gd name="T32" fmla="*/ 425 w 425"/>
                <a:gd name="T33" fmla="*/ 0 h 175"/>
                <a:gd name="T34" fmla="*/ 415 w 425"/>
                <a:gd name="T35" fmla="*/ 11 h 175"/>
                <a:gd name="T36" fmla="*/ 396 w 425"/>
                <a:gd name="T37" fmla="*/ 28 h 175"/>
                <a:gd name="T38" fmla="*/ 376 w 425"/>
                <a:gd name="T39" fmla="*/ 45 h 175"/>
                <a:gd name="T40" fmla="*/ 346 w 425"/>
                <a:gd name="T41" fmla="*/ 62 h 175"/>
                <a:gd name="T42" fmla="*/ 316 w 425"/>
                <a:gd name="T43" fmla="*/ 79 h 175"/>
                <a:gd name="T44" fmla="*/ 277 w 425"/>
                <a:gd name="T45" fmla="*/ 96 h 175"/>
                <a:gd name="T46" fmla="*/ 247 w 425"/>
                <a:gd name="T47" fmla="*/ 113 h 175"/>
                <a:gd name="T48" fmla="*/ 208 w 425"/>
                <a:gd name="T49" fmla="*/ 124 h 175"/>
                <a:gd name="T50" fmla="*/ 168 w 425"/>
                <a:gd name="T51" fmla="*/ 141 h 175"/>
                <a:gd name="T52" fmla="*/ 128 w 425"/>
                <a:gd name="T53" fmla="*/ 152 h 175"/>
                <a:gd name="T54" fmla="*/ 99 w 425"/>
                <a:gd name="T55" fmla="*/ 158 h 175"/>
                <a:gd name="T56" fmla="*/ 69 w 425"/>
                <a:gd name="T57" fmla="*/ 164 h 175"/>
                <a:gd name="T58" fmla="*/ 39 w 425"/>
                <a:gd name="T59" fmla="*/ 169 h 175"/>
                <a:gd name="T60" fmla="*/ 20 w 425"/>
                <a:gd name="T61" fmla="*/ 169 h 175"/>
                <a:gd name="T62" fmla="*/ 10 w 425"/>
                <a:gd name="T63" fmla="*/ 164 h 175"/>
                <a:gd name="T64" fmla="*/ 10 w 425"/>
                <a:gd name="T65" fmla="*/ 152 h 175"/>
                <a:gd name="T66" fmla="*/ 10 w 425"/>
                <a:gd name="T67" fmla="*/ 147 h 175"/>
                <a:gd name="T68" fmla="*/ 10 w 425"/>
                <a:gd name="T69" fmla="*/ 147 h 175"/>
                <a:gd name="T70" fmla="*/ 0 w 425"/>
                <a:gd name="T71" fmla="*/ 147 h 17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5"/>
                <a:gd name="T109" fmla="*/ 0 h 175"/>
                <a:gd name="T110" fmla="*/ 425 w 425"/>
                <a:gd name="T111" fmla="*/ 175 h 17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5" h="175">
                  <a:moveTo>
                    <a:pt x="0" y="147"/>
                  </a:moveTo>
                  <a:lnTo>
                    <a:pt x="0" y="147"/>
                  </a:lnTo>
                  <a:lnTo>
                    <a:pt x="0" y="158"/>
                  </a:lnTo>
                  <a:lnTo>
                    <a:pt x="0" y="164"/>
                  </a:lnTo>
                  <a:lnTo>
                    <a:pt x="10" y="169"/>
                  </a:lnTo>
                  <a:lnTo>
                    <a:pt x="20" y="169"/>
                  </a:lnTo>
                  <a:lnTo>
                    <a:pt x="29" y="175"/>
                  </a:lnTo>
                  <a:lnTo>
                    <a:pt x="39" y="175"/>
                  </a:lnTo>
                  <a:lnTo>
                    <a:pt x="49" y="175"/>
                  </a:lnTo>
                  <a:lnTo>
                    <a:pt x="59" y="169"/>
                  </a:lnTo>
                  <a:lnTo>
                    <a:pt x="79" y="169"/>
                  </a:lnTo>
                  <a:lnTo>
                    <a:pt x="89" y="164"/>
                  </a:lnTo>
                  <a:lnTo>
                    <a:pt x="109" y="158"/>
                  </a:lnTo>
                  <a:lnTo>
                    <a:pt x="128" y="158"/>
                  </a:lnTo>
                  <a:lnTo>
                    <a:pt x="138" y="152"/>
                  </a:lnTo>
                  <a:lnTo>
                    <a:pt x="158" y="141"/>
                  </a:lnTo>
                  <a:lnTo>
                    <a:pt x="178" y="135"/>
                  </a:lnTo>
                  <a:lnTo>
                    <a:pt x="198" y="130"/>
                  </a:lnTo>
                  <a:lnTo>
                    <a:pt x="217" y="124"/>
                  </a:lnTo>
                  <a:lnTo>
                    <a:pt x="237" y="113"/>
                  </a:lnTo>
                  <a:lnTo>
                    <a:pt x="257" y="107"/>
                  </a:lnTo>
                  <a:lnTo>
                    <a:pt x="277" y="96"/>
                  </a:lnTo>
                  <a:lnTo>
                    <a:pt x="297" y="90"/>
                  </a:lnTo>
                  <a:lnTo>
                    <a:pt x="316" y="79"/>
                  </a:lnTo>
                  <a:lnTo>
                    <a:pt x="326" y="68"/>
                  </a:lnTo>
                  <a:lnTo>
                    <a:pt x="346" y="62"/>
                  </a:lnTo>
                  <a:lnTo>
                    <a:pt x="366" y="51"/>
                  </a:lnTo>
                  <a:lnTo>
                    <a:pt x="376" y="40"/>
                  </a:lnTo>
                  <a:lnTo>
                    <a:pt x="386" y="34"/>
                  </a:lnTo>
                  <a:lnTo>
                    <a:pt x="396" y="23"/>
                  </a:lnTo>
                  <a:lnTo>
                    <a:pt x="406" y="17"/>
                  </a:lnTo>
                  <a:lnTo>
                    <a:pt x="415" y="6"/>
                  </a:lnTo>
                  <a:lnTo>
                    <a:pt x="425" y="0"/>
                  </a:lnTo>
                  <a:lnTo>
                    <a:pt x="415" y="0"/>
                  </a:lnTo>
                  <a:lnTo>
                    <a:pt x="415" y="11"/>
                  </a:lnTo>
                  <a:lnTo>
                    <a:pt x="406" y="17"/>
                  </a:lnTo>
                  <a:lnTo>
                    <a:pt x="396" y="28"/>
                  </a:lnTo>
                  <a:lnTo>
                    <a:pt x="386" y="34"/>
                  </a:lnTo>
                  <a:lnTo>
                    <a:pt x="376" y="45"/>
                  </a:lnTo>
                  <a:lnTo>
                    <a:pt x="356" y="51"/>
                  </a:lnTo>
                  <a:lnTo>
                    <a:pt x="346" y="62"/>
                  </a:lnTo>
                  <a:lnTo>
                    <a:pt x="326" y="68"/>
                  </a:lnTo>
                  <a:lnTo>
                    <a:pt x="316" y="79"/>
                  </a:lnTo>
                  <a:lnTo>
                    <a:pt x="297" y="85"/>
                  </a:lnTo>
                  <a:lnTo>
                    <a:pt x="277" y="96"/>
                  </a:lnTo>
                  <a:lnTo>
                    <a:pt x="257" y="102"/>
                  </a:lnTo>
                  <a:lnTo>
                    <a:pt x="247" y="113"/>
                  </a:lnTo>
                  <a:lnTo>
                    <a:pt x="227" y="119"/>
                  </a:lnTo>
                  <a:lnTo>
                    <a:pt x="208" y="124"/>
                  </a:lnTo>
                  <a:lnTo>
                    <a:pt x="188" y="135"/>
                  </a:lnTo>
                  <a:lnTo>
                    <a:pt x="168" y="141"/>
                  </a:lnTo>
                  <a:lnTo>
                    <a:pt x="148" y="147"/>
                  </a:lnTo>
                  <a:lnTo>
                    <a:pt x="128" y="152"/>
                  </a:lnTo>
                  <a:lnTo>
                    <a:pt x="119" y="158"/>
                  </a:lnTo>
                  <a:lnTo>
                    <a:pt x="99" y="158"/>
                  </a:lnTo>
                  <a:lnTo>
                    <a:pt x="79" y="164"/>
                  </a:lnTo>
                  <a:lnTo>
                    <a:pt x="69" y="164"/>
                  </a:lnTo>
                  <a:lnTo>
                    <a:pt x="49" y="169"/>
                  </a:lnTo>
                  <a:lnTo>
                    <a:pt x="39" y="169"/>
                  </a:lnTo>
                  <a:lnTo>
                    <a:pt x="29" y="169"/>
                  </a:lnTo>
                  <a:lnTo>
                    <a:pt x="20" y="169"/>
                  </a:lnTo>
                  <a:lnTo>
                    <a:pt x="20" y="164"/>
                  </a:lnTo>
                  <a:lnTo>
                    <a:pt x="10" y="164"/>
                  </a:lnTo>
                  <a:lnTo>
                    <a:pt x="10" y="158"/>
                  </a:lnTo>
                  <a:lnTo>
                    <a:pt x="10" y="152"/>
                  </a:lnTo>
                  <a:lnTo>
                    <a:pt x="10" y="147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6" name="Freeform 73"/>
            <p:cNvSpPr>
              <a:spLocks/>
            </p:cNvSpPr>
            <p:nvPr/>
          </p:nvSpPr>
          <p:spPr bwMode="auto">
            <a:xfrm>
              <a:off x="732" y="4140"/>
              <a:ext cx="70" cy="28"/>
            </a:xfrm>
            <a:custGeom>
              <a:avLst/>
              <a:gdLst>
                <a:gd name="T0" fmla="*/ 0 w 70"/>
                <a:gd name="T1" fmla="*/ 11 h 28"/>
                <a:gd name="T2" fmla="*/ 10 w 70"/>
                <a:gd name="T3" fmla="*/ 11 h 28"/>
                <a:gd name="T4" fmla="*/ 20 w 70"/>
                <a:gd name="T5" fmla="*/ 5 h 28"/>
                <a:gd name="T6" fmla="*/ 30 w 70"/>
                <a:gd name="T7" fmla="*/ 0 h 28"/>
                <a:gd name="T8" fmla="*/ 40 w 70"/>
                <a:gd name="T9" fmla="*/ 0 h 28"/>
                <a:gd name="T10" fmla="*/ 50 w 70"/>
                <a:gd name="T11" fmla="*/ 5 h 28"/>
                <a:gd name="T12" fmla="*/ 60 w 70"/>
                <a:gd name="T13" fmla="*/ 11 h 28"/>
                <a:gd name="T14" fmla="*/ 60 w 70"/>
                <a:gd name="T15" fmla="*/ 16 h 28"/>
                <a:gd name="T16" fmla="*/ 60 w 70"/>
                <a:gd name="T17" fmla="*/ 28 h 28"/>
                <a:gd name="T18" fmla="*/ 70 w 70"/>
                <a:gd name="T19" fmla="*/ 28 h 28"/>
                <a:gd name="T20" fmla="*/ 70 w 70"/>
                <a:gd name="T21" fmla="*/ 11 h 28"/>
                <a:gd name="T22" fmla="*/ 60 w 70"/>
                <a:gd name="T23" fmla="*/ 5 h 28"/>
                <a:gd name="T24" fmla="*/ 60 w 70"/>
                <a:gd name="T25" fmla="*/ 0 h 28"/>
                <a:gd name="T26" fmla="*/ 50 w 70"/>
                <a:gd name="T27" fmla="*/ 0 h 28"/>
                <a:gd name="T28" fmla="*/ 40 w 70"/>
                <a:gd name="T29" fmla="*/ 0 h 28"/>
                <a:gd name="T30" fmla="*/ 30 w 70"/>
                <a:gd name="T31" fmla="*/ 0 h 28"/>
                <a:gd name="T32" fmla="*/ 10 w 70"/>
                <a:gd name="T33" fmla="*/ 5 h 28"/>
                <a:gd name="T34" fmla="*/ 0 w 70"/>
                <a:gd name="T35" fmla="*/ 11 h 28"/>
                <a:gd name="T36" fmla="*/ 0 w 70"/>
                <a:gd name="T37" fmla="*/ 11 h 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0"/>
                <a:gd name="T58" fmla="*/ 0 h 28"/>
                <a:gd name="T59" fmla="*/ 70 w 70"/>
                <a:gd name="T60" fmla="*/ 28 h 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0" h="28">
                  <a:moveTo>
                    <a:pt x="0" y="11"/>
                  </a:moveTo>
                  <a:lnTo>
                    <a:pt x="10" y="11"/>
                  </a:lnTo>
                  <a:lnTo>
                    <a:pt x="20" y="5"/>
                  </a:lnTo>
                  <a:lnTo>
                    <a:pt x="30" y="0"/>
                  </a:lnTo>
                  <a:lnTo>
                    <a:pt x="40" y="0"/>
                  </a:lnTo>
                  <a:lnTo>
                    <a:pt x="50" y="5"/>
                  </a:lnTo>
                  <a:lnTo>
                    <a:pt x="60" y="11"/>
                  </a:lnTo>
                  <a:lnTo>
                    <a:pt x="60" y="16"/>
                  </a:lnTo>
                  <a:lnTo>
                    <a:pt x="60" y="28"/>
                  </a:lnTo>
                  <a:lnTo>
                    <a:pt x="70" y="28"/>
                  </a:lnTo>
                  <a:lnTo>
                    <a:pt x="70" y="11"/>
                  </a:lnTo>
                  <a:lnTo>
                    <a:pt x="60" y="5"/>
                  </a:lnTo>
                  <a:lnTo>
                    <a:pt x="60" y="0"/>
                  </a:lnTo>
                  <a:lnTo>
                    <a:pt x="50" y="0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10" y="5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7" name="Freeform 74"/>
            <p:cNvSpPr>
              <a:spLocks/>
            </p:cNvSpPr>
            <p:nvPr/>
          </p:nvSpPr>
          <p:spPr bwMode="auto">
            <a:xfrm>
              <a:off x="732" y="4151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"/>
                <a:gd name="T20" fmla="*/ 1 w 1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8" name="Freeform 75"/>
            <p:cNvSpPr>
              <a:spLocks/>
            </p:cNvSpPr>
            <p:nvPr/>
          </p:nvSpPr>
          <p:spPr bwMode="auto">
            <a:xfrm>
              <a:off x="732" y="4061"/>
              <a:ext cx="386" cy="124"/>
            </a:xfrm>
            <a:custGeom>
              <a:avLst/>
              <a:gdLst>
                <a:gd name="T0" fmla="*/ 386 w 386"/>
                <a:gd name="T1" fmla="*/ 0 h 124"/>
                <a:gd name="T2" fmla="*/ 386 w 386"/>
                <a:gd name="T3" fmla="*/ 0 h 124"/>
                <a:gd name="T4" fmla="*/ 367 w 386"/>
                <a:gd name="T5" fmla="*/ 16 h 124"/>
                <a:gd name="T6" fmla="*/ 357 w 386"/>
                <a:gd name="T7" fmla="*/ 28 h 124"/>
                <a:gd name="T8" fmla="*/ 327 w 386"/>
                <a:gd name="T9" fmla="*/ 45 h 124"/>
                <a:gd name="T10" fmla="*/ 307 w 386"/>
                <a:gd name="T11" fmla="*/ 56 h 124"/>
                <a:gd name="T12" fmla="*/ 277 w 386"/>
                <a:gd name="T13" fmla="*/ 67 h 124"/>
                <a:gd name="T14" fmla="*/ 248 w 386"/>
                <a:gd name="T15" fmla="*/ 79 h 124"/>
                <a:gd name="T16" fmla="*/ 228 w 386"/>
                <a:gd name="T17" fmla="*/ 90 h 124"/>
                <a:gd name="T18" fmla="*/ 198 w 386"/>
                <a:gd name="T19" fmla="*/ 101 h 124"/>
                <a:gd name="T20" fmla="*/ 169 w 386"/>
                <a:gd name="T21" fmla="*/ 112 h 124"/>
                <a:gd name="T22" fmla="*/ 139 w 386"/>
                <a:gd name="T23" fmla="*/ 118 h 124"/>
                <a:gd name="T24" fmla="*/ 119 w 386"/>
                <a:gd name="T25" fmla="*/ 118 h 124"/>
                <a:gd name="T26" fmla="*/ 99 w 386"/>
                <a:gd name="T27" fmla="*/ 124 h 124"/>
                <a:gd name="T28" fmla="*/ 80 w 386"/>
                <a:gd name="T29" fmla="*/ 118 h 124"/>
                <a:gd name="T30" fmla="*/ 70 w 386"/>
                <a:gd name="T31" fmla="*/ 118 h 124"/>
                <a:gd name="T32" fmla="*/ 70 w 386"/>
                <a:gd name="T33" fmla="*/ 107 h 124"/>
                <a:gd name="T34" fmla="*/ 70 w 386"/>
                <a:gd name="T35" fmla="*/ 101 h 124"/>
                <a:gd name="T36" fmla="*/ 70 w 386"/>
                <a:gd name="T37" fmla="*/ 101 h 124"/>
                <a:gd name="T38" fmla="*/ 70 w 386"/>
                <a:gd name="T39" fmla="*/ 90 h 124"/>
                <a:gd name="T40" fmla="*/ 60 w 386"/>
                <a:gd name="T41" fmla="*/ 79 h 124"/>
                <a:gd name="T42" fmla="*/ 60 w 386"/>
                <a:gd name="T43" fmla="*/ 79 h 124"/>
                <a:gd name="T44" fmla="*/ 50 w 386"/>
                <a:gd name="T45" fmla="*/ 79 h 124"/>
                <a:gd name="T46" fmla="*/ 30 w 386"/>
                <a:gd name="T47" fmla="*/ 79 h 124"/>
                <a:gd name="T48" fmla="*/ 20 w 386"/>
                <a:gd name="T49" fmla="*/ 79 h 124"/>
                <a:gd name="T50" fmla="*/ 10 w 386"/>
                <a:gd name="T51" fmla="*/ 84 h 124"/>
                <a:gd name="T52" fmla="*/ 0 w 386"/>
                <a:gd name="T53" fmla="*/ 90 h 124"/>
                <a:gd name="T54" fmla="*/ 386 w 386"/>
                <a:gd name="T55" fmla="*/ 0 h 12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86"/>
                <a:gd name="T85" fmla="*/ 0 h 124"/>
                <a:gd name="T86" fmla="*/ 386 w 386"/>
                <a:gd name="T87" fmla="*/ 124 h 12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86" h="124">
                  <a:moveTo>
                    <a:pt x="386" y="0"/>
                  </a:moveTo>
                  <a:lnTo>
                    <a:pt x="386" y="0"/>
                  </a:lnTo>
                  <a:lnTo>
                    <a:pt x="367" y="16"/>
                  </a:lnTo>
                  <a:lnTo>
                    <a:pt x="357" y="28"/>
                  </a:lnTo>
                  <a:lnTo>
                    <a:pt x="327" y="45"/>
                  </a:lnTo>
                  <a:lnTo>
                    <a:pt x="307" y="56"/>
                  </a:lnTo>
                  <a:lnTo>
                    <a:pt x="277" y="67"/>
                  </a:lnTo>
                  <a:lnTo>
                    <a:pt x="248" y="79"/>
                  </a:lnTo>
                  <a:lnTo>
                    <a:pt x="228" y="90"/>
                  </a:lnTo>
                  <a:lnTo>
                    <a:pt x="198" y="101"/>
                  </a:lnTo>
                  <a:lnTo>
                    <a:pt x="169" y="112"/>
                  </a:lnTo>
                  <a:lnTo>
                    <a:pt x="139" y="118"/>
                  </a:lnTo>
                  <a:lnTo>
                    <a:pt x="119" y="118"/>
                  </a:lnTo>
                  <a:lnTo>
                    <a:pt x="99" y="124"/>
                  </a:lnTo>
                  <a:lnTo>
                    <a:pt x="80" y="118"/>
                  </a:lnTo>
                  <a:lnTo>
                    <a:pt x="70" y="118"/>
                  </a:lnTo>
                  <a:lnTo>
                    <a:pt x="70" y="107"/>
                  </a:lnTo>
                  <a:lnTo>
                    <a:pt x="70" y="101"/>
                  </a:lnTo>
                  <a:lnTo>
                    <a:pt x="70" y="90"/>
                  </a:lnTo>
                  <a:lnTo>
                    <a:pt x="60" y="79"/>
                  </a:lnTo>
                  <a:lnTo>
                    <a:pt x="50" y="79"/>
                  </a:lnTo>
                  <a:lnTo>
                    <a:pt x="30" y="79"/>
                  </a:lnTo>
                  <a:lnTo>
                    <a:pt x="20" y="79"/>
                  </a:lnTo>
                  <a:lnTo>
                    <a:pt x="10" y="84"/>
                  </a:lnTo>
                  <a:lnTo>
                    <a:pt x="0" y="90"/>
                  </a:lnTo>
                  <a:lnTo>
                    <a:pt x="386" y="0"/>
                  </a:lnTo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9" name="Freeform 76"/>
            <p:cNvSpPr>
              <a:spLocks/>
            </p:cNvSpPr>
            <p:nvPr/>
          </p:nvSpPr>
          <p:spPr bwMode="auto">
            <a:xfrm>
              <a:off x="2177" y="237"/>
              <a:ext cx="1416" cy="11"/>
            </a:xfrm>
            <a:custGeom>
              <a:avLst/>
              <a:gdLst>
                <a:gd name="T0" fmla="*/ 1416 w 1416"/>
                <a:gd name="T1" fmla="*/ 6 h 11"/>
                <a:gd name="T2" fmla="*/ 1416 w 1416"/>
                <a:gd name="T3" fmla="*/ 0 h 11"/>
                <a:gd name="T4" fmla="*/ 0 w 1416"/>
                <a:gd name="T5" fmla="*/ 0 h 11"/>
                <a:gd name="T6" fmla="*/ 0 w 1416"/>
                <a:gd name="T7" fmla="*/ 11 h 11"/>
                <a:gd name="T8" fmla="*/ 1416 w 1416"/>
                <a:gd name="T9" fmla="*/ 11 h 11"/>
                <a:gd name="T10" fmla="*/ 1416 w 1416"/>
                <a:gd name="T11" fmla="*/ 6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16"/>
                <a:gd name="T19" fmla="*/ 0 h 11"/>
                <a:gd name="T20" fmla="*/ 1416 w 1416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16" h="11">
                  <a:moveTo>
                    <a:pt x="1416" y="6"/>
                  </a:moveTo>
                  <a:lnTo>
                    <a:pt x="1416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416" y="11"/>
                  </a:lnTo>
                  <a:lnTo>
                    <a:pt x="1416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0" name="Freeform 77"/>
            <p:cNvSpPr>
              <a:spLocks/>
            </p:cNvSpPr>
            <p:nvPr/>
          </p:nvSpPr>
          <p:spPr bwMode="auto">
            <a:xfrm>
              <a:off x="2177" y="293"/>
              <a:ext cx="1416" cy="12"/>
            </a:xfrm>
            <a:custGeom>
              <a:avLst/>
              <a:gdLst>
                <a:gd name="T0" fmla="*/ 1416 w 1416"/>
                <a:gd name="T1" fmla="*/ 6 h 12"/>
                <a:gd name="T2" fmla="*/ 1416 w 1416"/>
                <a:gd name="T3" fmla="*/ 0 h 12"/>
                <a:gd name="T4" fmla="*/ 0 w 1416"/>
                <a:gd name="T5" fmla="*/ 0 h 12"/>
                <a:gd name="T6" fmla="*/ 0 w 1416"/>
                <a:gd name="T7" fmla="*/ 12 h 12"/>
                <a:gd name="T8" fmla="*/ 1416 w 1416"/>
                <a:gd name="T9" fmla="*/ 12 h 12"/>
                <a:gd name="T10" fmla="*/ 1416 w 1416"/>
                <a:gd name="T11" fmla="*/ 6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16"/>
                <a:gd name="T19" fmla="*/ 0 h 12"/>
                <a:gd name="T20" fmla="*/ 1416 w 1416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16" h="12">
                  <a:moveTo>
                    <a:pt x="1416" y="6"/>
                  </a:moveTo>
                  <a:lnTo>
                    <a:pt x="1416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416" y="12"/>
                  </a:lnTo>
                  <a:lnTo>
                    <a:pt x="1416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1" name="Freeform 78"/>
            <p:cNvSpPr>
              <a:spLocks/>
            </p:cNvSpPr>
            <p:nvPr/>
          </p:nvSpPr>
          <p:spPr bwMode="auto">
            <a:xfrm>
              <a:off x="2336" y="316"/>
              <a:ext cx="1098" cy="11"/>
            </a:xfrm>
            <a:custGeom>
              <a:avLst/>
              <a:gdLst>
                <a:gd name="T0" fmla="*/ 1098 w 1098"/>
                <a:gd name="T1" fmla="*/ 5 h 11"/>
                <a:gd name="T2" fmla="*/ 1098 w 1098"/>
                <a:gd name="T3" fmla="*/ 0 h 11"/>
                <a:gd name="T4" fmla="*/ 0 w 1098"/>
                <a:gd name="T5" fmla="*/ 0 h 11"/>
                <a:gd name="T6" fmla="*/ 0 w 1098"/>
                <a:gd name="T7" fmla="*/ 11 h 11"/>
                <a:gd name="T8" fmla="*/ 1098 w 1098"/>
                <a:gd name="T9" fmla="*/ 11 h 11"/>
                <a:gd name="T10" fmla="*/ 1098 w 1098"/>
                <a:gd name="T11" fmla="*/ 5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8"/>
                <a:gd name="T19" fmla="*/ 0 h 11"/>
                <a:gd name="T20" fmla="*/ 1098 w 1098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8" h="11">
                  <a:moveTo>
                    <a:pt x="1098" y="5"/>
                  </a:moveTo>
                  <a:lnTo>
                    <a:pt x="1098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098" y="11"/>
                  </a:lnTo>
                  <a:lnTo>
                    <a:pt x="1098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2" name="Rectangle 79"/>
            <p:cNvSpPr>
              <a:spLocks noChangeArrowheads="1"/>
            </p:cNvSpPr>
            <p:nvPr/>
          </p:nvSpPr>
          <p:spPr bwMode="auto">
            <a:xfrm>
              <a:off x="1979" y="259"/>
              <a:ext cx="1802" cy="23"/>
            </a:xfrm>
            <a:prstGeom prst="rect">
              <a:avLst/>
            </a:prstGeom>
            <a:solidFill>
              <a:schemeClr val="folHlink"/>
            </a:solidFill>
            <a:ln w="0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vi-VN" altLang="vi-VN" sz="7200">
                <a:latin typeface="VNI-Times" pitchFamily="2" charset="0"/>
              </a:endParaRPr>
            </a:p>
          </p:txBody>
        </p:sp>
        <p:sp>
          <p:nvSpPr>
            <p:cNvPr id="4183" name="Freeform 80"/>
            <p:cNvSpPr>
              <a:spLocks/>
            </p:cNvSpPr>
            <p:nvPr/>
          </p:nvSpPr>
          <p:spPr bwMode="auto">
            <a:xfrm>
              <a:off x="1682" y="243"/>
              <a:ext cx="297" cy="50"/>
            </a:xfrm>
            <a:custGeom>
              <a:avLst/>
              <a:gdLst>
                <a:gd name="T0" fmla="*/ 297 w 297"/>
                <a:gd name="T1" fmla="*/ 16 h 50"/>
                <a:gd name="T2" fmla="*/ 287 w 297"/>
                <a:gd name="T3" fmla="*/ 16 h 50"/>
                <a:gd name="T4" fmla="*/ 268 w 297"/>
                <a:gd name="T5" fmla="*/ 16 h 50"/>
                <a:gd name="T6" fmla="*/ 258 w 297"/>
                <a:gd name="T7" fmla="*/ 16 h 50"/>
                <a:gd name="T8" fmla="*/ 248 w 297"/>
                <a:gd name="T9" fmla="*/ 11 h 50"/>
                <a:gd name="T10" fmla="*/ 228 w 297"/>
                <a:gd name="T11" fmla="*/ 11 h 50"/>
                <a:gd name="T12" fmla="*/ 218 w 297"/>
                <a:gd name="T13" fmla="*/ 5 h 50"/>
                <a:gd name="T14" fmla="*/ 208 w 297"/>
                <a:gd name="T15" fmla="*/ 5 h 50"/>
                <a:gd name="T16" fmla="*/ 198 w 297"/>
                <a:gd name="T17" fmla="*/ 0 h 50"/>
                <a:gd name="T18" fmla="*/ 189 w 297"/>
                <a:gd name="T19" fmla="*/ 5 h 50"/>
                <a:gd name="T20" fmla="*/ 169 w 297"/>
                <a:gd name="T21" fmla="*/ 5 h 50"/>
                <a:gd name="T22" fmla="*/ 139 w 297"/>
                <a:gd name="T23" fmla="*/ 11 h 50"/>
                <a:gd name="T24" fmla="*/ 119 w 297"/>
                <a:gd name="T25" fmla="*/ 16 h 50"/>
                <a:gd name="T26" fmla="*/ 90 w 297"/>
                <a:gd name="T27" fmla="*/ 16 h 50"/>
                <a:gd name="T28" fmla="*/ 60 w 297"/>
                <a:gd name="T29" fmla="*/ 22 h 50"/>
                <a:gd name="T30" fmla="*/ 30 w 297"/>
                <a:gd name="T31" fmla="*/ 22 h 50"/>
                <a:gd name="T32" fmla="*/ 0 w 297"/>
                <a:gd name="T33" fmla="*/ 28 h 50"/>
                <a:gd name="T34" fmla="*/ 30 w 297"/>
                <a:gd name="T35" fmla="*/ 28 h 50"/>
                <a:gd name="T36" fmla="*/ 60 w 297"/>
                <a:gd name="T37" fmla="*/ 33 h 50"/>
                <a:gd name="T38" fmla="*/ 90 w 297"/>
                <a:gd name="T39" fmla="*/ 33 h 50"/>
                <a:gd name="T40" fmla="*/ 119 w 297"/>
                <a:gd name="T41" fmla="*/ 39 h 50"/>
                <a:gd name="T42" fmla="*/ 139 w 297"/>
                <a:gd name="T43" fmla="*/ 39 h 50"/>
                <a:gd name="T44" fmla="*/ 159 w 297"/>
                <a:gd name="T45" fmla="*/ 45 h 50"/>
                <a:gd name="T46" fmla="*/ 179 w 297"/>
                <a:gd name="T47" fmla="*/ 50 h 50"/>
                <a:gd name="T48" fmla="*/ 198 w 297"/>
                <a:gd name="T49" fmla="*/ 50 h 50"/>
                <a:gd name="T50" fmla="*/ 208 w 297"/>
                <a:gd name="T51" fmla="*/ 50 h 50"/>
                <a:gd name="T52" fmla="*/ 218 w 297"/>
                <a:gd name="T53" fmla="*/ 45 h 50"/>
                <a:gd name="T54" fmla="*/ 228 w 297"/>
                <a:gd name="T55" fmla="*/ 45 h 50"/>
                <a:gd name="T56" fmla="*/ 248 w 297"/>
                <a:gd name="T57" fmla="*/ 39 h 50"/>
                <a:gd name="T58" fmla="*/ 258 w 297"/>
                <a:gd name="T59" fmla="*/ 39 h 50"/>
                <a:gd name="T60" fmla="*/ 268 w 297"/>
                <a:gd name="T61" fmla="*/ 39 h 50"/>
                <a:gd name="T62" fmla="*/ 287 w 297"/>
                <a:gd name="T63" fmla="*/ 39 h 50"/>
                <a:gd name="T64" fmla="*/ 297 w 297"/>
                <a:gd name="T65" fmla="*/ 39 h 50"/>
                <a:gd name="T66" fmla="*/ 297 w 297"/>
                <a:gd name="T67" fmla="*/ 33 h 50"/>
                <a:gd name="T68" fmla="*/ 297 w 297"/>
                <a:gd name="T69" fmla="*/ 33 h 50"/>
                <a:gd name="T70" fmla="*/ 297 w 297"/>
                <a:gd name="T71" fmla="*/ 33 h 50"/>
                <a:gd name="T72" fmla="*/ 297 w 297"/>
                <a:gd name="T73" fmla="*/ 28 h 50"/>
                <a:gd name="T74" fmla="*/ 297 w 297"/>
                <a:gd name="T75" fmla="*/ 22 h 50"/>
                <a:gd name="T76" fmla="*/ 297 w 297"/>
                <a:gd name="T77" fmla="*/ 22 h 50"/>
                <a:gd name="T78" fmla="*/ 297 w 297"/>
                <a:gd name="T79" fmla="*/ 22 h 50"/>
                <a:gd name="T80" fmla="*/ 297 w 297"/>
                <a:gd name="T81" fmla="*/ 16 h 5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97"/>
                <a:gd name="T124" fmla="*/ 0 h 50"/>
                <a:gd name="T125" fmla="*/ 297 w 297"/>
                <a:gd name="T126" fmla="*/ 50 h 5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97" h="50">
                  <a:moveTo>
                    <a:pt x="297" y="16"/>
                  </a:moveTo>
                  <a:lnTo>
                    <a:pt x="287" y="16"/>
                  </a:lnTo>
                  <a:lnTo>
                    <a:pt x="268" y="16"/>
                  </a:lnTo>
                  <a:lnTo>
                    <a:pt x="258" y="16"/>
                  </a:lnTo>
                  <a:lnTo>
                    <a:pt x="248" y="11"/>
                  </a:lnTo>
                  <a:lnTo>
                    <a:pt x="228" y="11"/>
                  </a:lnTo>
                  <a:lnTo>
                    <a:pt x="218" y="5"/>
                  </a:lnTo>
                  <a:lnTo>
                    <a:pt x="208" y="5"/>
                  </a:lnTo>
                  <a:lnTo>
                    <a:pt x="198" y="0"/>
                  </a:lnTo>
                  <a:lnTo>
                    <a:pt x="189" y="5"/>
                  </a:lnTo>
                  <a:lnTo>
                    <a:pt x="169" y="5"/>
                  </a:lnTo>
                  <a:lnTo>
                    <a:pt x="139" y="11"/>
                  </a:lnTo>
                  <a:lnTo>
                    <a:pt x="119" y="16"/>
                  </a:lnTo>
                  <a:lnTo>
                    <a:pt x="90" y="16"/>
                  </a:lnTo>
                  <a:lnTo>
                    <a:pt x="60" y="22"/>
                  </a:lnTo>
                  <a:lnTo>
                    <a:pt x="30" y="22"/>
                  </a:lnTo>
                  <a:lnTo>
                    <a:pt x="0" y="28"/>
                  </a:lnTo>
                  <a:lnTo>
                    <a:pt x="30" y="28"/>
                  </a:lnTo>
                  <a:lnTo>
                    <a:pt x="60" y="33"/>
                  </a:lnTo>
                  <a:lnTo>
                    <a:pt x="90" y="33"/>
                  </a:lnTo>
                  <a:lnTo>
                    <a:pt x="119" y="39"/>
                  </a:lnTo>
                  <a:lnTo>
                    <a:pt x="139" y="39"/>
                  </a:lnTo>
                  <a:lnTo>
                    <a:pt x="159" y="45"/>
                  </a:lnTo>
                  <a:lnTo>
                    <a:pt x="179" y="50"/>
                  </a:lnTo>
                  <a:lnTo>
                    <a:pt x="198" y="50"/>
                  </a:lnTo>
                  <a:lnTo>
                    <a:pt x="208" y="50"/>
                  </a:lnTo>
                  <a:lnTo>
                    <a:pt x="218" y="45"/>
                  </a:lnTo>
                  <a:lnTo>
                    <a:pt x="228" y="45"/>
                  </a:lnTo>
                  <a:lnTo>
                    <a:pt x="248" y="39"/>
                  </a:lnTo>
                  <a:lnTo>
                    <a:pt x="258" y="39"/>
                  </a:lnTo>
                  <a:lnTo>
                    <a:pt x="268" y="39"/>
                  </a:lnTo>
                  <a:lnTo>
                    <a:pt x="287" y="39"/>
                  </a:lnTo>
                  <a:lnTo>
                    <a:pt x="297" y="39"/>
                  </a:lnTo>
                  <a:lnTo>
                    <a:pt x="297" y="33"/>
                  </a:lnTo>
                  <a:lnTo>
                    <a:pt x="297" y="28"/>
                  </a:lnTo>
                  <a:lnTo>
                    <a:pt x="297" y="22"/>
                  </a:lnTo>
                  <a:lnTo>
                    <a:pt x="297" y="16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4" name="Freeform 81"/>
            <p:cNvSpPr>
              <a:spLocks/>
            </p:cNvSpPr>
            <p:nvPr/>
          </p:nvSpPr>
          <p:spPr bwMode="auto">
            <a:xfrm>
              <a:off x="3781" y="243"/>
              <a:ext cx="306" cy="50"/>
            </a:xfrm>
            <a:custGeom>
              <a:avLst/>
              <a:gdLst>
                <a:gd name="T0" fmla="*/ 0 w 306"/>
                <a:gd name="T1" fmla="*/ 16 h 50"/>
                <a:gd name="T2" fmla="*/ 19 w 306"/>
                <a:gd name="T3" fmla="*/ 16 h 50"/>
                <a:gd name="T4" fmla="*/ 29 w 306"/>
                <a:gd name="T5" fmla="*/ 16 h 50"/>
                <a:gd name="T6" fmla="*/ 49 w 306"/>
                <a:gd name="T7" fmla="*/ 16 h 50"/>
                <a:gd name="T8" fmla="*/ 59 w 306"/>
                <a:gd name="T9" fmla="*/ 11 h 50"/>
                <a:gd name="T10" fmla="*/ 69 w 306"/>
                <a:gd name="T11" fmla="*/ 11 h 50"/>
                <a:gd name="T12" fmla="*/ 79 w 306"/>
                <a:gd name="T13" fmla="*/ 5 h 50"/>
                <a:gd name="T14" fmla="*/ 89 w 306"/>
                <a:gd name="T15" fmla="*/ 5 h 50"/>
                <a:gd name="T16" fmla="*/ 99 w 306"/>
                <a:gd name="T17" fmla="*/ 0 h 50"/>
                <a:gd name="T18" fmla="*/ 118 w 306"/>
                <a:gd name="T19" fmla="*/ 5 h 50"/>
                <a:gd name="T20" fmla="*/ 138 w 306"/>
                <a:gd name="T21" fmla="*/ 5 h 50"/>
                <a:gd name="T22" fmla="*/ 158 w 306"/>
                <a:gd name="T23" fmla="*/ 11 h 50"/>
                <a:gd name="T24" fmla="*/ 188 w 306"/>
                <a:gd name="T25" fmla="*/ 16 h 50"/>
                <a:gd name="T26" fmla="*/ 217 w 306"/>
                <a:gd name="T27" fmla="*/ 16 h 50"/>
                <a:gd name="T28" fmla="*/ 237 w 306"/>
                <a:gd name="T29" fmla="*/ 22 h 50"/>
                <a:gd name="T30" fmla="*/ 267 w 306"/>
                <a:gd name="T31" fmla="*/ 22 h 50"/>
                <a:gd name="T32" fmla="*/ 306 w 306"/>
                <a:gd name="T33" fmla="*/ 28 h 50"/>
                <a:gd name="T34" fmla="*/ 267 w 306"/>
                <a:gd name="T35" fmla="*/ 28 h 50"/>
                <a:gd name="T36" fmla="*/ 237 w 306"/>
                <a:gd name="T37" fmla="*/ 33 h 50"/>
                <a:gd name="T38" fmla="*/ 217 w 306"/>
                <a:gd name="T39" fmla="*/ 33 h 50"/>
                <a:gd name="T40" fmla="*/ 188 w 306"/>
                <a:gd name="T41" fmla="*/ 39 h 50"/>
                <a:gd name="T42" fmla="*/ 158 w 306"/>
                <a:gd name="T43" fmla="*/ 39 h 50"/>
                <a:gd name="T44" fmla="*/ 138 w 306"/>
                <a:gd name="T45" fmla="*/ 45 h 50"/>
                <a:gd name="T46" fmla="*/ 118 w 306"/>
                <a:gd name="T47" fmla="*/ 50 h 50"/>
                <a:gd name="T48" fmla="*/ 108 w 306"/>
                <a:gd name="T49" fmla="*/ 50 h 50"/>
                <a:gd name="T50" fmla="*/ 99 w 306"/>
                <a:gd name="T51" fmla="*/ 50 h 50"/>
                <a:gd name="T52" fmla="*/ 79 w 306"/>
                <a:gd name="T53" fmla="*/ 45 h 50"/>
                <a:gd name="T54" fmla="*/ 69 w 306"/>
                <a:gd name="T55" fmla="*/ 45 h 50"/>
                <a:gd name="T56" fmla="*/ 59 w 306"/>
                <a:gd name="T57" fmla="*/ 39 h 50"/>
                <a:gd name="T58" fmla="*/ 49 w 306"/>
                <a:gd name="T59" fmla="*/ 39 h 50"/>
                <a:gd name="T60" fmla="*/ 29 w 306"/>
                <a:gd name="T61" fmla="*/ 39 h 50"/>
                <a:gd name="T62" fmla="*/ 19 w 306"/>
                <a:gd name="T63" fmla="*/ 39 h 50"/>
                <a:gd name="T64" fmla="*/ 0 w 306"/>
                <a:gd name="T65" fmla="*/ 39 h 50"/>
                <a:gd name="T66" fmla="*/ 0 w 306"/>
                <a:gd name="T67" fmla="*/ 33 h 50"/>
                <a:gd name="T68" fmla="*/ 0 w 306"/>
                <a:gd name="T69" fmla="*/ 33 h 50"/>
                <a:gd name="T70" fmla="*/ 0 w 306"/>
                <a:gd name="T71" fmla="*/ 33 h 50"/>
                <a:gd name="T72" fmla="*/ 0 w 306"/>
                <a:gd name="T73" fmla="*/ 28 h 50"/>
                <a:gd name="T74" fmla="*/ 0 w 306"/>
                <a:gd name="T75" fmla="*/ 22 h 50"/>
                <a:gd name="T76" fmla="*/ 0 w 306"/>
                <a:gd name="T77" fmla="*/ 22 h 50"/>
                <a:gd name="T78" fmla="*/ 0 w 306"/>
                <a:gd name="T79" fmla="*/ 22 h 50"/>
                <a:gd name="T80" fmla="*/ 0 w 306"/>
                <a:gd name="T81" fmla="*/ 16 h 5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6"/>
                <a:gd name="T124" fmla="*/ 0 h 50"/>
                <a:gd name="T125" fmla="*/ 306 w 306"/>
                <a:gd name="T126" fmla="*/ 50 h 5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6" h="50">
                  <a:moveTo>
                    <a:pt x="0" y="16"/>
                  </a:moveTo>
                  <a:lnTo>
                    <a:pt x="19" y="16"/>
                  </a:lnTo>
                  <a:lnTo>
                    <a:pt x="29" y="16"/>
                  </a:lnTo>
                  <a:lnTo>
                    <a:pt x="49" y="16"/>
                  </a:lnTo>
                  <a:lnTo>
                    <a:pt x="59" y="11"/>
                  </a:lnTo>
                  <a:lnTo>
                    <a:pt x="69" y="11"/>
                  </a:lnTo>
                  <a:lnTo>
                    <a:pt x="79" y="5"/>
                  </a:lnTo>
                  <a:lnTo>
                    <a:pt x="89" y="5"/>
                  </a:lnTo>
                  <a:lnTo>
                    <a:pt x="99" y="0"/>
                  </a:lnTo>
                  <a:lnTo>
                    <a:pt x="118" y="5"/>
                  </a:lnTo>
                  <a:lnTo>
                    <a:pt x="138" y="5"/>
                  </a:lnTo>
                  <a:lnTo>
                    <a:pt x="158" y="11"/>
                  </a:lnTo>
                  <a:lnTo>
                    <a:pt x="188" y="16"/>
                  </a:lnTo>
                  <a:lnTo>
                    <a:pt x="217" y="16"/>
                  </a:lnTo>
                  <a:lnTo>
                    <a:pt x="237" y="22"/>
                  </a:lnTo>
                  <a:lnTo>
                    <a:pt x="267" y="22"/>
                  </a:lnTo>
                  <a:lnTo>
                    <a:pt x="306" y="28"/>
                  </a:lnTo>
                  <a:lnTo>
                    <a:pt x="267" y="28"/>
                  </a:lnTo>
                  <a:lnTo>
                    <a:pt x="237" y="33"/>
                  </a:lnTo>
                  <a:lnTo>
                    <a:pt x="217" y="33"/>
                  </a:lnTo>
                  <a:lnTo>
                    <a:pt x="188" y="39"/>
                  </a:lnTo>
                  <a:lnTo>
                    <a:pt x="158" y="39"/>
                  </a:lnTo>
                  <a:lnTo>
                    <a:pt x="138" y="45"/>
                  </a:lnTo>
                  <a:lnTo>
                    <a:pt x="118" y="50"/>
                  </a:lnTo>
                  <a:lnTo>
                    <a:pt x="108" y="50"/>
                  </a:lnTo>
                  <a:lnTo>
                    <a:pt x="99" y="50"/>
                  </a:lnTo>
                  <a:lnTo>
                    <a:pt x="79" y="45"/>
                  </a:lnTo>
                  <a:lnTo>
                    <a:pt x="69" y="45"/>
                  </a:lnTo>
                  <a:lnTo>
                    <a:pt x="59" y="39"/>
                  </a:lnTo>
                  <a:lnTo>
                    <a:pt x="49" y="39"/>
                  </a:lnTo>
                  <a:lnTo>
                    <a:pt x="29" y="39"/>
                  </a:lnTo>
                  <a:lnTo>
                    <a:pt x="19" y="39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5" name="Freeform 82"/>
            <p:cNvSpPr>
              <a:spLocks/>
            </p:cNvSpPr>
            <p:nvPr/>
          </p:nvSpPr>
          <p:spPr bwMode="auto">
            <a:xfrm>
              <a:off x="2801" y="209"/>
              <a:ext cx="158" cy="124"/>
            </a:xfrm>
            <a:custGeom>
              <a:avLst/>
              <a:gdLst>
                <a:gd name="T0" fmla="*/ 0 w 158"/>
                <a:gd name="T1" fmla="*/ 62 h 124"/>
                <a:gd name="T2" fmla="*/ 79 w 158"/>
                <a:gd name="T3" fmla="*/ 0 h 124"/>
                <a:gd name="T4" fmla="*/ 158 w 158"/>
                <a:gd name="T5" fmla="*/ 62 h 124"/>
                <a:gd name="T6" fmla="*/ 79 w 158"/>
                <a:gd name="T7" fmla="*/ 124 h 124"/>
                <a:gd name="T8" fmla="*/ 0 w 158"/>
                <a:gd name="T9" fmla="*/ 62 h 1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8"/>
                <a:gd name="T16" fmla="*/ 0 h 124"/>
                <a:gd name="T17" fmla="*/ 158 w 158"/>
                <a:gd name="T18" fmla="*/ 124 h 1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8" h="124">
                  <a:moveTo>
                    <a:pt x="0" y="62"/>
                  </a:moveTo>
                  <a:lnTo>
                    <a:pt x="79" y="0"/>
                  </a:lnTo>
                  <a:lnTo>
                    <a:pt x="158" y="62"/>
                  </a:lnTo>
                  <a:lnTo>
                    <a:pt x="79" y="124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6" name="Freeform 83"/>
            <p:cNvSpPr>
              <a:spLocks/>
            </p:cNvSpPr>
            <p:nvPr/>
          </p:nvSpPr>
          <p:spPr bwMode="auto">
            <a:xfrm>
              <a:off x="2801" y="203"/>
              <a:ext cx="89" cy="68"/>
            </a:xfrm>
            <a:custGeom>
              <a:avLst/>
              <a:gdLst>
                <a:gd name="T0" fmla="*/ 89 w 89"/>
                <a:gd name="T1" fmla="*/ 0 h 68"/>
                <a:gd name="T2" fmla="*/ 79 w 89"/>
                <a:gd name="T3" fmla="*/ 0 h 68"/>
                <a:gd name="T4" fmla="*/ 0 w 89"/>
                <a:gd name="T5" fmla="*/ 68 h 68"/>
                <a:gd name="T6" fmla="*/ 10 w 89"/>
                <a:gd name="T7" fmla="*/ 68 h 68"/>
                <a:gd name="T8" fmla="*/ 89 w 89"/>
                <a:gd name="T9" fmla="*/ 6 h 68"/>
                <a:gd name="T10" fmla="*/ 79 w 89"/>
                <a:gd name="T11" fmla="*/ 6 h 68"/>
                <a:gd name="T12" fmla="*/ 89 w 89"/>
                <a:gd name="T13" fmla="*/ 0 h 68"/>
                <a:gd name="T14" fmla="*/ 79 w 89"/>
                <a:gd name="T15" fmla="*/ 0 h 68"/>
                <a:gd name="T16" fmla="*/ 79 w 89"/>
                <a:gd name="T17" fmla="*/ 0 h 68"/>
                <a:gd name="T18" fmla="*/ 89 w 89"/>
                <a:gd name="T19" fmla="*/ 0 h 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9"/>
                <a:gd name="T31" fmla="*/ 0 h 68"/>
                <a:gd name="T32" fmla="*/ 89 w 89"/>
                <a:gd name="T33" fmla="*/ 68 h 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9" h="68">
                  <a:moveTo>
                    <a:pt x="89" y="0"/>
                  </a:moveTo>
                  <a:lnTo>
                    <a:pt x="79" y="0"/>
                  </a:lnTo>
                  <a:lnTo>
                    <a:pt x="0" y="68"/>
                  </a:lnTo>
                  <a:lnTo>
                    <a:pt x="10" y="68"/>
                  </a:lnTo>
                  <a:lnTo>
                    <a:pt x="89" y="6"/>
                  </a:lnTo>
                  <a:lnTo>
                    <a:pt x="79" y="6"/>
                  </a:lnTo>
                  <a:lnTo>
                    <a:pt x="89" y="0"/>
                  </a:lnTo>
                  <a:lnTo>
                    <a:pt x="79" y="0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7" name="Freeform 84"/>
            <p:cNvSpPr>
              <a:spLocks/>
            </p:cNvSpPr>
            <p:nvPr/>
          </p:nvSpPr>
          <p:spPr bwMode="auto">
            <a:xfrm>
              <a:off x="2880" y="203"/>
              <a:ext cx="89" cy="68"/>
            </a:xfrm>
            <a:custGeom>
              <a:avLst/>
              <a:gdLst>
                <a:gd name="T0" fmla="*/ 89 w 89"/>
                <a:gd name="T1" fmla="*/ 68 h 68"/>
                <a:gd name="T2" fmla="*/ 89 w 89"/>
                <a:gd name="T3" fmla="*/ 68 h 68"/>
                <a:gd name="T4" fmla="*/ 10 w 89"/>
                <a:gd name="T5" fmla="*/ 0 h 68"/>
                <a:gd name="T6" fmla="*/ 0 w 89"/>
                <a:gd name="T7" fmla="*/ 6 h 68"/>
                <a:gd name="T8" fmla="*/ 79 w 89"/>
                <a:gd name="T9" fmla="*/ 68 h 68"/>
                <a:gd name="T10" fmla="*/ 79 w 89"/>
                <a:gd name="T11" fmla="*/ 68 h 68"/>
                <a:gd name="T12" fmla="*/ 89 w 89"/>
                <a:gd name="T13" fmla="*/ 68 h 68"/>
                <a:gd name="T14" fmla="*/ 89 w 89"/>
                <a:gd name="T15" fmla="*/ 68 h 68"/>
                <a:gd name="T16" fmla="*/ 89 w 89"/>
                <a:gd name="T17" fmla="*/ 68 h 68"/>
                <a:gd name="T18" fmla="*/ 89 w 89"/>
                <a:gd name="T19" fmla="*/ 68 h 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9"/>
                <a:gd name="T31" fmla="*/ 0 h 68"/>
                <a:gd name="T32" fmla="*/ 89 w 89"/>
                <a:gd name="T33" fmla="*/ 68 h 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9" h="68">
                  <a:moveTo>
                    <a:pt x="89" y="68"/>
                  </a:moveTo>
                  <a:lnTo>
                    <a:pt x="89" y="68"/>
                  </a:lnTo>
                  <a:lnTo>
                    <a:pt x="10" y="0"/>
                  </a:lnTo>
                  <a:lnTo>
                    <a:pt x="0" y="6"/>
                  </a:lnTo>
                  <a:lnTo>
                    <a:pt x="79" y="68"/>
                  </a:lnTo>
                  <a:lnTo>
                    <a:pt x="89" y="68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8" name="Freeform 85"/>
            <p:cNvSpPr>
              <a:spLocks/>
            </p:cNvSpPr>
            <p:nvPr/>
          </p:nvSpPr>
          <p:spPr bwMode="auto">
            <a:xfrm>
              <a:off x="2880" y="271"/>
              <a:ext cx="89" cy="67"/>
            </a:xfrm>
            <a:custGeom>
              <a:avLst/>
              <a:gdLst>
                <a:gd name="T0" fmla="*/ 0 w 89"/>
                <a:gd name="T1" fmla="*/ 67 h 67"/>
                <a:gd name="T2" fmla="*/ 10 w 89"/>
                <a:gd name="T3" fmla="*/ 67 h 67"/>
                <a:gd name="T4" fmla="*/ 89 w 89"/>
                <a:gd name="T5" fmla="*/ 0 h 67"/>
                <a:gd name="T6" fmla="*/ 79 w 89"/>
                <a:gd name="T7" fmla="*/ 0 h 67"/>
                <a:gd name="T8" fmla="*/ 0 w 89"/>
                <a:gd name="T9" fmla="*/ 62 h 67"/>
                <a:gd name="T10" fmla="*/ 10 w 89"/>
                <a:gd name="T11" fmla="*/ 62 h 67"/>
                <a:gd name="T12" fmla="*/ 0 w 89"/>
                <a:gd name="T13" fmla="*/ 67 h 67"/>
                <a:gd name="T14" fmla="*/ 0 w 89"/>
                <a:gd name="T15" fmla="*/ 67 h 67"/>
                <a:gd name="T16" fmla="*/ 10 w 89"/>
                <a:gd name="T17" fmla="*/ 67 h 67"/>
                <a:gd name="T18" fmla="*/ 0 w 89"/>
                <a:gd name="T19" fmla="*/ 67 h 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9"/>
                <a:gd name="T31" fmla="*/ 0 h 67"/>
                <a:gd name="T32" fmla="*/ 89 w 89"/>
                <a:gd name="T33" fmla="*/ 67 h 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9" h="67">
                  <a:moveTo>
                    <a:pt x="0" y="67"/>
                  </a:moveTo>
                  <a:lnTo>
                    <a:pt x="10" y="67"/>
                  </a:lnTo>
                  <a:lnTo>
                    <a:pt x="89" y="0"/>
                  </a:lnTo>
                  <a:lnTo>
                    <a:pt x="79" y="0"/>
                  </a:lnTo>
                  <a:lnTo>
                    <a:pt x="0" y="62"/>
                  </a:lnTo>
                  <a:lnTo>
                    <a:pt x="10" y="62"/>
                  </a:lnTo>
                  <a:lnTo>
                    <a:pt x="0" y="67"/>
                  </a:lnTo>
                  <a:lnTo>
                    <a:pt x="10" y="67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9" name="Freeform 86"/>
            <p:cNvSpPr>
              <a:spLocks/>
            </p:cNvSpPr>
            <p:nvPr/>
          </p:nvSpPr>
          <p:spPr bwMode="auto">
            <a:xfrm>
              <a:off x="2801" y="271"/>
              <a:ext cx="89" cy="67"/>
            </a:xfrm>
            <a:custGeom>
              <a:avLst/>
              <a:gdLst>
                <a:gd name="T0" fmla="*/ 0 w 89"/>
                <a:gd name="T1" fmla="*/ 0 h 67"/>
                <a:gd name="T2" fmla="*/ 0 w 89"/>
                <a:gd name="T3" fmla="*/ 0 h 67"/>
                <a:gd name="T4" fmla="*/ 79 w 89"/>
                <a:gd name="T5" fmla="*/ 67 h 67"/>
                <a:gd name="T6" fmla="*/ 89 w 89"/>
                <a:gd name="T7" fmla="*/ 62 h 67"/>
                <a:gd name="T8" fmla="*/ 10 w 89"/>
                <a:gd name="T9" fmla="*/ 0 h 67"/>
                <a:gd name="T10" fmla="*/ 10 w 89"/>
                <a:gd name="T11" fmla="*/ 0 h 67"/>
                <a:gd name="T12" fmla="*/ 0 w 89"/>
                <a:gd name="T13" fmla="*/ 0 h 67"/>
                <a:gd name="T14" fmla="*/ 0 w 89"/>
                <a:gd name="T15" fmla="*/ 0 h 67"/>
                <a:gd name="T16" fmla="*/ 0 w 89"/>
                <a:gd name="T17" fmla="*/ 0 h 67"/>
                <a:gd name="T18" fmla="*/ 0 w 89"/>
                <a:gd name="T19" fmla="*/ 0 h 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9"/>
                <a:gd name="T31" fmla="*/ 0 h 67"/>
                <a:gd name="T32" fmla="*/ 89 w 89"/>
                <a:gd name="T33" fmla="*/ 67 h 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9" h="67">
                  <a:moveTo>
                    <a:pt x="0" y="0"/>
                  </a:moveTo>
                  <a:lnTo>
                    <a:pt x="0" y="0"/>
                  </a:lnTo>
                  <a:lnTo>
                    <a:pt x="79" y="67"/>
                  </a:lnTo>
                  <a:lnTo>
                    <a:pt x="89" y="62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0" name="Freeform 87"/>
            <p:cNvSpPr>
              <a:spLocks/>
            </p:cNvSpPr>
            <p:nvPr/>
          </p:nvSpPr>
          <p:spPr bwMode="auto">
            <a:xfrm>
              <a:off x="2840" y="237"/>
              <a:ext cx="80" cy="68"/>
            </a:xfrm>
            <a:custGeom>
              <a:avLst/>
              <a:gdLst>
                <a:gd name="T0" fmla="*/ 0 w 80"/>
                <a:gd name="T1" fmla="*/ 34 h 68"/>
                <a:gd name="T2" fmla="*/ 40 w 80"/>
                <a:gd name="T3" fmla="*/ 0 h 68"/>
                <a:gd name="T4" fmla="*/ 80 w 80"/>
                <a:gd name="T5" fmla="*/ 34 h 68"/>
                <a:gd name="T6" fmla="*/ 40 w 80"/>
                <a:gd name="T7" fmla="*/ 68 h 68"/>
                <a:gd name="T8" fmla="*/ 0 w 80"/>
                <a:gd name="T9" fmla="*/ 34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0"/>
                <a:gd name="T16" fmla="*/ 0 h 68"/>
                <a:gd name="T17" fmla="*/ 80 w 80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0" h="68">
                  <a:moveTo>
                    <a:pt x="0" y="34"/>
                  </a:moveTo>
                  <a:lnTo>
                    <a:pt x="40" y="0"/>
                  </a:lnTo>
                  <a:lnTo>
                    <a:pt x="80" y="34"/>
                  </a:lnTo>
                  <a:lnTo>
                    <a:pt x="40" y="6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1" name="Freeform 88"/>
            <p:cNvSpPr>
              <a:spLocks/>
            </p:cNvSpPr>
            <p:nvPr/>
          </p:nvSpPr>
          <p:spPr bwMode="auto">
            <a:xfrm>
              <a:off x="2840" y="226"/>
              <a:ext cx="50" cy="50"/>
            </a:xfrm>
            <a:custGeom>
              <a:avLst/>
              <a:gdLst>
                <a:gd name="T0" fmla="*/ 50 w 50"/>
                <a:gd name="T1" fmla="*/ 5 h 50"/>
                <a:gd name="T2" fmla="*/ 40 w 50"/>
                <a:gd name="T3" fmla="*/ 5 h 50"/>
                <a:gd name="T4" fmla="*/ 0 w 50"/>
                <a:gd name="T5" fmla="*/ 39 h 50"/>
                <a:gd name="T6" fmla="*/ 10 w 50"/>
                <a:gd name="T7" fmla="*/ 50 h 50"/>
                <a:gd name="T8" fmla="*/ 50 w 50"/>
                <a:gd name="T9" fmla="*/ 17 h 50"/>
                <a:gd name="T10" fmla="*/ 40 w 50"/>
                <a:gd name="T11" fmla="*/ 17 h 50"/>
                <a:gd name="T12" fmla="*/ 50 w 50"/>
                <a:gd name="T13" fmla="*/ 5 h 50"/>
                <a:gd name="T14" fmla="*/ 40 w 50"/>
                <a:gd name="T15" fmla="*/ 0 h 50"/>
                <a:gd name="T16" fmla="*/ 40 w 50"/>
                <a:gd name="T17" fmla="*/ 5 h 50"/>
                <a:gd name="T18" fmla="*/ 50 w 50"/>
                <a:gd name="T19" fmla="*/ 5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0"/>
                <a:gd name="T31" fmla="*/ 0 h 50"/>
                <a:gd name="T32" fmla="*/ 50 w 50"/>
                <a:gd name="T33" fmla="*/ 50 h 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0" h="50">
                  <a:moveTo>
                    <a:pt x="50" y="5"/>
                  </a:moveTo>
                  <a:lnTo>
                    <a:pt x="40" y="5"/>
                  </a:lnTo>
                  <a:lnTo>
                    <a:pt x="0" y="39"/>
                  </a:lnTo>
                  <a:lnTo>
                    <a:pt x="10" y="50"/>
                  </a:lnTo>
                  <a:lnTo>
                    <a:pt x="50" y="17"/>
                  </a:lnTo>
                  <a:lnTo>
                    <a:pt x="40" y="17"/>
                  </a:lnTo>
                  <a:lnTo>
                    <a:pt x="50" y="5"/>
                  </a:lnTo>
                  <a:lnTo>
                    <a:pt x="40" y="0"/>
                  </a:lnTo>
                  <a:lnTo>
                    <a:pt x="40" y="5"/>
                  </a:lnTo>
                  <a:lnTo>
                    <a:pt x="50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2" name="Freeform 89"/>
            <p:cNvSpPr>
              <a:spLocks/>
            </p:cNvSpPr>
            <p:nvPr/>
          </p:nvSpPr>
          <p:spPr bwMode="auto">
            <a:xfrm>
              <a:off x="2880" y="231"/>
              <a:ext cx="59" cy="45"/>
            </a:xfrm>
            <a:custGeom>
              <a:avLst/>
              <a:gdLst>
                <a:gd name="T0" fmla="*/ 49 w 59"/>
                <a:gd name="T1" fmla="*/ 45 h 45"/>
                <a:gd name="T2" fmla="*/ 49 w 59"/>
                <a:gd name="T3" fmla="*/ 34 h 45"/>
                <a:gd name="T4" fmla="*/ 10 w 59"/>
                <a:gd name="T5" fmla="*/ 0 h 45"/>
                <a:gd name="T6" fmla="*/ 0 w 59"/>
                <a:gd name="T7" fmla="*/ 12 h 45"/>
                <a:gd name="T8" fmla="*/ 40 w 59"/>
                <a:gd name="T9" fmla="*/ 45 h 45"/>
                <a:gd name="T10" fmla="*/ 40 w 59"/>
                <a:gd name="T11" fmla="*/ 34 h 45"/>
                <a:gd name="T12" fmla="*/ 49 w 59"/>
                <a:gd name="T13" fmla="*/ 45 h 45"/>
                <a:gd name="T14" fmla="*/ 59 w 59"/>
                <a:gd name="T15" fmla="*/ 40 h 45"/>
                <a:gd name="T16" fmla="*/ 49 w 59"/>
                <a:gd name="T17" fmla="*/ 34 h 45"/>
                <a:gd name="T18" fmla="*/ 49 w 59"/>
                <a:gd name="T19" fmla="*/ 45 h 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9"/>
                <a:gd name="T31" fmla="*/ 0 h 45"/>
                <a:gd name="T32" fmla="*/ 59 w 59"/>
                <a:gd name="T33" fmla="*/ 45 h 4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9" h="45">
                  <a:moveTo>
                    <a:pt x="49" y="45"/>
                  </a:moveTo>
                  <a:lnTo>
                    <a:pt x="49" y="34"/>
                  </a:lnTo>
                  <a:lnTo>
                    <a:pt x="10" y="0"/>
                  </a:lnTo>
                  <a:lnTo>
                    <a:pt x="0" y="12"/>
                  </a:lnTo>
                  <a:lnTo>
                    <a:pt x="40" y="45"/>
                  </a:lnTo>
                  <a:lnTo>
                    <a:pt x="40" y="34"/>
                  </a:lnTo>
                  <a:lnTo>
                    <a:pt x="49" y="45"/>
                  </a:lnTo>
                  <a:lnTo>
                    <a:pt x="59" y="40"/>
                  </a:lnTo>
                  <a:lnTo>
                    <a:pt x="49" y="34"/>
                  </a:lnTo>
                  <a:lnTo>
                    <a:pt x="49" y="4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3" name="Freeform 90"/>
            <p:cNvSpPr>
              <a:spLocks/>
            </p:cNvSpPr>
            <p:nvPr/>
          </p:nvSpPr>
          <p:spPr bwMode="auto">
            <a:xfrm>
              <a:off x="2880" y="265"/>
              <a:ext cx="49" cy="51"/>
            </a:xfrm>
            <a:custGeom>
              <a:avLst/>
              <a:gdLst>
                <a:gd name="T0" fmla="*/ 0 w 49"/>
                <a:gd name="T1" fmla="*/ 45 h 51"/>
                <a:gd name="T2" fmla="*/ 10 w 49"/>
                <a:gd name="T3" fmla="*/ 45 h 51"/>
                <a:gd name="T4" fmla="*/ 49 w 49"/>
                <a:gd name="T5" fmla="*/ 11 h 51"/>
                <a:gd name="T6" fmla="*/ 40 w 49"/>
                <a:gd name="T7" fmla="*/ 0 h 51"/>
                <a:gd name="T8" fmla="*/ 0 w 49"/>
                <a:gd name="T9" fmla="*/ 34 h 51"/>
                <a:gd name="T10" fmla="*/ 10 w 49"/>
                <a:gd name="T11" fmla="*/ 34 h 51"/>
                <a:gd name="T12" fmla="*/ 0 w 49"/>
                <a:gd name="T13" fmla="*/ 45 h 51"/>
                <a:gd name="T14" fmla="*/ 0 w 49"/>
                <a:gd name="T15" fmla="*/ 51 h 51"/>
                <a:gd name="T16" fmla="*/ 10 w 49"/>
                <a:gd name="T17" fmla="*/ 45 h 51"/>
                <a:gd name="T18" fmla="*/ 0 w 49"/>
                <a:gd name="T19" fmla="*/ 45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9"/>
                <a:gd name="T31" fmla="*/ 0 h 51"/>
                <a:gd name="T32" fmla="*/ 49 w 49"/>
                <a:gd name="T33" fmla="*/ 51 h 5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9" h="51">
                  <a:moveTo>
                    <a:pt x="0" y="45"/>
                  </a:moveTo>
                  <a:lnTo>
                    <a:pt x="10" y="45"/>
                  </a:lnTo>
                  <a:lnTo>
                    <a:pt x="49" y="11"/>
                  </a:lnTo>
                  <a:lnTo>
                    <a:pt x="40" y="0"/>
                  </a:lnTo>
                  <a:lnTo>
                    <a:pt x="0" y="34"/>
                  </a:lnTo>
                  <a:lnTo>
                    <a:pt x="10" y="34"/>
                  </a:lnTo>
                  <a:lnTo>
                    <a:pt x="0" y="45"/>
                  </a:lnTo>
                  <a:lnTo>
                    <a:pt x="0" y="51"/>
                  </a:lnTo>
                  <a:lnTo>
                    <a:pt x="1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4" name="Freeform 91"/>
            <p:cNvSpPr>
              <a:spLocks/>
            </p:cNvSpPr>
            <p:nvPr/>
          </p:nvSpPr>
          <p:spPr bwMode="auto">
            <a:xfrm>
              <a:off x="2831" y="265"/>
              <a:ext cx="59" cy="45"/>
            </a:xfrm>
            <a:custGeom>
              <a:avLst/>
              <a:gdLst>
                <a:gd name="T0" fmla="*/ 9 w 59"/>
                <a:gd name="T1" fmla="*/ 0 h 45"/>
                <a:gd name="T2" fmla="*/ 9 w 59"/>
                <a:gd name="T3" fmla="*/ 11 h 45"/>
                <a:gd name="T4" fmla="*/ 49 w 59"/>
                <a:gd name="T5" fmla="*/ 45 h 45"/>
                <a:gd name="T6" fmla="*/ 59 w 59"/>
                <a:gd name="T7" fmla="*/ 34 h 45"/>
                <a:gd name="T8" fmla="*/ 19 w 59"/>
                <a:gd name="T9" fmla="*/ 0 h 45"/>
                <a:gd name="T10" fmla="*/ 19 w 59"/>
                <a:gd name="T11" fmla="*/ 11 h 45"/>
                <a:gd name="T12" fmla="*/ 9 w 59"/>
                <a:gd name="T13" fmla="*/ 0 h 45"/>
                <a:gd name="T14" fmla="*/ 0 w 59"/>
                <a:gd name="T15" fmla="*/ 6 h 45"/>
                <a:gd name="T16" fmla="*/ 9 w 59"/>
                <a:gd name="T17" fmla="*/ 11 h 45"/>
                <a:gd name="T18" fmla="*/ 9 w 59"/>
                <a:gd name="T19" fmla="*/ 0 h 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9"/>
                <a:gd name="T31" fmla="*/ 0 h 45"/>
                <a:gd name="T32" fmla="*/ 59 w 59"/>
                <a:gd name="T33" fmla="*/ 45 h 4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9" h="45">
                  <a:moveTo>
                    <a:pt x="9" y="0"/>
                  </a:moveTo>
                  <a:lnTo>
                    <a:pt x="9" y="11"/>
                  </a:lnTo>
                  <a:lnTo>
                    <a:pt x="49" y="45"/>
                  </a:lnTo>
                  <a:lnTo>
                    <a:pt x="59" y="34"/>
                  </a:lnTo>
                  <a:lnTo>
                    <a:pt x="19" y="0"/>
                  </a:lnTo>
                  <a:lnTo>
                    <a:pt x="19" y="11"/>
                  </a:lnTo>
                  <a:lnTo>
                    <a:pt x="9" y="0"/>
                  </a:lnTo>
                  <a:lnTo>
                    <a:pt x="0" y="6"/>
                  </a:lnTo>
                  <a:lnTo>
                    <a:pt x="9" y="1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5" name="Freeform 92"/>
            <p:cNvSpPr>
              <a:spLocks/>
            </p:cNvSpPr>
            <p:nvPr/>
          </p:nvSpPr>
          <p:spPr bwMode="auto">
            <a:xfrm>
              <a:off x="2544" y="4218"/>
              <a:ext cx="752" cy="6"/>
            </a:xfrm>
            <a:custGeom>
              <a:avLst/>
              <a:gdLst>
                <a:gd name="T0" fmla="*/ 752 w 752"/>
                <a:gd name="T1" fmla="*/ 6 h 6"/>
                <a:gd name="T2" fmla="*/ 752 w 752"/>
                <a:gd name="T3" fmla="*/ 0 h 6"/>
                <a:gd name="T4" fmla="*/ 0 w 752"/>
                <a:gd name="T5" fmla="*/ 0 h 6"/>
                <a:gd name="T6" fmla="*/ 0 w 752"/>
                <a:gd name="T7" fmla="*/ 6 h 6"/>
                <a:gd name="T8" fmla="*/ 752 w 752"/>
                <a:gd name="T9" fmla="*/ 6 h 6"/>
                <a:gd name="T10" fmla="*/ 752 w 752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2"/>
                <a:gd name="T19" fmla="*/ 0 h 6"/>
                <a:gd name="T20" fmla="*/ 752 w 752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2" h="6">
                  <a:moveTo>
                    <a:pt x="752" y="6"/>
                  </a:moveTo>
                  <a:lnTo>
                    <a:pt x="75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752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6" name="Freeform 93"/>
            <p:cNvSpPr>
              <a:spLocks/>
            </p:cNvSpPr>
            <p:nvPr/>
          </p:nvSpPr>
          <p:spPr bwMode="auto">
            <a:xfrm>
              <a:off x="2544" y="4252"/>
              <a:ext cx="752" cy="1"/>
            </a:xfrm>
            <a:custGeom>
              <a:avLst/>
              <a:gdLst>
                <a:gd name="T0" fmla="*/ 752 w 752"/>
                <a:gd name="T1" fmla="*/ 0 h 1"/>
                <a:gd name="T2" fmla="*/ 752 w 752"/>
                <a:gd name="T3" fmla="*/ 0 h 1"/>
                <a:gd name="T4" fmla="*/ 0 w 752"/>
                <a:gd name="T5" fmla="*/ 0 h 1"/>
                <a:gd name="T6" fmla="*/ 0 w 752"/>
                <a:gd name="T7" fmla="*/ 0 h 1"/>
                <a:gd name="T8" fmla="*/ 752 w 752"/>
                <a:gd name="T9" fmla="*/ 0 h 1"/>
                <a:gd name="T10" fmla="*/ 752 w 752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2"/>
                <a:gd name="T19" fmla="*/ 0 h 1"/>
                <a:gd name="T20" fmla="*/ 752 w 752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2" h="1">
                  <a:moveTo>
                    <a:pt x="752" y="0"/>
                  </a:moveTo>
                  <a:lnTo>
                    <a:pt x="752" y="0"/>
                  </a:lnTo>
                  <a:lnTo>
                    <a:pt x="0" y="0"/>
                  </a:lnTo>
                  <a:lnTo>
                    <a:pt x="752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7" name="Freeform 94"/>
            <p:cNvSpPr>
              <a:spLocks/>
            </p:cNvSpPr>
            <p:nvPr/>
          </p:nvSpPr>
          <p:spPr bwMode="auto">
            <a:xfrm>
              <a:off x="2623" y="4264"/>
              <a:ext cx="593" cy="1"/>
            </a:xfrm>
            <a:custGeom>
              <a:avLst/>
              <a:gdLst>
                <a:gd name="T0" fmla="*/ 593 w 593"/>
                <a:gd name="T1" fmla="*/ 0 h 1"/>
                <a:gd name="T2" fmla="*/ 593 w 593"/>
                <a:gd name="T3" fmla="*/ 0 h 1"/>
                <a:gd name="T4" fmla="*/ 0 w 593"/>
                <a:gd name="T5" fmla="*/ 0 h 1"/>
                <a:gd name="T6" fmla="*/ 0 w 593"/>
                <a:gd name="T7" fmla="*/ 0 h 1"/>
                <a:gd name="T8" fmla="*/ 593 w 593"/>
                <a:gd name="T9" fmla="*/ 0 h 1"/>
                <a:gd name="T10" fmla="*/ 593 w 593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3"/>
                <a:gd name="T19" fmla="*/ 0 h 1"/>
                <a:gd name="T20" fmla="*/ 593 w 593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3" h="1">
                  <a:moveTo>
                    <a:pt x="593" y="0"/>
                  </a:moveTo>
                  <a:lnTo>
                    <a:pt x="593" y="0"/>
                  </a:lnTo>
                  <a:lnTo>
                    <a:pt x="0" y="0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8" name="Rectangle 95"/>
            <p:cNvSpPr>
              <a:spLocks noChangeArrowheads="1"/>
            </p:cNvSpPr>
            <p:nvPr/>
          </p:nvSpPr>
          <p:spPr bwMode="auto">
            <a:xfrm>
              <a:off x="2435" y="4230"/>
              <a:ext cx="970" cy="11"/>
            </a:xfrm>
            <a:prstGeom prst="rect">
              <a:avLst/>
            </a:prstGeom>
            <a:solidFill>
              <a:schemeClr val="folHlink"/>
            </a:solidFill>
            <a:ln w="0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vi-VN" altLang="vi-VN" sz="7200">
                <a:latin typeface="VNI-Times" pitchFamily="2" charset="0"/>
              </a:endParaRPr>
            </a:p>
          </p:txBody>
        </p:sp>
        <p:sp>
          <p:nvSpPr>
            <p:cNvPr id="4199" name="Freeform 96"/>
            <p:cNvSpPr>
              <a:spLocks/>
            </p:cNvSpPr>
            <p:nvPr/>
          </p:nvSpPr>
          <p:spPr bwMode="auto">
            <a:xfrm>
              <a:off x="2880" y="4202"/>
              <a:ext cx="79" cy="67"/>
            </a:xfrm>
            <a:custGeom>
              <a:avLst/>
              <a:gdLst>
                <a:gd name="T0" fmla="*/ 0 w 79"/>
                <a:gd name="T1" fmla="*/ 33 h 67"/>
                <a:gd name="T2" fmla="*/ 40 w 79"/>
                <a:gd name="T3" fmla="*/ 0 h 67"/>
                <a:gd name="T4" fmla="*/ 79 w 79"/>
                <a:gd name="T5" fmla="*/ 33 h 67"/>
                <a:gd name="T6" fmla="*/ 40 w 79"/>
                <a:gd name="T7" fmla="*/ 67 h 67"/>
                <a:gd name="T8" fmla="*/ 0 w 79"/>
                <a:gd name="T9" fmla="*/ 33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67"/>
                <a:gd name="T17" fmla="*/ 79 w 79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67">
                  <a:moveTo>
                    <a:pt x="0" y="33"/>
                  </a:moveTo>
                  <a:lnTo>
                    <a:pt x="40" y="0"/>
                  </a:lnTo>
                  <a:lnTo>
                    <a:pt x="79" y="33"/>
                  </a:lnTo>
                  <a:lnTo>
                    <a:pt x="40" y="67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" name="Freeform 97"/>
            <p:cNvSpPr>
              <a:spLocks/>
            </p:cNvSpPr>
            <p:nvPr/>
          </p:nvSpPr>
          <p:spPr bwMode="auto">
            <a:xfrm>
              <a:off x="2880" y="4202"/>
              <a:ext cx="40" cy="39"/>
            </a:xfrm>
            <a:custGeom>
              <a:avLst/>
              <a:gdLst>
                <a:gd name="T0" fmla="*/ 40 w 40"/>
                <a:gd name="T1" fmla="*/ 0 h 39"/>
                <a:gd name="T2" fmla="*/ 40 w 40"/>
                <a:gd name="T3" fmla="*/ 0 h 39"/>
                <a:gd name="T4" fmla="*/ 0 w 40"/>
                <a:gd name="T5" fmla="*/ 33 h 39"/>
                <a:gd name="T6" fmla="*/ 0 w 40"/>
                <a:gd name="T7" fmla="*/ 39 h 39"/>
                <a:gd name="T8" fmla="*/ 40 w 40"/>
                <a:gd name="T9" fmla="*/ 5 h 39"/>
                <a:gd name="T10" fmla="*/ 40 w 40"/>
                <a:gd name="T11" fmla="*/ 5 h 39"/>
                <a:gd name="T12" fmla="*/ 40 w 40"/>
                <a:gd name="T13" fmla="*/ 0 h 39"/>
                <a:gd name="T14" fmla="*/ 40 w 40"/>
                <a:gd name="T15" fmla="*/ 0 h 39"/>
                <a:gd name="T16" fmla="*/ 40 w 40"/>
                <a:gd name="T17" fmla="*/ 0 h 39"/>
                <a:gd name="T18" fmla="*/ 40 w 40"/>
                <a:gd name="T19" fmla="*/ 0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39"/>
                <a:gd name="T32" fmla="*/ 40 w 40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39">
                  <a:moveTo>
                    <a:pt x="40" y="0"/>
                  </a:moveTo>
                  <a:lnTo>
                    <a:pt x="40" y="0"/>
                  </a:lnTo>
                  <a:lnTo>
                    <a:pt x="0" y="33"/>
                  </a:lnTo>
                  <a:lnTo>
                    <a:pt x="0" y="39"/>
                  </a:lnTo>
                  <a:lnTo>
                    <a:pt x="40" y="5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" name="Freeform 98"/>
            <p:cNvSpPr>
              <a:spLocks/>
            </p:cNvSpPr>
            <p:nvPr/>
          </p:nvSpPr>
          <p:spPr bwMode="auto">
            <a:xfrm>
              <a:off x="2920" y="4202"/>
              <a:ext cx="49" cy="39"/>
            </a:xfrm>
            <a:custGeom>
              <a:avLst/>
              <a:gdLst>
                <a:gd name="T0" fmla="*/ 49 w 49"/>
                <a:gd name="T1" fmla="*/ 39 h 39"/>
                <a:gd name="T2" fmla="*/ 49 w 49"/>
                <a:gd name="T3" fmla="*/ 33 h 39"/>
                <a:gd name="T4" fmla="*/ 0 w 49"/>
                <a:gd name="T5" fmla="*/ 0 h 39"/>
                <a:gd name="T6" fmla="*/ 0 w 49"/>
                <a:gd name="T7" fmla="*/ 5 h 39"/>
                <a:gd name="T8" fmla="*/ 39 w 49"/>
                <a:gd name="T9" fmla="*/ 39 h 39"/>
                <a:gd name="T10" fmla="*/ 39 w 49"/>
                <a:gd name="T11" fmla="*/ 33 h 39"/>
                <a:gd name="T12" fmla="*/ 49 w 49"/>
                <a:gd name="T13" fmla="*/ 39 h 39"/>
                <a:gd name="T14" fmla="*/ 49 w 49"/>
                <a:gd name="T15" fmla="*/ 33 h 39"/>
                <a:gd name="T16" fmla="*/ 49 w 49"/>
                <a:gd name="T17" fmla="*/ 33 h 39"/>
                <a:gd name="T18" fmla="*/ 49 w 49"/>
                <a:gd name="T19" fmla="*/ 39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9"/>
                <a:gd name="T31" fmla="*/ 0 h 39"/>
                <a:gd name="T32" fmla="*/ 49 w 49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9" h="39">
                  <a:moveTo>
                    <a:pt x="49" y="39"/>
                  </a:moveTo>
                  <a:lnTo>
                    <a:pt x="49" y="33"/>
                  </a:lnTo>
                  <a:lnTo>
                    <a:pt x="0" y="0"/>
                  </a:lnTo>
                  <a:lnTo>
                    <a:pt x="0" y="5"/>
                  </a:lnTo>
                  <a:lnTo>
                    <a:pt x="39" y="39"/>
                  </a:lnTo>
                  <a:lnTo>
                    <a:pt x="39" y="33"/>
                  </a:lnTo>
                  <a:lnTo>
                    <a:pt x="49" y="39"/>
                  </a:lnTo>
                  <a:lnTo>
                    <a:pt x="49" y="33"/>
                  </a:lnTo>
                  <a:lnTo>
                    <a:pt x="49" y="39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" name="Freeform 99"/>
            <p:cNvSpPr>
              <a:spLocks/>
            </p:cNvSpPr>
            <p:nvPr/>
          </p:nvSpPr>
          <p:spPr bwMode="auto">
            <a:xfrm>
              <a:off x="2920" y="4235"/>
              <a:ext cx="49" cy="40"/>
            </a:xfrm>
            <a:custGeom>
              <a:avLst/>
              <a:gdLst>
                <a:gd name="T0" fmla="*/ 0 w 49"/>
                <a:gd name="T1" fmla="*/ 34 h 40"/>
                <a:gd name="T2" fmla="*/ 0 w 49"/>
                <a:gd name="T3" fmla="*/ 34 h 40"/>
                <a:gd name="T4" fmla="*/ 49 w 49"/>
                <a:gd name="T5" fmla="*/ 6 h 40"/>
                <a:gd name="T6" fmla="*/ 39 w 49"/>
                <a:gd name="T7" fmla="*/ 0 h 40"/>
                <a:gd name="T8" fmla="*/ 0 w 49"/>
                <a:gd name="T9" fmla="*/ 34 h 40"/>
                <a:gd name="T10" fmla="*/ 0 w 49"/>
                <a:gd name="T11" fmla="*/ 34 h 40"/>
                <a:gd name="T12" fmla="*/ 0 w 49"/>
                <a:gd name="T13" fmla="*/ 34 h 40"/>
                <a:gd name="T14" fmla="*/ 0 w 49"/>
                <a:gd name="T15" fmla="*/ 40 h 40"/>
                <a:gd name="T16" fmla="*/ 0 w 49"/>
                <a:gd name="T17" fmla="*/ 34 h 40"/>
                <a:gd name="T18" fmla="*/ 0 w 49"/>
                <a:gd name="T19" fmla="*/ 34 h 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9"/>
                <a:gd name="T31" fmla="*/ 0 h 40"/>
                <a:gd name="T32" fmla="*/ 49 w 49"/>
                <a:gd name="T33" fmla="*/ 40 h 4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9" h="40">
                  <a:moveTo>
                    <a:pt x="0" y="34"/>
                  </a:moveTo>
                  <a:lnTo>
                    <a:pt x="0" y="34"/>
                  </a:lnTo>
                  <a:lnTo>
                    <a:pt x="49" y="6"/>
                  </a:lnTo>
                  <a:lnTo>
                    <a:pt x="39" y="0"/>
                  </a:lnTo>
                  <a:lnTo>
                    <a:pt x="0" y="34"/>
                  </a:lnTo>
                  <a:lnTo>
                    <a:pt x="0" y="4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" name="Freeform 100"/>
            <p:cNvSpPr>
              <a:spLocks/>
            </p:cNvSpPr>
            <p:nvPr/>
          </p:nvSpPr>
          <p:spPr bwMode="auto">
            <a:xfrm>
              <a:off x="2870" y="4235"/>
              <a:ext cx="50" cy="34"/>
            </a:xfrm>
            <a:custGeom>
              <a:avLst/>
              <a:gdLst>
                <a:gd name="T0" fmla="*/ 10 w 50"/>
                <a:gd name="T1" fmla="*/ 0 h 34"/>
                <a:gd name="T2" fmla="*/ 10 w 50"/>
                <a:gd name="T3" fmla="*/ 6 h 34"/>
                <a:gd name="T4" fmla="*/ 50 w 50"/>
                <a:gd name="T5" fmla="*/ 34 h 34"/>
                <a:gd name="T6" fmla="*/ 50 w 50"/>
                <a:gd name="T7" fmla="*/ 34 h 34"/>
                <a:gd name="T8" fmla="*/ 10 w 50"/>
                <a:gd name="T9" fmla="*/ 0 h 34"/>
                <a:gd name="T10" fmla="*/ 10 w 50"/>
                <a:gd name="T11" fmla="*/ 6 h 34"/>
                <a:gd name="T12" fmla="*/ 10 w 50"/>
                <a:gd name="T13" fmla="*/ 0 h 34"/>
                <a:gd name="T14" fmla="*/ 0 w 50"/>
                <a:gd name="T15" fmla="*/ 0 h 34"/>
                <a:gd name="T16" fmla="*/ 10 w 50"/>
                <a:gd name="T17" fmla="*/ 6 h 34"/>
                <a:gd name="T18" fmla="*/ 10 w 50"/>
                <a:gd name="T19" fmla="*/ 0 h 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0"/>
                <a:gd name="T31" fmla="*/ 0 h 34"/>
                <a:gd name="T32" fmla="*/ 50 w 50"/>
                <a:gd name="T33" fmla="*/ 34 h 3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0" h="34">
                  <a:moveTo>
                    <a:pt x="10" y="0"/>
                  </a:moveTo>
                  <a:lnTo>
                    <a:pt x="10" y="6"/>
                  </a:lnTo>
                  <a:lnTo>
                    <a:pt x="50" y="34"/>
                  </a:lnTo>
                  <a:lnTo>
                    <a:pt x="10" y="0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1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4" name="Freeform 101"/>
            <p:cNvSpPr>
              <a:spLocks/>
            </p:cNvSpPr>
            <p:nvPr/>
          </p:nvSpPr>
          <p:spPr bwMode="auto">
            <a:xfrm>
              <a:off x="2900" y="4218"/>
              <a:ext cx="39" cy="34"/>
            </a:xfrm>
            <a:custGeom>
              <a:avLst/>
              <a:gdLst>
                <a:gd name="T0" fmla="*/ 0 w 39"/>
                <a:gd name="T1" fmla="*/ 17 h 34"/>
                <a:gd name="T2" fmla="*/ 20 w 39"/>
                <a:gd name="T3" fmla="*/ 0 h 34"/>
                <a:gd name="T4" fmla="*/ 39 w 39"/>
                <a:gd name="T5" fmla="*/ 17 h 34"/>
                <a:gd name="T6" fmla="*/ 20 w 39"/>
                <a:gd name="T7" fmla="*/ 34 h 34"/>
                <a:gd name="T8" fmla="*/ 0 w 39"/>
                <a:gd name="T9" fmla="*/ 1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34"/>
                <a:gd name="T17" fmla="*/ 39 w 39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34">
                  <a:moveTo>
                    <a:pt x="0" y="17"/>
                  </a:moveTo>
                  <a:lnTo>
                    <a:pt x="20" y="0"/>
                  </a:lnTo>
                  <a:lnTo>
                    <a:pt x="39" y="17"/>
                  </a:lnTo>
                  <a:lnTo>
                    <a:pt x="20" y="34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5" name="Freeform 102"/>
            <p:cNvSpPr>
              <a:spLocks/>
            </p:cNvSpPr>
            <p:nvPr/>
          </p:nvSpPr>
          <p:spPr bwMode="auto">
            <a:xfrm>
              <a:off x="2890" y="4213"/>
              <a:ext cx="30" cy="28"/>
            </a:xfrm>
            <a:custGeom>
              <a:avLst/>
              <a:gdLst>
                <a:gd name="T0" fmla="*/ 30 w 30"/>
                <a:gd name="T1" fmla="*/ 5 h 28"/>
                <a:gd name="T2" fmla="*/ 30 w 30"/>
                <a:gd name="T3" fmla="*/ 5 h 28"/>
                <a:gd name="T4" fmla="*/ 0 w 30"/>
                <a:gd name="T5" fmla="*/ 22 h 28"/>
                <a:gd name="T6" fmla="*/ 10 w 30"/>
                <a:gd name="T7" fmla="*/ 28 h 28"/>
                <a:gd name="T8" fmla="*/ 30 w 30"/>
                <a:gd name="T9" fmla="*/ 11 h 28"/>
                <a:gd name="T10" fmla="*/ 30 w 30"/>
                <a:gd name="T11" fmla="*/ 11 h 28"/>
                <a:gd name="T12" fmla="*/ 30 w 30"/>
                <a:gd name="T13" fmla="*/ 5 h 28"/>
                <a:gd name="T14" fmla="*/ 30 w 30"/>
                <a:gd name="T15" fmla="*/ 0 h 28"/>
                <a:gd name="T16" fmla="*/ 30 w 30"/>
                <a:gd name="T17" fmla="*/ 5 h 28"/>
                <a:gd name="T18" fmla="*/ 30 w 30"/>
                <a:gd name="T19" fmla="*/ 5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8"/>
                <a:gd name="T32" fmla="*/ 30 w 30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8">
                  <a:moveTo>
                    <a:pt x="30" y="5"/>
                  </a:moveTo>
                  <a:lnTo>
                    <a:pt x="30" y="5"/>
                  </a:lnTo>
                  <a:lnTo>
                    <a:pt x="0" y="22"/>
                  </a:lnTo>
                  <a:lnTo>
                    <a:pt x="10" y="28"/>
                  </a:lnTo>
                  <a:lnTo>
                    <a:pt x="30" y="11"/>
                  </a:lnTo>
                  <a:lnTo>
                    <a:pt x="30" y="5"/>
                  </a:lnTo>
                  <a:lnTo>
                    <a:pt x="30" y="0"/>
                  </a:lnTo>
                  <a:lnTo>
                    <a:pt x="30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6" name="Freeform 103"/>
            <p:cNvSpPr>
              <a:spLocks/>
            </p:cNvSpPr>
            <p:nvPr/>
          </p:nvSpPr>
          <p:spPr bwMode="auto">
            <a:xfrm>
              <a:off x="2920" y="4218"/>
              <a:ext cx="29" cy="23"/>
            </a:xfrm>
            <a:custGeom>
              <a:avLst/>
              <a:gdLst>
                <a:gd name="T0" fmla="*/ 29 w 29"/>
                <a:gd name="T1" fmla="*/ 23 h 23"/>
                <a:gd name="T2" fmla="*/ 29 w 29"/>
                <a:gd name="T3" fmla="*/ 17 h 23"/>
                <a:gd name="T4" fmla="*/ 0 w 29"/>
                <a:gd name="T5" fmla="*/ 0 h 23"/>
                <a:gd name="T6" fmla="*/ 0 w 29"/>
                <a:gd name="T7" fmla="*/ 6 h 23"/>
                <a:gd name="T8" fmla="*/ 19 w 29"/>
                <a:gd name="T9" fmla="*/ 23 h 23"/>
                <a:gd name="T10" fmla="*/ 19 w 29"/>
                <a:gd name="T11" fmla="*/ 17 h 23"/>
                <a:gd name="T12" fmla="*/ 29 w 29"/>
                <a:gd name="T13" fmla="*/ 23 h 23"/>
                <a:gd name="T14" fmla="*/ 29 w 29"/>
                <a:gd name="T15" fmla="*/ 17 h 23"/>
                <a:gd name="T16" fmla="*/ 29 w 29"/>
                <a:gd name="T17" fmla="*/ 17 h 23"/>
                <a:gd name="T18" fmla="*/ 29 w 29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23"/>
                <a:gd name="T32" fmla="*/ 29 w 29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23">
                  <a:moveTo>
                    <a:pt x="29" y="23"/>
                  </a:moveTo>
                  <a:lnTo>
                    <a:pt x="29" y="17"/>
                  </a:lnTo>
                  <a:lnTo>
                    <a:pt x="0" y="0"/>
                  </a:lnTo>
                  <a:lnTo>
                    <a:pt x="0" y="6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29" y="23"/>
                  </a:lnTo>
                  <a:lnTo>
                    <a:pt x="29" y="17"/>
                  </a:lnTo>
                  <a:lnTo>
                    <a:pt x="29" y="2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" name="Freeform 104"/>
            <p:cNvSpPr>
              <a:spLocks/>
            </p:cNvSpPr>
            <p:nvPr/>
          </p:nvSpPr>
          <p:spPr bwMode="auto">
            <a:xfrm>
              <a:off x="2920" y="4235"/>
              <a:ext cx="29" cy="23"/>
            </a:xfrm>
            <a:custGeom>
              <a:avLst/>
              <a:gdLst>
                <a:gd name="T0" fmla="*/ 0 w 29"/>
                <a:gd name="T1" fmla="*/ 23 h 23"/>
                <a:gd name="T2" fmla="*/ 0 w 29"/>
                <a:gd name="T3" fmla="*/ 23 h 23"/>
                <a:gd name="T4" fmla="*/ 29 w 29"/>
                <a:gd name="T5" fmla="*/ 6 h 23"/>
                <a:gd name="T6" fmla="*/ 19 w 29"/>
                <a:gd name="T7" fmla="*/ 0 h 23"/>
                <a:gd name="T8" fmla="*/ 0 w 29"/>
                <a:gd name="T9" fmla="*/ 17 h 23"/>
                <a:gd name="T10" fmla="*/ 0 w 29"/>
                <a:gd name="T11" fmla="*/ 17 h 23"/>
                <a:gd name="T12" fmla="*/ 0 w 29"/>
                <a:gd name="T13" fmla="*/ 23 h 23"/>
                <a:gd name="T14" fmla="*/ 0 w 29"/>
                <a:gd name="T15" fmla="*/ 23 h 23"/>
                <a:gd name="T16" fmla="*/ 0 w 29"/>
                <a:gd name="T17" fmla="*/ 23 h 23"/>
                <a:gd name="T18" fmla="*/ 0 w 29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23"/>
                <a:gd name="T32" fmla="*/ 29 w 29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23">
                  <a:moveTo>
                    <a:pt x="0" y="23"/>
                  </a:moveTo>
                  <a:lnTo>
                    <a:pt x="0" y="23"/>
                  </a:lnTo>
                  <a:lnTo>
                    <a:pt x="29" y="6"/>
                  </a:lnTo>
                  <a:lnTo>
                    <a:pt x="19" y="0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8" name="Freeform 105"/>
            <p:cNvSpPr>
              <a:spLocks/>
            </p:cNvSpPr>
            <p:nvPr/>
          </p:nvSpPr>
          <p:spPr bwMode="auto">
            <a:xfrm>
              <a:off x="2890" y="4235"/>
              <a:ext cx="30" cy="23"/>
            </a:xfrm>
            <a:custGeom>
              <a:avLst/>
              <a:gdLst>
                <a:gd name="T0" fmla="*/ 0 w 30"/>
                <a:gd name="T1" fmla="*/ 0 h 23"/>
                <a:gd name="T2" fmla="*/ 0 w 30"/>
                <a:gd name="T3" fmla="*/ 6 h 23"/>
                <a:gd name="T4" fmla="*/ 30 w 30"/>
                <a:gd name="T5" fmla="*/ 23 h 23"/>
                <a:gd name="T6" fmla="*/ 30 w 30"/>
                <a:gd name="T7" fmla="*/ 17 h 23"/>
                <a:gd name="T8" fmla="*/ 10 w 30"/>
                <a:gd name="T9" fmla="*/ 0 h 23"/>
                <a:gd name="T10" fmla="*/ 10 w 30"/>
                <a:gd name="T11" fmla="*/ 6 h 23"/>
                <a:gd name="T12" fmla="*/ 0 w 30"/>
                <a:gd name="T13" fmla="*/ 0 h 23"/>
                <a:gd name="T14" fmla="*/ 0 w 30"/>
                <a:gd name="T15" fmla="*/ 0 h 23"/>
                <a:gd name="T16" fmla="*/ 0 w 30"/>
                <a:gd name="T17" fmla="*/ 6 h 23"/>
                <a:gd name="T18" fmla="*/ 0 w 30"/>
                <a:gd name="T19" fmla="*/ 0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3"/>
                <a:gd name="T32" fmla="*/ 30 w 30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3">
                  <a:moveTo>
                    <a:pt x="0" y="0"/>
                  </a:moveTo>
                  <a:lnTo>
                    <a:pt x="0" y="6"/>
                  </a:lnTo>
                  <a:lnTo>
                    <a:pt x="30" y="23"/>
                  </a:lnTo>
                  <a:lnTo>
                    <a:pt x="30" y="17"/>
                  </a:lnTo>
                  <a:lnTo>
                    <a:pt x="10" y="0"/>
                  </a:lnTo>
                  <a:lnTo>
                    <a:pt x="1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9" name="Freeform 106"/>
            <p:cNvSpPr>
              <a:spLocks/>
            </p:cNvSpPr>
            <p:nvPr/>
          </p:nvSpPr>
          <p:spPr bwMode="auto">
            <a:xfrm>
              <a:off x="4810" y="4196"/>
              <a:ext cx="425" cy="34"/>
            </a:xfrm>
            <a:custGeom>
              <a:avLst/>
              <a:gdLst>
                <a:gd name="T0" fmla="*/ 0 w 425"/>
                <a:gd name="T1" fmla="*/ 34 h 34"/>
                <a:gd name="T2" fmla="*/ 59 w 425"/>
                <a:gd name="T3" fmla="*/ 34 h 34"/>
                <a:gd name="T4" fmla="*/ 119 w 425"/>
                <a:gd name="T5" fmla="*/ 34 h 34"/>
                <a:gd name="T6" fmla="*/ 178 w 425"/>
                <a:gd name="T7" fmla="*/ 34 h 34"/>
                <a:gd name="T8" fmla="*/ 237 w 425"/>
                <a:gd name="T9" fmla="*/ 34 h 34"/>
                <a:gd name="T10" fmla="*/ 287 w 425"/>
                <a:gd name="T11" fmla="*/ 28 h 34"/>
                <a:gd name="T12" fmla="*/ 336 w 425"/>
                <a:gd name="T13" fmla="*/ 22 h 34"/>
                <a:gd name="T14" fmla="*/ 376 w 425"/>
                <a:gd name="T15" fmla="*/ 17 h 34"/>
                <a:gd name="T16" fmla="*/ 425 w 425"/>
                <a:gd name="T17" fmla="*/ 11 h 34"/>
                <a:gd name="T18" fmla="*/ 396 w 425"/>
                <a:gd name="T19" fmla="*/ 0 h 34"/>
                <a:gd name="T20" fmla="*/ 346 w 425"/>
                <a:gd name="T21" fmla="*/ 6 h 34"/>
                <a:gd name="T22" fmla="*/ 287 w 425"/>
                <a:gd name="T23" fmla="*/ 6 h 34"/>
                <a:gd name="T24" fmla="*/ 237 w 425"/>
                <a:gd name="T25" fmla="*/ 11 h 34"/>
                <a:gd name="T26" fmla="*/ 188 w 425"/>
                <a:gd name="T27" fmla="*/ 11 h 34"/>
                <a:gd name="T28" fmla="*/ 138 w 425"/>
                <a:gd name="T29" fmla="*/ 11 h 34"/>
                <a:gd name="T30" fmla="*/ 89 w 425"/>
                <a:gd name="T31" fmla="*/ 11 h 34"/>
                <a:gd name="T32" fmla="*/ 39 w 425"/>
                <a:gd name="T33" fmla="*/ 11 h 34"/>
                <a:gd name="T34" fmla="*/ 0 w 425"/>
                <a:gd name="T35" fmla="*/ 11 h 34"/>
                <a:gd name="T36" fmla="*/ 0 w 425"/>
                <a:gd name="T37" fmla="*/ 34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25"/>
                <a:gd name="T58" fmla="*/ 0 h 34"/>
                <a:gd name="T59" fmla="*/ 425 w 425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25" h="34">
                  <a:moveTo>
                    <a:pt x="0" y="34"/>
                  </a:moveTo>
                  <a:lnTo>
                    <a:pt x="59" y="34"/>
                  </a:lnTo>
                  <a:lnTo>
                    <a:pt x="119" y="34"/>
                  </a:lnTo>
                  <a:lnTo>
                    <a:pt x="178" y="34"/>
                  </a:lnTo>
                  <a:lnTo>
                    <a:pt x="237" y="34"/>
                  </a:lnTo>
                  <a:lnTo>
                    <a:pt x="287" y="28"/>
                  </a:lnTo>
                  <a:lnTo>
                    <a:pt x="336" y="22"/>
                  </a:lnTo>
                  <a:lnTo>
                    <a:pt x="376" y="17"/>
                  </a:lnTo>
                  <a:lnTo>
                    <a:pt x="425" y="11"/>
                  </a:lnTo>
                  <a:lnTo>
                    <a:pt x="396" y="0"/>
                  </a:lnTo>
                  <a:lnTo>
                    <a:pt x="346" y="6"/>
                  </a:lnTo>
                  <a:lnTo>
                    <a:pt x="287" y="6"/>
                  </a:lnTo>
                  <a:lnTo>
                    <a:pt x="237" y="11"/>
                  </a:lnTo>
                  <a:lnTo>
                    <a:pt x="188" y="11"/>
                  </a:lnTo>
                  <a:lnTo>
                    <a:pt x="138" y="11"/>
                  </a:lnTo>
                  <a:lnTo>
                    <a:pt x="89" y="11"/>
                  </a:lnTo>
                  <a:lnTo>
                    <a:pt x="39" y="11"/>
                  </a:lnTo>
                  <a:lnTo>
                    <a:pt x="0" y="11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0" name="Freeform 107"/>
            <p:cNvSpPr>
              <a:spLocks/>
            </p:cNvSpPr>
            <p:nvPr/>
          </p:nvSpPr>
          <p:spPr bwMode="auto">
            <a:xfrm>
              <a:off x="5117" y="3818"/>
              <a:ext cx="475" cy="367"/>
            </a:xfrm>
            <a:custGeom>
              <a:avLst/>
              <a:gdLst>
                <a:gd name="T0" fmla="*/ 217 w 475"/>
                <a:gd name="T1" fmla="*/ 355 h 367"/>
                <a:gd name="T2" fmla="*/ 326 w 475"/>
                <a:gd name="T3" fmla="*/ 310 h 367"/>
                <a:gd name="T4" fmla="*/ 405 w 475"/>
                <a:gd name="T5" fmla="*/ 243 h 367"/>
                <a:gd name="T6" fmla="*/ 465 w 475"/>
                <a:gd name="T7" fmla="*/ 169 h 367"/>
                <a:gd name="T8" fmla="*/ 465 w 475"/>
                <a:gd name="T9" fmla="*/ 96 h 367"/>
                <a:gd name="T10" fmla="*/ 415 w 475"/>
                <a:gd name="T11" fmla="*/ 45 h 367"/>
                <a:gd name="T12" fmla="*/ 346 w 475"/>
                <a:gd name="T13" fmla="*/ 11 h 367"/>
                <a:gd name="T14" fmla="*/ 277 w 475"/>
                <a:gd name="T15" fmla="*/ 0 h 367"/>
                <a:gd name="T16" fmla="*/ 178 w 475"/>
                <a:gd name="T17" fmla="*/ 6 h 367"/>
                <a:gd name="T18" fmla="*/ 89 w 475"/>
                <a:gd name="T19" fmla="*/ 28 h 367"/>
                <a:gd name="T20" fmla="*/ 29 w 475"/>
                <a:gd name="T21" fmla="*/ 68 h 367"/>
                <a:gd name="T22" fmla="*/ 0 w 475"/>
                <a:gd name="T23" fmla="*/ 107 h 367"/>
                <a:gd name="T24" fmla="*/ 10 w 475"/>
                <a:gd name="T25" fmla="*/ 141 h 367"/>
                <a:gd name="T26" fmla="*/ 49 w 475"/>
                <a:gd name="T27" fmla="*/ 175 h 367"/>
                <a:gd name="T28" fmla="*/ 128 w 475"/>
                <a:gd name="T29" fmla="*/ 203 h 367"/>
                <a:gd name="T30" fmla="*/ 247 w 475"/>
                <a:gd name="T31" fmla="*/ 231 h 367"/>
                <a:gd name="T32" fmla="*/ 336 w 475"/>
                <a:gd name="T33" fmla="*/ 237 h 367"/>
                <a:gd name="T34" fmla="*/ 267 w 475"/>
                <a:gd name="T35" fmla="*/ 214 h 367"/>
                <a:gd name="T36" fmla="*/ 178 w 475"/>
                <a:gd name="T37" fmla="*/ 192 h 367"/>
                <a:gd name="T38" fmla="*/ 109 w 475"/>
                <a:gd name="T39" fmla="*/ 164 h 367"/>
                <a:gd name="T40" fmla="*/ 69 w 475"/>
                <a:gd name="T41" fmla="*/ 135 h 367"/>
                <a:gd name="T42" fmla="*/ 59 w 475"/>
                <a:gd name="T43" fmla="*/ 96 h 367"/>
                <a:gd name="T44" fmla="*/ 89 w 475"/>
                <a:gd name="T45" fmla="*/ 56 h 367"/>
                <a:gd name="T46" fmla="*/ 138 w 475"/>
                <a:gd name="T47" fmla="*/ 28 h 367"/>
                <a:gd name="T48" fmla="*/ 217 w 475"/>
                <a:gd name="T49" fmla="*/ 17 h 367"/>
                <a:gd name="T50" fmla="*/ 297 w 475"/>
                <a:gd name="T51" fmla="*/ 28 h 367"/>
                <a:gd name="T52" fmla="*/ 356 w 475"/>
                <a:gd name="T53" fmla="*/ 62 h 367"/>
                <a:gd name="T54" fmla="*/ 386 w 475"/>
                <a:gd name="T55" fmla="*/ 102 h 367"/>
                <a:gd name="T56" fmla="*/ 405 w 475"/>
                <a:gd name="T57" fmla="*/ 141 h 367"/>
                <a:gd name="T58" fmla="*/ 376 w 475"/>
                <a:gd name="T59" fmla="*/ 214 h 367"/>
                <a:gd name="T60" fmla="*/ 316 w 475"/>
                <a:gd name="T61" fmla="*/ 271 h 367"/>
                <a:gd name="T62" fmla="*/ 237 w 475"/>
                <a:gd name="T63" fmla="*/ 322 h 367"/>
                <a:gd name="T64" fmla="*/ 138 w 475"/>
                <a:gd name="T65" fmla="*/ 361 h 3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75"/>
                <a:gd name="T100" fmla="*/ 0 h 367"/>
                <a:gd name="T101" fmla="*/ 475 w 475"/>
                <a:gd name="T102" fmla="*/ 367 h 3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75" h="367">
                  <a:moveTo>
                    <a:pt x="158" y="367"/>
                  </a:moveTo>
                  <a:lnTo>
                    <a:pt x="217" y="355"/>
                  </a:lnTo>
                  <a:lnTo>
                    <a:pt x="277" y="333"/>
                  </a:lnTo>
                  <a:lnTo>
                    <a:pt x="326" y="310"/>
                  </a:lnTo>
                  <a:lnTo>
                    <a:pt x="366" y="276"/>
                  </a:lnTo>
                  <a:lnTo>
                    <a:pt x="405" y="243"/>
                  </a:lnTo>
                  <a:lnTo>
                    <a:pt x="435" y="209"/>
                  </a:lnTo>
                  <a:lnTo>
                    <a:pt x="465" y="169"/>
                  </a:lnTo>
                  <a:lnTo>
                    <a:pt x="475" y="130"/>
                  </a:lnTo>
                  <a:lnTo>
                    <a:pt x="465" y="96"/>
                  </a:lnTo>
                  <a:lnTo>
                    <a:pt x="445" y="68"/>
                  </a:lnTo>
                  <a:lnTo>
                    <a:pt x="415" y="45"/>
                  </a:lnTo>
                  <a:lnTo>
                    <a:pt x="386" y="28"/>
                  </a:lnTo>
                  <a:lnTo>
                    <a:pt x="346" y="11"/>
                  </a:lnTo>
                  <a:lnTo>
                    <a:pt x="316" y="6"/>
                  </a:lnTo>
                  <a:lnTo>
                    <a:pt x="277" y="0"/>
                  </a:lnTo>
                  <a:lnTo>
                    <a:pt x="237" y="0"/>
                  </a:lnTo>
                  <a:lnTo>
                    <a:pt x="178" y="6"/>
                  </a:lnTo>
                  <a:lnTo>
                    <a:pt x="128" y="17"/>
                  </a:lnTo>
                  <a:lnTo>
                    <a:pt x="89" y="28"/>
                  </a:lnTo>
                  <a:lnTo>
                    <a:pt x="49" y="51"/>
                  </a:lnTo>
                  <a:lnTo>
                    <a:pt x="29" y="68"/>
                  </a:lnTo>
                  <a:lnTo>
                    <a:pt x="10" y="90"/>
                  </a:lnTo>
                  <a:lnTo>
                    <a:pt x="0" y="107"/>
                  </a:lnTo>
                  <a:lnTo>
                    <a:pt x="0" y="124"/>
                  </a:lnTo>
                  <a:lnTo>
                    <a:pt x="10" y="141"/>
                  </a:lnTo>
                  <a:lnTo>
                    <a:pt x="19" y="158"/>
                  </a:lnTo>
                  <a:lnTo>
                    <a:pt x="49" y="175"/>
                  </a:lnTo>
                  <a:lnTo>
                    <a:pt x="79" y="186"/>
                  </a:lnTo>
                  <a:lnTo>
                    <a:pt x="128" y="203"/>
                  </a:lnTo>
                  <a:lnTo>
                    <a:pt x="178" y="220"/>
                  </a:lnTo>
                  <a:lnTo>
                    <a:pt x="247" y="231"/>
                  </a:lnTo>
                  <a:lnTo>
                    <a:pt x="326" y="254"/>
                  </a:lnTo>
                  <a:lnTo>
                    <a:pt x="336" y="237"/>
                  </a:lnTo>
                  <a:lnTo>
                    <a:pt x="307" y="226"/>
                  </a:lnTo>
                  <a:lnTo>
                    <a:pt x="267" y="214"/>
                  </a:lnTo>
                  <a:lnTo>
                    <a:pt x="217" y="203"/>
                  </a:lnTo>
                  <a:lnTo>
                    <a:pt x="178" y="192"/>
                  </a:lnTo>
                  <a:lnTo>
                    <a:pt x="148" y="175"/>
                  </a:lnTo>
                  <a:lnTo>
                    <a:pt x="109" y="164"/>
                  </a:lnTo>
                  <a:lnTo>
                    <a:pt x="89" y="147"/>
                  </a:lnTo>
                  <a:lnTo>
                    <a:pt x="69" y="135"/>
                  </a:lnTo>
                  <a:lnTo>
                    <a:pt x="59" y="113"/>
                  </a:lnTo>
                  <a:lnTo>
                    <a:pt x="59" y="96"/>
                  </a:lnTo>
                  <a:lnTo>
                    <a:pt x="69" y="73"/>
                  </a:lnTo>
                  <a:lnTo>
                    <a:pt x="89" y="56"/>
                  </a:lnTo>
                  <a:lnTo>
                    <a:pt x="109" y="40"/>
                  </a:lnTo>
                  <a:lnTo>
                    <a:pt x="138" y="28"/>
                  </a:lnTo>
                  <a:lnTo>
                    <a:pt x="178" y="23"/>
                  </a:lnTo>
                  <a:lnTo>
                    <a:pt x="217" y="17"/>
                  </a:lnTo>
                  <a:lnTo>
                    <a:pt x="257" y="23"/>
                  </a:lnTo>
                  <a:lnTo>
                    <a:pt x="297" y="28"/>
                  </a:lnTo>
                  <a:lnTo>
                    <a:pt x="326" y="45"/>
                  </a:lnTo>
                  <a:lnTo>
                    <a:pt x="356" y="62"/>
                  </a:lnTo>
                  <a:lnTo>
                    <a:pt x="376" y="79"/>
                  </a:lnTo>
                  <a:lnTo>
                    <a:pt x="386" y="102"/>
                  </a:lnTo>
                  <a:lnTo>
                    <a:pt x="396" y="124"/>
                  </a:lnTo>
                  <a:lnTo>
                    <a:pt x="405" y="141"/>
                  </a:lnTo>
                  <a:lnTo>
                    <a:pt x="386" y="181"/>
                  </a:lnTo>
                  <a:lnTo>
                    <a:pt x="376" y="214"/>
                  </a:lnTo>
                  <a:lnTo>
                    <a:pt x="346" y="243"/>
                  </a:lnTo>
                  <a:lnTo>
                    <a:pt x="316" y="271"/>
                  </a:lnTo>
                  <a:lnTo>
                    <a:pt x="287" y="299"/>
                  </a:lnTo>
                  <a:lnTo>
                    <a:pt x="237" y="322"/>
                  </a:lnTo>
                  <a:lnTo>
                    <a:pt x="188" y="344"/>
                  </a:lnTo>
                  <a:lnTo>
                    <a:pt x="138" y="361"/>
                  </a:lnTo>
                  <a:lnTo>
                    <a:pt x="158" y="367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1" name="Freeform 108"/>
            <p:cNvSpPr>
              <a:spLocks/>
            </p:cNvSpPr>
            <p:nvPr/>
          </p:nvSpPr>
          <p:spPr bwMode="auto">
            <a:xfrm>
              <a:off x="4939" y="3564"/>
              <a:ext cx="801" cy="660"/>
            </a:xfrm>
            <a:custGeom>
              <a:avLst/>
              <a:gdLst>
                <a:gd name="T0" fmla="*/ 583 w 801"/>
                <a:gd name="T1" fmla="*/ 519 h 660"/>
                <a:gd name="T2" fmla="*/ 593 w 801"/>
                <a:gd name="T3" fmla="*/ 513 h 660"/>
                <a:gd name="T4" fmla="*/ 702 w 801"/>
                <a:gd name="T5" fmla="*/ 542 h 660"/>
                <a:gd name="T6" fmla="*/ 791 w 801"/>
                <a:gd name="T7" fmla="*/ 587 h 660"/>
                <a:gd name="T8" fmla="*/ 722 w 801"/>
                <a:gd name="T9" fmla="*/ 643 h 660"/>
                <a:gd name="T10" fmla="*/ 554 w 801"/>
                <a:gd name="T11" fmla="*/ 660 h 660"/>
                <a:gd name="T12" fmla="*/ 237 w 801"/>
                <a:gd name="T13" fmla="*/ 621 h 660"/>
                <a:gd name="T14" fmla="*/ 19 w 801"/>
                <a:gd name="T15" fmla="*/ 446 h 660"/>
                <a:gd name="T16" fmla="*/ 69 w 801"/>
                <a:gd name="T17" fmla="*/ 265 h 660"/>
                <a:gd name="T18" fmla="*/ 316 w 801"/>
                <a:gd name="T19" fmla="*/ 169 h 660"/>
                <a:gd name="T20" fmla="*/ 504 w 801"/>
                <a:gd name="T21" fmla="*/ 175 h 660"/>
                <a:gd name="T22" fmla="*/ 613 w 801"/>
                <a:gd name="T23" fmla="*/ 192 h 660"/>
                <a:gd name="T24" fmla="*/ 663 w 801"/>
                <a:gd name="T25" fmla="*/ 203 h 660"/>
                <a:gd name="T26" fmla="*/ 673 w 801"/>
                <a:gd name="T27" fmla="*/ 192 h 660"/>
                <a:gd name="T28" fmla="*/ 613 w 801"/>
                <a:gd name="T29" fmla="*/ 158 h 660"/>
                <a:gd name="T30" fmla="*/ 564 w 801"/>
                <a:gd name="T31" fmla="*/ 113 h 660"/>
                <a:gd name="T32" fmla="*/ 564 w 801"/>
                <a:gd name="T33" fmla="*/ 79 h 660"/>
                <a:gd name="T34" fmla="*/ 593 w 801"/>
                <a:gd name="T35" fmla="*/ 62 h 660"/>
                <a:gd name="T36" fmla="*/ 633 w 801"/>
                <a:gd name="T37" fmla="*/ 62 h 660"/>
                <a:gd name="T38" fmla="*/ 663 w 801"/>
                <a:gd name="T39" fmla="*/ 68 h 660"/>
                <a:gd name="T40" fmla="*/ 682 w 801"/>
                <a:gd name="T41" fmla="*/ 68 h 660"/>
                <a:gd name="T42" fmla="*/ 682 w 801"/>
                <a:gd name="T43" fmla="*/ 62 h 660"/>
                <a:gd name="T44" fmla="*/ 682 w 801"/>
                <a:gd name="T45" fmla="*/ 34 h 660"/>
                <a:gd name="T46" fmla="*/ 682 w 801"/>
                <a:gd name="T47" fmla="*/ 6 h 660"/>
                <a:gd name="T48" fmla="*/ 702 w 801"/>
                <a:gd name="T49" fmla="*/ 0 h 660"/>
                <a:gd name="T50" fmla="*/ 722 w 801"/>
                <a:gd name="T51" fmla="*/ 0 h 660"/>
                <a:gd name="T52" fmla="*/ 722 w 801"/>
                <a:gd name="T53" fmla="*/ 28 h 660"/>
                <a:gd name="T54" fmla="*/ 722 w 801"/>
                <a:gd name="T55" fmla="*/ 62 h 660"/>
                <a:gd name="T56" fmla="*/ 712 w 801"/>
                <a:gd name="T57" fmla="*/ 85 h 660"/>
                <a:gd name="T58" fmla="*/ 702 w 801"/>
                <a:gd name="T59" fmla="*/ 91 h 660"/>
                <a:gd name="T60" fmla="*/ 673 w 801"/>
                <a:gd name="T61" fmla="*/ 85 h 660"/>
                <a:gd name="T62" fmla="*/ 653 w 801"/>
                <a:gd name="T63" fmla="*/ 79 h 660"/>
                <a:gd name="T64" fmla="*/ 613 w 801"/>
                <a:gd name="T65" fmla="*/ 79 h 660"/>
                <a:gd name="T66" fmla="*/ 613 w 801"/>
                <a:gd name="T67" fmla="*/ 96 h 660"/>
                <a:gd name="T68" fmla="*/ 673 w 801"/>
                <a:gd name="T69" fmla="*/ 136 h 660"/>
                <a:gd name="T70" fmla="*/ 732 w 801"/>
                <a:gd name="T71" fmla="*/ 181 h 660"/>
                <a:gd name="T72" fmla="*/ 712 w 801"/>
                <a:gd name="T73" fmla="*/ 215 h 660"/>
                <a:gd name="T74" fmla="*/ 663 w 801"/>
                <a:gd name="T75" fmla="*/ 220 h 660"/>
                <a:gd name="T76" fmla="*/ 534 w 801"/>
                <a:gd name="T77" fmla="*/ 192 h 660"/>
                <a:gd name="T78" fmla="*/ 386 w 801"/>
                <a:gd name="T79" fmla="*/ 186 h 660"/>
                <a:gd name="T80" fmla="*/ 197 w 801"/>
                <a:gd name="T81" fmla="*/ 237 h 660"/>
                <a:gd name="T82" fmla="*/ 99 w 801"/>
                <a:gd name="T83" fmla="*/ 350 h 660"/>
                <a:gd name="T84" fmla="*/ 148 w 801"/>
                <a:gd name="T85" fmla="*/ 519 h 660"/>
                <a:gd name="T86" fmla="*/ 415 w 801"/>
                <a:gd name="T87" fmla="*/ 638 h 660"/>
                <a:gd name="T88" fmla="*/ 633 w 801"/>
                <a:gd name="T89" fmla="*/ 632 h 660"/>
                <a:gd name="T90" fmla="*/ 702 w 801"/>
                <a:gd name="T91" fmla="*/ 598 h 660"/>
                <a:gd name="T92" fmla="*/ 682 w 801"/>
                <a:gd name="T93" fmla="*/ 564 h 660"/>
                <a:gd name="T94" fmla="*/ 603 w 801"/>
                <a:gd name="T95" fmla="*/ 536 h 66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01"/>
                <a:gd name="T145" fmla="*/ 0 h 660"/>
                <a:gd name="T146" fmla="*/ 801 w 801"/>
                <a:gd name="T147" fmla="*/ 660 h 66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01" h="660">
                  <a:moveTo>
                    <a:pt x="574" y="525"/>
                  </a:moveTo>
                  <a:lnTo>
                    <a:pt x="583" y="525"/>
                  </a:lnTo>
                  <a:lnTo>
                    <a:pt x="583" y="519"/>
                  </a:lnTo>
                  <a:lnTo>
                    <a:pt x="593" y="513"/>
                  </a:lnTo>
                  <a:lnTo>
                    <a:pt x="633" y="519"/>
                  </a:lnTo>
                  <a:lnTo>
                    <a:pt x="663" y="530"/>
                  </a:lnTo>
                  <a:lnTo>
                    <a:pt x="702" y="542"/>
                  </a:lnTo>
                  <a:lnTo>
                    <a:pt x="732" y="547"/>
                  </a:lnTo>
                  <a:lnTo>
                    <a:pt x="762" y="559"/>
                  </a:lnTo>
                  <a:lnTo>
                    <a:pt x="781" y="570"/>
                  </a:lnTo>
                  <a:lnTo>
                    <a:pt x="791" y="587"/>
                  </a:lnTo>
                  <a:lnTo>
                    <a:pt x="801" y="598"/>
                  </a:lnTo>
                  <a:lnTo>
                    <a:pt x="781" y="615"/>
                  </a:lnTo>
                  <a:lnTo>
                    <a:pt x="762" y="632"/>
                  </a:lnTo>
                  <a:lnTo>
                    <a:pt x="722" y="643"/>
                  </a:lnTo>
                  <a:lnTo>
                    <a:pt x="682" y="654"/>
                  </a:lnTo>
                  <a:lnTo>
                    <a:pt x="643" y="660"/>
                  </a:lnTo>
                  <a:lnTo>
                    <a:pt x="603" y="660"/>
                  </a:lnTo>
                  <a:lnTo>
                    <a:pt x="554" y="660"/>
                  </a:lnTo>
                  <a:lnTo>
                    <a:pt x="514" y="660"/>
                  </a:lnTo>
                  <a:lnTo>
                    <a:pt x="425" y="654"/>
                  </a:lnTo>
                  <a:lnTo>
                    <a:pt x="326" y="643"/>
                  </a:lnTo>
                  <a:lnTo>
                    <a:pt x="237" y="621"/>
                  </a:lnTo>
                  <a:lnTo>
                    <a:pt x="168" y="587"/>
                  </a:lnTo>
                  <a:lnTo>
                    <a:pt x="99" y="547"/>
                  </a:lnTo>
                  <a:lnTo>
                    <a:pt x="49" y="502"/>
                  </a:lnTo>
                  <a:lnTo>
                    <a:pt x="19" y="446"/>
                  </a:lnTo>
                  <a:lnTo>
                    <a:pt x="0" y="384"/>
                  </a:lnTo>
                  <a:lnTo>
                    <a:pt x="9" y="344"/>
                  </a:lnTo>
                  <a:lnTo>
                    <a:pt x="29" y="305"/>
                  </a:lnTo>
                  <a:lnTo>
                    <a:pt x="69" y="265"/>
                  </a:lnTo>
                  <a:lnTo>
                    <a:pt x="118" y="232"/>
                  </a:lnTo>
                  <a:lnTo>
                    <a:pt x="178" y="209"/>
                  </a:lnTo>
                  <a:lnTo>
                    <a:pt x="237" y="186"/>
                  </a:lnTo>
                  <a:lnTo>
                    <a:pt x="316" y="169"/>
                  </a:lnTo>
                  <a:lnTo>
                    <a:pt x="395" y="169"/>
                  </a:lnTo>
                  <a:lnTo>
                    <a:pt x="435" y="169"/>
                  </a:lnTo>
                  <a:lnTo>
                    <a:pt x="475" y="169"/>
                  </a:lnTo>
                  <a:lnTo>
                    <a:pt x="504" y="175"/>
                  </a:lnTo>
                  <a:lnTo>
                    <a:pt x="534" y="181"/>
                  </a:lnTo>
                  <a:lnTo>
                    <a:pt x="554" y="181"/>
                  </a:lnTo>
                  <a:lnTo>
                    <a:pt x="583" y="186"/>
                  </a:lnTo>
                  <a:lnTo>
                    <a:pt x="613" y="192"/>
                  </a:lnTo>
                  <a:lnTo>
                    <a:pt x="653" y="203"/>
                  </a:lnTo>
                  <a:lnTo>
                    <a:pt x="663" y="203"/>
                  </a:lnTo>
                  <a:lnTo>
                    <a:pt x="673" y="198"/>
                  </a:lnTo>
                  <a:lnTo>
                    <a:pt x="673" y="192"/>
                  </a:lnTo>
                  <a:lnTo>
                    <a:pt x="673" y="186"/>
                  </a:lnTo>
                  <a:lnTo>
                    <a:pt x="653" y="181"/>
                  </a:lnTo>
                  <a:lnTo>
                    <a:pt x="633" y="169"/>
                  </a:lnTo>
                  <a:lnTo>
                    <a:pt x="613" y="158"/>
                  </a:lnTo>
                  <a:lnTo>
                    <a:pt x="603" y="147"/>
                  </a:lnTo>
                  <a:lnTo>
                    <a:pt x="583" y="136"/>
                  </a:lnTo>
                  <a:lnTo>
                    <a:pt x="574" y="124"/>
                  </a:lnTo>
                  <a:lnTo>
                    <a:pt x="564" y="113"/>
                  </a:lnTo>
                  <a:lnTo>
                    <a:pt x="554" y="102"/>
                  </a:lnTo>
                  <a:lnTo>
                    <a:pt x="554" y="96"/>
                  </a:lnTo>
                  <a:lnTo>
                    <a:pt x="554" y="85"/>
                  </a:lnTo>
                  <a:lnTo>
                    <a:pt x="564" y="79"/>
                  </a:lnTo>
                  <a:lnTo>
                    <a:pt x="564" y="74"/>
                  </a:lnTo>
                  <a:lnTo>
                    <a:pt x="574" y="68"/>
                  </a:lnTo>
                  <a:lnTo>
                    <a:pt x="583" y="68"/>
                  </a:lnTo>
                  <a:lnTo>
                    <a:pt x="593" y="62"/>
                  </a:lnTo>
                  <a:lnTo>
                    <a:pt x="613" y="62"/>
                  </a:lnTo>
                  <a:lnTo>
                    <a:pt x="623" y="62"/>
                  </a:lnTo>
                  <a:lnTo>
                    <a:pt x="633" y="62"/>
                  </a:lnTo>
                  <a:lnTo>
                    <a:pt x="643" y="62"/>
                  </a:lnTo>
                  <a:lnTo>
                    <a:pt x="653" y="68"/>
                  </a:lnTo>
                  <a:lnTo>
                    <a:pt x="663" y="68"/>
                  </a:lnTo>
                  <a:lnTo>
                    <a:pt x="673" y="68"/>
                  </a:lnTo>
                  <a:lnTo>
                    <a:pt x="673" y="74"/>
                  </a:lnTo>
                  <a:lnTo>
                    <a:pt x="682" y="74"/>
                  </a:lnTo>
                  <a:lnTo>
                    <a:pt x="682" y="68"/>
                  </a:lnTo>
                  <a:lnTo>
                    <a:pt x="682" y="62"/>
                  </a:lnTo>
                  <a:lnTo>
                    <a:pt x="682" y="51"/>
                  </a:lnTo>
                  <a:lnTo>
                    <a:pt x="682" y="45"/>
                  </a:lnTo>
                  <a:lnTo>
                    <a:pt x="682" y="34"/>
                  </a:lnTo>
                  <a:lnTo>
                    <a:pt x="682" y="28"/>
                  </a:lnTo>
                  <a:lnTo>
                    <a:pt x="682" y="23"/>
                  </a:lnTo>
                  <a:lnTo>
                    <a:pt x="682" y="12"/>
                  </a:lnTo>
                  <a:lnTo>
                    <a:pt x="682" y="6"/>
                  </a:lnTo>
                  <a:lnTo>
                    <a:pt x="682" y="0"/>
                  </a:lnTo>
                  <a:lnTo>
                    <a:pt x="692" y="0"/>
                  </a:lnTo>
                  <a:lnTo>
                    <a:pt x="702" y="0"/>
                  </a:lnTo>
                  <a:lnTo>
                    <a:pt x="712" y="0"/>
                  </a:lnTo>
                  <a:lnTo>
                    <a:pt x="722" y="0"/>
                  </a:lnTo>
                  <a:lnTo>
                    <a:pt x="722" y="6"/>
                  </a:lnTo>
                  <a:lnTo>
                    <a:pt x="722" y="17"/>
                  </a:lnTo>
                  <a:lnTo>
                    <a:pt x="722" y="28"/>
                  </a:lnTo>
                  <a:lnTo>
                    <a:pt x="722" y="34"/>
                  </a:lnTo>
                  <a:lnTo>
                    <a:pt x="722" y="45"/>
                  </a:lnTo>
                  <a:lnTo>
                    <a:pt x="722" y="57"/>
                  </a:lnTo>
                  <a:lnTo>
                    <a:pt x="722" y="62"/>
                  </a:lnTo>
                  <a:lnTo>
                    <a:pt x="722" y="74"/>
                  </a:lnTo>
                  <a:lnTo>
                    <a:pt x="722" y="79"/>
                  </a:lnTo>
                  <a:lnTo>
                    <a:pt x="722" y="85"/>
                  </a:lnTo>
                  <a:lnTo>
                    <a:pt x="712" y="85"/>
                  </a:lnTo>
                  <a:lnTo>
                    <a:pt x="712" y="91"/>
                  </a:lnTo>
                  <a:lnTo>
                    <a:pt x="702" y="91"/>
                  </a:lnTo>
                  <a:lnTo>
                    <a:pt x="692" y="91"/>
                  </a:lnTo>
                  <a:lnTo>
                    <a:pt x="692" y="85"/>
                  </a:lnTo>
                  <a:lnTo>
                    <a:pt x="682" y="85"/>
                  </a:lnTo>
                  <a:lnTo>
                    <a:pt x="673" y="85"/>
                  </a:lnTo>
                  <a:lnTo>
                    <a:pt x="663" y="85"/>
                  </a:lnTo>
                  <a:lnTo>
                    <a:pt x="653" y="79"/>
                  </a:lnTo>
                  <a:lnTo>
                    <a:pt x="643" y="79"/>
                  </a:lnTo>
                  <a:lnTo>
                    <a:pt x="623" y="79"/>
                  </a:lnTo>
                  <a:lnTo>
                    <a:pt x="613" y="79"/>
                  </a:lnTo>
                  <a:lnTo>
                    <a:pt x="613" y="85"/>
                  </a:lnTo>
                  <a:lnTo>
                    <a:pt x="613" y="91"/>
                  </a:lnTo>
                  <a:lnTo>
                    <a:pt x="613" y="96"/>
                  </a:lnTo>
                  <a:lnTo>
                    <a:pt x="613" y="102"/>
                  </a:lnTo>
                  <a:lnTo>
                    <a:pt x="633" y="113"/>
                  </a:lnTo>
                  <a:lnTo>
                    <a:pt x="653" y="124"/>
                  </a:lnTo>
                  <a:lnTo>
                    <a:pt x="673" y="136"/>
                  </a:lnTo>
                  <a:lnTo>
                    <a:pt x="692" y="147"/>
                  </a:lnTo>
                  <a:lnTo>
                    <a:pt x="712" y="158"/>
                  </a:lnTo>
                  <a:lnTo>
                    <a:pt x="732" y="169"/>
                  </a:lnTo>
                  <a:lnTo>
                    <a:pt x="732" y="181"/>
                  </a:lnTo>
                  <a:lnTo>
                    <a:pt x="742" y="198"/>
                  </a:lnTo>
                  <a:lnTo>
                    <a:pt x="732" y="203"/>
                  </a:lnTo>
                  <a:lnTo>
                    <a:pt x="722" y="215"/>
                  </a:lnTo>
                  <a:lnTo>
                    <a:pt x="712" y="215"/>
                  </a:lnTo>
                  <a:lnTo>
                    <a:pt x="702" y="220"/>
                  </a:lnTo>
                  <a:lnTo>
                    <a:pt x="692" y="220"/>
                  </a:lnTo>
                  <a:lnTo>
                    <a:pt x="673" y="220"/>
                  </a:lnTo>
                  <a:lnTo>
                    <a:pt x="663" y="220"/>
                  </a:lnTo>
                  <a:lnTo>
                    <a:pt x="653" y="220"/>
                  </a:lnTo>
                  <a:lnTo>
                    <a:pt x="613" y="209"/>
                  </a:lnTo>
                  <a:lnTo>
                    <a:pt x="574" y="203"/>
                  </a:lnTo>
                  <a:lnTo>
                    <a:pt x="534" y="192"/>
                  </a:lnTo>
                  <a:lnTo>
                    <a:pt x="494" y="192"/>
                  </a:lnTo>
                  <a:lnTo>
                    <a:pt x="465" y="186"/>
                  </a:lnTo>
                  <a:lnTo>
                    <a:pt x="425" y="186"/>
                  </a:lnTo>
                  <a:lnTo>
                    <a:pt x="386" y="186"/>
                  </a:lnTo>
                  <a:lnTo>
                    <a:pt x="346" y="192"/>
                  </a:lnTo>
                  <a:lnTo>
                    <a:pt x="287" y="203"/>
                  </a:lnTo>
                  <a:lnTo>
                    <a:pt x="237" y="220"/>
                  </a:lnTo>
                  <a:lnTo>
                    <a:pt x="197" y="237"/>
                  </a:lnTo>
                  <a:lnTo>
                    <a:pt x="158" y="265"/>
                  </a:lnTo>
                  <a:lnTo>
                    <a:pt x="128" y="294"/>
                  </a:lnTo>
                  <a:lnTo>
                    <a:pt x="108" y="322"/>
                  </a:lnTo>
                  <a:lnTo>
                    <a:pt x="99" y="350"/>
                  </a:lnTo>
                  <a:lnTo>
                    <a:pt x="89" y="384"/>
                  </a:lnTo>
                  <a:lnTo>
                    <a:pt x="89" y="429"/>
                  </a:lnTo>
                  <a:lnTo>
                    <a:pt x="108" y="474"/>
                  </a:lnTo>
                  <a:lnTo>
                    <a:pt x="148" y="519"/>
                  </a:lnTo>
                  <a:lnTo>
                    <a:pt x="188" y="559"/>
                  </a:lnTo>
                  <a:lnTo>
                    <a:pt x="247" y="592"/>
                  </a:lnTo>
                  <a:lnTo>
                    <a:pt x="326" y="621"/>
                  </a:lnTo>
                  <a:lnTo>
                    <a:pt x="415" y="638"/>
                  </a:lnTo>
                  <a:lnTo>
                    <a:pt x="524" y="649"/>
                  </a:lnTo>
                  <a:lnTo>
                    <a:pt x="564" y="643"/>
                  </a:lnTo>
                  <a:lnTo>
                    <a:pt x="603" y="638"/>
                  </a:lnTo>
                  <a:lnTo>
                    <a:pt x="633" y="632"/>
                  </a:lnTo>
                  <a:lnTo>
                    <a:pt x="663" y="626"/>
                  </a:lnTo>
                  <a:lnTo>
                    <a:pt x="673" y="621"/>
                  </a:lnTo>
                  <a:lnTo>
                    <a:pt x="692" y="609"/>
                  </a:lnTo>
                  <a:lnTo>
                    <a:pt x="702" y="598"/>
                  </a:lnTo>
                  <a:lnTo>
                    <a:pt x="702" y="592"/>
                  </a:lnTo>
                  <a:lnTo>
                    <a:pt x="702" y="581"/>
                  </a:lnTo>
                  <a:lnTo>
                    <a:pt x="692" y="570"/>
                  </a:lnTo>
                  <a:lnTo>
                    <a:pt x="682" y="564"/>
                  </a:lnTo>
                  <a:lnTo>
                    <a:pt x="663" y="553"/>
                  </a:lnTo>
                  <a:lnTo>
                    <a:pt x="643" y="547"/>
                  </a:lnTo>
                  <a:lnTo>
                    <a:pt x="623" y="542"/>
                  </a:lnTo>
                  <a:lnTo>
                    <a:pt x="603" y="536"/>
                  </a:lnTo>
                  <a:lnTo>
                    <a:pt x="574" y="525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2" name="Freeform 109"/>
            <p:cNvSpPr>
              <a:spLocks/>
            </p:cNvSpPr>
            <p:nvPr/>
          </p:nvSpPr>
          <p:spPr bwMode="auto">
            <a:xfrm>
              <a:off x="4810" y="73"/>
              <a:ext cx="425" cy="40"/>
            </a:xfrm>
            <a:custGeom>
              <a:avLst/>
              <a:gdLst>
                <a:gd name="T0" fmla="*/ 0 w 425"/>
                <a:gd name="T1" fmla="*/ 0 h 40"/>
                <a:gd name="T2" fmla="*/ 59 w 425"/>
                <a:gd name="T3" fmla="*/ 0 h 40"/>
                <a:gd name="T4" fmla="*/ 119 w 425"/>
                <a:gd name="T5" fmla="*/ 0 h 40"/>
                <a:gd name="T6" fmla="*/ 178 w 425"/>
                <a:gd name="T7" fmla="*/ 0 h 40"/>
                <a:gd name="T8" fmla="*/ 237 w 425"/>
                <a:gd name="T9" fmla="*/ 6 h 40"/>
                <a:gd name="T10" fmla="*/ 287 w 425"/>
                <a:gd name="T11" fmla="*/ 6 h 40"/>
                <a:gd name="T12" fmla="*/ 336 w 425"/>
                <a:gd name="T13" fmla="*/ 12 h 40"/>
                <a:gd name="T14" fmla="*/ 376 w 425"/>
                <a:gd name="T15" fmla="*/ 17 h 40"/>
                <a:gd name="T16" fmla="*/ 425 w 425"/>
                <a:gd name="T17" fmla="*/ 29 h 40"/>
                <a:gd name="T18" fmla="*/ 396 w 425"/>
                <a:gd name="T19" fmla="*/ 40 h 40"/>
                <a:gd name="T20" fmla="*/ 346 w 425"/>
                <a:gd name="T21" fmla="*/ 34 h 40"/>
                <a:gd name="T22" fmla="*/ 287 w 425"/>
                <a:gd name="T23" fmla="*/ 34 h 40"/>
                <a:gd name="T24" fmla="*/ 237 w 425"/>
                <a:gd name="T25" fmla="*/ 29 h 40"/>
                <a:gd name="T26" fmla="*/ 188 w 425"/>
                <a:gd name="T27" fmla="*/ 29 h 40"/>
                <a:gd name="T28" fmla="*/ 138 w 425"/>
                <a:gd name="T29" fmla="*/ 29 h 40"/>
                <a:gd name="T30" fmla="*/ 89 w 425"/>
                <a:gd name="T31" fmla="*/ 29 h 40"/>
                <a:gd name="T32" fmla="*/ 39 w 425"/>
                <a:gd name="T33" fmla="*/ 29 h 40"/>
                <a:gd name="T34" fmla="*/ 0 w 425"/>
                <a:gd name="T35" fmla="*/ 29 h 40"/>
                <a:gd name="T36" fmla="*/ 0 w 425"/>
                <a:gd name="T37" fmla="*/ 0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25"/>
                <a:gd name="T58" fmla="*/ 0 h 40"/>
                <a:gd name="T59" fmla="*/ 425 w 425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25" h="40">
                  <a:moveTo>
                    <a:pt x="0" y="0"/>
                  </a:moveTo>
                  <a:lnTo>
                    <a:pt x="59" y="0"/>
                  </a:lnTo>
                  <a:lnTo>
                    <a:pt x="119" y="0"/>
                  </a:lnTo>
                  <a:lnTo>
                    <a:pt x="178" y="0"/>
                  </a:lnTo>
                  <a:lnTo>
                    <a:pt x="237" y="6"/>
                  </a:lnTo>
                  <a:lnTo>
                    <a:pt x="287" y="6"/>
                  </a:lnTo>
                  <a:lnTo>
                    <a:pt x="336" y="12"/>
                  </a:lnTo>
                  <a:lnTo>
                    <a:pt x="376" y="17"/>
                  </a:lnTo>
                  <a:lnTo>
                    <a:pt x="425" y="29"/>
                  </a:lnTo>
                  <a:lnTo>
                    <a:pt x="396" y="40"/>
                  </a:lnTo>
                  <a:lnTo>
                    <a:pt x="346" y="34"/>
                  </a:lnTo>
                  <a:lnTo>
                    <a:pt x="287" y="34"/>
                  </a:lnTo>
                  <a:lnTo>
                    <a:pt x="237" y="29"/>
                  </a:lnTo>
                  <a:lnTo>
                    <a:pt x="188" y="29"/>
                  </a:lnTo>
                  <a:lnTo>
                    <a:pt x="138" y="29"/>
                  </a:lnTo>
                  <a:lnTo>
                    <a:pt x="89" y="29"/>
                  </a:lnTo>
                  <a:lnTo>
                    <a:pt x="39" y="29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3" name="Freeform 110"/>
            <p:cNvSpPr>
              <a:spLocks/>
            </p:cNvSpPr>
            <p:nvPr/>
          </p:nvSpPr>
          <p:spPr bwMode="auto">
            <a:xfrm>
              <a:off x="5117" y="118"/>
              <a:ext cx="475" cy="373"/>
            </a:xfrm>
            <a:custGeom>
              <a:avLst/>
              <a:gdLst>
                <a:gd name="T0" fmla="*/ 217 w 475"/>
                <a:gd name="T1" fmla="*/ 17 h 373"/>
                <a:gd name="T2" fmla="*/ 326 w 475"/>
                <a:gd name="T3" fmla="*/ 62 h 373"/>
                <a:gd name="T4" fmla="*/ 405 w 475"/>
                <a:gd name="T5" fmla="*/ 125 h 373"/>
                <a:gd name="T6" fmla="*/ 465 w 475"/>
                <a:gd name="T7" fmla="*/ 203 h 373"/>
                <a:gd name="T8" fmla="*/ 465 w 475"/>
                <a:gd name="T9" fmla="*/ 277 h 373"/>
                <a:gd name="T10" fmla="*/ 425 w 475"/>
                <a:gd name="T11" fmla="*/ 328 h 373"/>
                <a:gd name="T12" fmla="*/ 356 w 475"/>
                <a:gd name="T13" fmla="*/ 356 h 373"/>
                <a:gd name="T14" fmla="*/ 277 w 475"/>
                <a:gd name="T15" fmla="*/ 373 h 373"/>
                <a:gd name="T16" fmla="*/ 178 w 475"/>
                <a:gd name="T17" fmla="*/ 367 h 373"/>
                <a:gd name="T18" fmla="*/ 89 w 475"/>
                <a:gd name="T19" fmla="*/ 339 h 373"/>
                <a:gd name="T20" fmla="*/ 29 w 475"/>
                <a:gd name="T21" fmla="*/ 299 h 373"/>
                <a:gd name="T22" fmla="*/ 10 w 475"/>
                <a:gd name="T23" fmla="*/ 265 h 373"/>
                <a:gd name="T24" fmla="*/ 10 w 475"/>
                <a:gd name="T25" fmla="*/ 232 h 373"/>
                <a:gd name="T26" fmla="*/ 49 w 475"/>
                <a:gd name="T27" fmla="*/ 198 h 373"/>
                <a:gd name="T28" fmla="*/ 128 w 475"/>
                <a:gd name="T29" fmla="*/ 170 h 373"/>
                <a:gd name="T30" fmla="*/ 247 w 475"/>
                <a:gd name="T31" fmla="*/ 136 h 373"/>
                <a:gd name="T32" fmla="*/ 336 w 475"/>
                <a:gd name="T33" fmla="*/ 136 h 373"/>
                <a:gd name="T34" fmla="*/ 267 w 475"/>
                <a:gd name="T35" fmla="*/ 158 h 373"/>
                <a:gd name="T36" fmla="*/ 178 w 475"/>
                <a:gd name="T37" fmla="*/ 181 h 373"/>
                <a:gd name="T38" fmla="*/ 109 w 475"/>
                <a:gd name="T39" fmla="*/ 209 h 373"/>
                <a:gd name="T40" fmla="*/ 69 w 475"/>
                <a:gd name="T41" fmla="*/ 237 h 373"/>
                <a:gd name="T42" fmla="*/ 59 w 475"/>
                <a:gd name="T43" fmla="*/ 277 h 373"/>
                <a:gd name="T44" fmla="*/ 89 w 475"/>
                <a:gd name="T45" fmla="*/ 311 h 373"/>
                <a:gd name="T46" fmla="*/ 138 w 475"/>
                <a:gd name="T47" fmla="*/ 339 h 373"/>
                <a:gd name="T48" fmla="*/ 217 w 475"/>
                <a:gd name="T49" fmla="*/ 350 h 373"/>
                <a:gd name="T50" fmla="*/ 297 w 475"/>
                <a:gd name="T51" fmla="*/ 339 h 373"/>
                <a:gd name="T52" fmla="*/ 356 w 475"/>
                <a:gd name="T53" fmla="*/ 311 h 373"/>
                <a:gd name="T54" fmla="*/ 396 w 475"/>
                <a:gd name="T55" fmla="*/ 271 h 373"/>
                <a:gd name="T56" fmla="*/ 405 w 475"/>
                <a:gd name="T57" fmla="*/ 226 h 373"/>
                <a:gd name="T58" fmla="*/ 376 w 475"/>
                <a:gd name="T59" fmla="*/ 158 h 373"/>
                <a:gd name="T60" fmla="*/ 316 w 475"/>
                <a:gd name="T61" fmla="*/ 96 h 373"/>
                <a:gd name="T62" fmla="*/ 237 w 475"/>
                <a:gd name="T63" fmla="*/ 51 h 373"/>
                <a:gd name="T64" fmla="*/ 138 w 475"/>
                <a:gd name="T65" fmla="*/ 12 h 37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75"/>
                <a:gd name="T100" fmla="*/ 0 h 373"/>
                <a:gd name="T101" fmla="*/ 475 w 475"/>
                <a:gd name="T102" fmla="*/ 373 h 37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75" h="373">
                  <a:moveTo>
                    <a:pt x="158" y="0"/>
                  </a:moveTo>
                  <a:lnTo>
                    <a:pt x="217" y="17"/>
                  </a:lnTo>
                  <a:lnTo>
                    <a:pt x="277" y="34"/>
                  </a:lnTo>
                  <a:lnTo>
                    <a:pt x="326" y="62"/>
                  </a:lnTo>
                  <a:lnTo>
                    <a:pt x="366" y="91"/>
                  </a:lnTo>
                  <a:lnTo>
                    <a:pt x="405" y="125"/>
                  </a:lnTo>
                  <a:lnTo>
                    <a:pt x="435" y="164"/>
                  </a:lnTo>
                  <a:lnTo>
                    <a:pt x="465" y="203"/>
                  </a:lnTo>
                  <a:lnTo>
                    <a:pt x="475" y="243"/>
                  </a:lnTo>
                  <a:lnTo>
                    <a:pt x="465" y="277"/>
                  </a:lnTo>
                  <a:lnTo>
                    <a:pt x="445" y="305"/>
                  </a:lnTo>
                  <a:lnTo>
                    <a:pt x="425" y="328"/>
                  </a:lnTo>
                  <a:lnTo>
                    <a:pt x="386" y="344"/>
                  </a:lnTo>
                  <a:lnTo>
                    <a:pt x="356" y="356"/>
                  </a:lnTo>
                  <a:lnTo>
                    <a:pt x="316" y="367"/>
                  </a:lnTo>
                  <a:lnTo>
                    <a:pt x="277" y="373"/>
                  </a:lnTo>
                  <a:lnTo>
                    <a:pt x="237" y="373"/>
                  </a:lnTo>
                  <a:lnTo>
                    <a:pt x="178" y="367"/>
                  </a:lnTo>
                  <a:lnTo>
                    <a:pt x="128" y="356"/>
                  </a:lnTo>
                  <a:lnTo>
                    <a:pt x="89" y="339"/>
                  </a:lnTo>
                  <a:lnTo>
                    <a:pt x="49" y="322"/>
                  </a:lnTo>
                  <a:lnTo>
                    <a:pt x="29" y="299"/>
                  </a:lnTo>
                  <a:lnTo>
                    <a:pt x="10" y="282"/>
                  </a:lnTo>
                  <a:lnTo>
                    <a:pt x="10" y="265"/>
                  </a:lnTo>
                  <a:lnTo>
                    <a:pt x="0" y="249"/>
                  </a:lnTo>
                  <a:lnTo>
                    <a:pt x="10" y="232"/>
                  </a:lnTo>
                  <a:lnTo>
                    <a:pt x="19" y="215"/>
                  </a:lnTo>
                  <a:lnTo>
                    <a:pt x="49" y="198"/>
                  </a:lnTo>
                  <a:lnTo>
                    <a:pt x="79" y="181"/>
                  </a:lnTo>
                  <a:lnTo>
                    <a:pt x="128" y="170"/>
                  </a:lnTo>
                  <a:lnTo>
                    <a:pt x="178" y="153"/>
                  </a:lnTo>
                  <a:lnTo>
                    <a:pt x="247" y="136"/>
                  </a:lnTo>
                  <a:lnTo>
                    <a:pt x="326" y="119"/>
                  </a:lnTo>
                  <a:lnTo>
                    <a:pt x="336" y="136"/>
                  </a:lnTo>
                  <a:lnTo>
                    <a:pt x="307" y="147"/>
                  </a:lnTo>
                  <a:lnTo>
                    <a:pt x="267" y="158"/>
                  </a:lnTo>
                  <a:lnTo>
                    <a:pt x="217" y="170"/>
                  </a:lnTo>
                  <a:lnTo>
                    <a:pt x="178" y="181"/>
                  </a:lnTo>
                  <a:lnTo>
                    <a:pt x="148" y="192"/>
                  </a:lnTo>
                  <a:lnTo>
                    <a:pt x="109" y="209"/>
                  </a:lnTo>
                  <a:lnTo>
                    <a:pt x="89" y="220"/>
                  </a:lnTo>
                  <a:lnTo>
                    <a:pt x="69" y="237"/>
                  </a:lnTo>
                  <a:lnTo>
                    <a:pt x="59" y="254"/>
                  </a:lnTo>
                  <a:lnTo>
                    <a:pt x="59" y="277"/>
                  </a:lnTo>
                  <a:lnTo>
                    <a:pt x="69" y="294"/>
                  </a:lnTo>
                  <a:lnTo>
                    <a:pt x="89" y="311"/>
                  </a:lnTo>
                  <a:lnTo>
                    <a:pt x="109" y="328"/>
                  </a:lnTo>
                  <a:lnTo>
                    <a:pt x="138" y="339"/>
                  </a:lnTo>
                  <a:lnTo>
                    <a:pt x="178" y="350"/>
                  </a:lnTo>
                  <a:lnTo>
                    <a:pt x="217" y="350"/>
                  </a:lnTo>
                  <a:lnTo>
                    <a:pt x="257" y="350"/>
                  </a:lnTo>
                  <a:lnTo>
                    <a:pt x="297" y="339"/>
                  </a:lnTo>
                  <a:lnTo>
                    <a:pt x="336" y="328"/>
                  </a:lnTo>
                  <a:lnTo>
                    <a:pt x="356" y="311"/>
                  </a:lnTo>
                  <a:lnTo>
                    <a:pt x="376" y="288"/>
                  </a:lnTo>
                  <a:lnTo>
                    <a:pt x="396" y="271"/>
                  </a:lnTo>
                  <a:lnTo>
                    <a:pt x="396" y="249"/>
                  </a:lnTo>
                  <a:lnTo>
                    <a:pt x="405" y="226"/>
                  </a:lnTo>
                  <a:lnTo>
                    <a:pt x="396" y="192"/>
                  </a:lnTo>
                  <a:lnTo>
                    <a:pt x="376" y="158"/>
                  </a:lnTo>
                  <a:lnTo>
                    <a:pt x="346" y="125"/>
                  </a:lnTo>
                  <a:lnTo>
                    <a:pt x="316" y="96"/>
                  </a:lnTo>
                  <a:lnTo>
                    <a:pt x="287" y="74"/>
                  </a:lnTo>
                  <a:lnTo>
                    <a:pt x="237" y="51"/>
                  </a:lnTo>
                  <a:lnTo>
                    <a:pt x="198" y="29"/>
                  </a:lnTo>
                  <a:lnTo>
                    <a:pt x="138" y="1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4" name="Freeform 111"/>
            <p:cNvSpPr>
              <a:spLocks/>
            </p:cNvSpPr>
            <p:nvPr/>
          </p:nvSpPr>
          <p:spPr bwMode="auto">
            <a:xfrm>
              <a:off x="4939" y="79"/>
              <a:ext cx="801" cy="665"/>
            </a:xfrm>
            <a:custGeom>
              <a:avLst/>
              <a:gdLst>
                <a:gd name="T0" fmla="*/ 583 w 801"/>
                <a:gd name="T1" fmla="*/ 141 h 665"/>
                <a:gd name="T2" fmla="*/ 593 w 801"/>
                <a:gd name="T3" fmla="*/ 152 h 665"/>
                <a:gd name="T4" fmla="*/ 702 w 801"/>
                <a:gd name="T5" fmla="*/ 124 h 665"/>
                <a:gd name="T6" fmla="*/ 791 w 801"/>
                <a:gd name="T7" fmla="*/ 79 h 665"/>
                <a:gd name="T8" fmla="*/ 722 w 801"/>
                <a:gd name="T9" fmla="*/ 17 h 665"/>
                <a:gd name="T10" fmla="*/ 554 w 801"/>
                <a:gd name="T11" fmla="*/ 0 h 665"/>
                <a:gd name="T12" fmla="*/ 237 w 801"/>
                <a:gd name="T13" fmla="*/ 45 h 665"/>
                <a:gd name="T14" fmla="*/ 19 w 801"/>
                <a:gd name="T15" fmla="*/ 214 h 665"/>
                <a:gd name="T16" fmla="*/ 69 w 801"/>
                <a:gd name="T17" fmla="*/ 395 h 665"/>
                <a:gd name="T18" fmla="*/ 316 w 801"/>
                <a:gd name="T19" fmla="*/ 491 h 665"/>
                <a:gd name="T20" fmla="*/ 504 w 801"/>
                <a:gd name="T21" fmla="*/ 491 h 665"/>
                <a:gd name="T22" fmla="*/ 613 w 801"/>
                <a:gd name="T23" fmla="*/ 468 h 665"/>
                <a:gd name="T24" fmla="*/ 663 w 801"/>
                <a:gd name="T25" fmla="*/ 462 h 665"/>
                <a:gd name="T26" fmla="*/ 673 w 801"/>
                <a:gd name="T27" fmla="*/ 474 h 665"/>
                <a:gd name="T28" fmla="*/ 623 w 801"/>
                <a:gd name="T29" fmla="*/ 502 h 665"/>
                <a:gd name="T30" fmla="*/ 564 w 801"/>
                <a:gd name="T31" fmla="*/ 553 h 665"/>
                <a:gd name="T32" fmla="*/ 564 w 801"/>
                <a:gd name="T33" fmla="*/ 581 h 665"/>
                <a:gd name="T34" fmla="*/ 603 w 801"/>
                <a:gd name="T35" fmla="*/ 603 h 665"/>
                <a:gd name="T36" fmla="*/ 633 w 801"/>
                <a:gd name="T37" fmla="*/ 598 h 665"/>
                <a:gd name="T38" fmla="*/ 663 w 801"/>
                <a:gd name="T39" fmla="*/ 598 h 665"/>
                <a:gd name="T40" fmla="*/ 682 w 801"/>
                <a:gd name="T41" fmla="*/ 592 h 665"/>
                <a:gd name="T42" fmla="*/ 682 w 801"/>
                <a:gd name="T43" fmla="*/ 603 h 665"/>
                <a:gd name="T44" fmla="*/ 682 w 801"/>
                <a:gd name="T45" fmla="*/ 626 h 665"/>
                <a:gd name="T46" fmla="*/ 682 w 801"/>
                <a:gd name="T47" fmla="*/ 660 h 665"/>
                <a:gd name="T48" fmla="*/ 702 w 801"/>
                <a:gd name="T49" fmla="*/ 665 h 665"/>
                <a:gd name="T50" fmla="*/ 722 w 801"/>
                <a:gd name="T51" fmla="*/ 665 h 665"/>
                <a:gd name="T52" fmla="*/ 722 w 801"/>
                <a:gd name="T53" fmla="*/ 637 h 665"/>
                <a:gd name="T54" fmla="*/ 722 w 801"/>
                <a:gd name="T55" fmla="*/ 598 h 665"/>
                <a:gd name="T56" fmla="*/ 722 w 801"/>
                <a:gd name="T57" fmla="*/ 575 h 665"/>
                <a:gd name="T58" fmla="*/ 702 w 801"/>
                <a:gd name="T59" fmla="*/ 575 h 665"/>
                <a:gd name="T60" fmla="*/ 673 w 801"/>
                <a:gd name="T61" fmla="*/ 581 h 665"/>
                <a:gd name="T62" fmla="*/ 653 w 801"/>
                <a:gd name="T63" fmla="*/ 586 h 665"/>
                <a:gd name="T64" fmla="*/ 613 w 801"/>
                <a:gd name="T65" fmla="*/ 581 h 665"/>
                <a:gd name="T66" fmla="*/ 613 w 801"/>
                <a:gd name="T67" fmla="*/ 564 h 665"/>
                <a:gd name="T68" fmla="*/ 682 w 801"/>
                <a:gd name="T69" fmla="*/ 530 h 665"/>
                <a:gd name="T70" fmla="*/ 742 w 801"/>
                <a:gd name="T71" fmla="*/ 479 h 665"/>
                <a:gd name="T72" fmla="*/ 712 w 801"/>
                <a:gd name="T73" fmla="*/ 445 h 665"/>
                <a:gd name="T74" fmla="*/ 663 w 801"/>
                <a:gd name="T75" fmla="*/ 445 h 665"/>
                <a:gd name="T76" fmla="*/ 534 w 801"/>
                <a:gd name="T77" fmla="*/ 468 h 665"/>
                <a:gd name="T78" fmla="*/ 386 w 801"/>
                <a:gd name="T79" fmla="*/ 474 h 665"/>
                <a:gd name="T80" fmla="*/ 197 w 801"/>
                <a:gd name="T81" fmla="*/ 423 h 665"/>
                <a:gd name="T82" fmla="*/ 99 w 801"/>
                <a:gd name="T83" fmla="*/ 310 h 665"/>
                <a:gd name="T84" fmla="*/ 148 w 801"/>
                <a:gd name="T85" fmla="*/ 147 h 665"/>
                <a:gd name="T86" fmla="*/ 415 w 801"/>
                <a:gd name="T87" fmla="*/ 23 h 665"/>
                <a:gd name="T88" fmla="*/ 633 w 801"/>
                <a:gd name="T89" fmla="*/ 28 h 665"/>
                <a:gd name="T90" fmla="*/ 702 w 801"/>
                <a:gd name="T91" fmla="*/ 62 h 665"/>
                <a:gd name="T92" fmla="*/ 682 w 801"/>
                <a:gd name="T93" fmla="*/ 101 h 665"/>
                <a:gd name="T94" fmla="*/ 603 w 801"/>
                <a:gd name="T95" fmla="*/ 130 h 6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01"/>
                <a:gd name="T145" fmla="*/ 0 h 665"/>
                <a:gd name="T146" fmla="*/ 801 w 801"/>
                <a:gd name="T147" fmla="*/ 665 h 66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01" h="665">
                  <a:moveTo>
                    <a:pt x="574" y="135"/>
                  </a:moveTo>
                  <a:lnTo>
                    <a:pt x="583" y="141"/>
                  </a:lnTo>
                  <a:lnTo>
                    <a:pt x="583" y="147"/>
                  </a:lnTo>
                  <a:lnTo>
                    <a:pt x="593" y="147"/>
                  </a:lnTo>
                  <a:lnTo>
                    <a:pt x="593" y="152"/>
                  </a:lnTo>
                  <a:lnTo>
                    <a:pt x="633" y="147"/>
                  </a:lnTo>
                  <a:lnTo>
                    <a:pt x="663" y="135"/>
                  </a:lnTo>
                  <a:lnTo>
                    <a:pt x="702" y="124"/>
                  </a:lnTo>
                  <a:lnTo>
                    <a:pt x="732" y="113"/>
                  </a:lnTo>
                  <a:lnTo>
                    <a:pt x="762" y="101"/>
                  </a:lnTo>
                  <a:lnTo>
                    <a:pt x="781" y="90"/>
                  </a:lnTo>
                  <a:lnTo>
                    <a:pt x="791" y="79"/>
                  </a:lnTo>
                  <a:lnTo>
                    <a:pt x="801" y="68"/>
                  </a:lnTo>
                  <a:lnTo>
                    <a:pt x="781" y="45"/>
                  </a:lnTo>
                  <a:lnTo>
                    <a:pt x="762" y="34"/>
                  </a:lnTo>
                  <a:lnTo>
                    <a:pt x="722" y="17"/>
                  </a:lnTo>
                  <a:lnTo>
                    <a:pt x="682" y="11"/>
                  </a:lnTo>
                  <a:lnTo>
                    <a:pt x="643" y="6"/>
                  </a:lnTo>
                  <a:lnTo>
                    <a:pt x="603" y="0"/>
                  </a:lnTo>
                  <a:lnTo>
                    <a:pt x="554" y="0"/>
                  </a:lnTo>
                  <a:lnTo>
                    <a:pt x="514" y="0"/>
                  </a:lnTo>
                  <a:lnTo>
                    <a:pt x="425" y="6"/>
                  </a:lnTo>
                  <a:lnTo>
                    <a:pt x="326" y="23"/>
                  </a:lnTo>
                  <a:lnTo>
                    <a:pt x="237" y="45"/>
                  </a:lnTo>
                  <a:lnTo>
                    <a:pt x="168" y="73"/>
                  </a:lnTo>
                  <a:lnTo>
                    <a:pt x="99" y="113"/>
                  </a:lnTo>
                  <a:lnTo>
                    <a:pt x="49" y="164"/>
                  </a:lnTo>
                  <a:lnTo>
                    <a:pt x="19" y="214"/>
                  </a:lnTo>
                  <a:lnTo>
                    <a:pt x="0" y="276"/>
                  </a:lnTo>
                  <a:lnTo>
                    <a:pt x="9" y="321"/>
                  </a:lnTo>
                  <a:lnTo>
                    <a:pt x="29" y="361"/>
                  </a:lnTo>
                  <a:lnTo>
                    <a:pt x="69" y="395"/>
                  </a:lnTo>
                  <a:lnTo>
                    <a:pt x="118" y="429"/>
                  </a:lnTo>
                  <a:lnTo>
                    <a:pt x="178" y="457"/>
                  </a:lnTo>
                  <a:lnTo>
                    <a:pt x="237" y="479"/>
                  </a:lnTo>
                  <a:lnTo>
                    <a:pt x="316" y="491"/>
                  </a:lnTo>
                  <a:lnTo>
                    <a:pt x="395" y="496"/>
                  </a:lnTo>
                  <a:lnTo>
                    <a:pt x="445" y="496"/>
                  </a:lnTo>
                  <a:lnTo>
                    <a:pt x="475" y="491"/>
                  </a:lnTo>
                  <a:lnTo>
                    <a:pt x="504" y="491"/>
                  </a:lnTo>
                  <a:lnTo>
                    <a:pt x="534" y="485"/>
                  </a:lnTo>
                  <a:lnTo>
                    <a:pt x="554" y="479"/>
                  </a:lnTo>
                  <a:lnTo>
                    <a:pt x="583" y="474"/>
                  </a:lnTo>
                  <a:lnTo>
                    <a:pt x="613" y="468"/>
                  </a:lnTo>
                  <a:lnTo>
                    <a:pt x="653" y="462"/>
                  </a:lnTo>
                  <a:lnTo>
                    <a:pt x="663" y="462"/>
                  </a:lnTo>
                  <a:lnTo>
                    <a:pt x="673" y="462"/>
                  </a:lnTo>
                  <a:lnTo>
                    <a:pt x="673" y="468"/>
                  </a:lnTo>
                  <a:lnTo>
                    <a:pt x="673" y="474"/>
                  </a:lnTo>
                  <a:lnTo>
                    <a:pt x="653" y="485"/>
                  </a:lnTo>
                  <a:lnTo>
                    <a:pt x="633" y="491"/>
                  </a:lnTo>
                  <a:lnTo>
                    <a:pt x="623" y="502"/>
                  </a:lnTo>
                  <a:lnTo>
                    <a:pt x="603" y="513"/>
                  </a:lnTo>
                  <a:lnTo>
                    <a:pt x="583" y="524"/>
                  </a:lnTo>
                  <a:lnTo>
                    <a:pt x="574" y="541"/>
                  </a:lnTo>
                  <a:lnTo>
                    <a:pt x="564" y="553"/>
                  </a:lnTo>
                  <a:lnTo>
                    <a:pt x="554" y="564"/>
                  </a:lnTo>
                  <a:lnTo>
                    <a:pt x="554" y="570"/>
                  </a:lnTo>
                  <a:lnTo>
                    <a:pt x="554" y="575"/>
                  </a:lnTo>
                  <a:lnTo>
                    <a:pt x="564" y="581"/>
                  </a:lnTo>
                  <a:lnTo>
                    <a:pt x="564" y="586"/>
                  </a:lnTo>
                  <a:lnTo>
                    <a:pt x="574" y="592"/>
                  </a:lnTo>
                  <a:lnTo>
                    <a:pt x="583" y="598"/>
                  </a:lnTo>
                  <a:lnTo>
                    <a:pt x="603" y="603"/>
                  </a:lnTo>
                  <a:lnTo>
                    <a:pt x="613" y="603"/>
                  </a:lnTo>
                  <a:lnTo>
                    <a:pt x="623" y="603"/>
                  </a:lnTo>
                  <a:lnTo>
                    <a:pt x="633" y="598"/>
                  </a:lnTo>
                  <a:lnTo>
                    <a:pt x="643" y="598"/>
                  </a:lnTo>
                  <a:lnTo>
                    <a:pt x="653" y="598"/>
                  </a:lnTo>
                  <a:lnTo>
                    <a:pt x="663" y="598"/>
                  </a:lnTo>
                  <a:lnTo>
                    <a:pt x="673" y="592"/>
                  </a:lnTo>
                  <a:lnTo>
                    <a:pt x="682" y="592"/>
                  </a:lnTo>
                  <a:lnTo>
                    <a:pt x="682" y="598"/>
                  </a:lnTo>
                  <a:lnTo>
                    <a:pt x="682" y="603"/>
                  </a:lnTo>
                  <a:lnTo>
                    <a:pt x="682" y="609"/>
                  </a:lnTo>
                  <a:lnTo>
                    <a:pt x="682" y="620"/>
                  </a:lnTo>
                  <a:lnTo>
                    <a:pt x="682" y="626"/>
                  </a:lnTo>
                  <a:lnTo>
                    <a:pt x="682" y="637"/>
                  </a:lnTo>
                  <a:lnTo>
                    <a:pt x="682" y="643"/>
                  </a:lnTo>
                  <a:lnTo>
                    <a:pt x="682" y="649"/>
                  </a:lnTo>
                  <a:lnTo>
                    <a:pt x="682" y="660"/>
                  </a:lnTo>
                  <a:lnTo>
                    <a:pt x="682" y="665"/>
                  </a:lnTo>
                  <a:lnTo>
                    <a:pt x="692" y="665"/>
                  </a:lnTo>
                  <a:lnTo>
                    <a:pt x="702" y="665"/>
                  </a:lnTo>
                  <a:lnTo>
                    <a:pt x="712" y="665"/>
                  </a:lnTo>
                  <a:lnTo>
                    <a:pt x="722" y="665"/>
                  </a:lnTo>
                  <a:lnTo>
                    <a:pt x="722" y="654"/>
                  </a:lnTo>
                  <a:lnTo>
                    <a:pt x="722" y="649"/>
                  </a:lnTo>
                  <a:lnTo>
                    <a:pt x="722" y="637"/>
                  </a:lnTo>
                  <a:lnTo>
                    <a:pt x="722" y="626"/>
                  </a:lnTo>
                  <a:lnTo>
                    <a:pt x="722" y="620"/>
                  </a:lnTo>
                  <a:lnTo>
                    <a:pt x="722" y="609"/>
                  </a:lnTo>
                  <a:lnTo>
                    <a:pt x="722" y="598"/>
                  </a:lnTo>
                  <a:lnTo>
                    <a:pt x="722" y="586"/>
                  </a:lnTo>
                  <a:lnTo>
                    <a:pt x="722" y="581"/>
                  </a:lnTo>
                  <a:lnTo>
                    <a:pt x="722" y="575"/>
                  </a:lnTo>
                  <a:lnTo>
                    <a:pt x="712" y="575"/>
                  </a:lnTo>
                  <a:lnTo>
                    <a:pt x="702" y="575"/>
                  </a:lnTo>
                  <a:lnTo>
                    <a:pt x="692" y="575"/>
                  </a:lnTo>
                  <a:lnTo>
                    <a:pt x="682" y="575"/>
                  </a:lnTo>
                  <a:lnTo>
                    <a:pt x="673" y="581"/>
                  </a:lnTo>
                  <a:lnTo>
                    <a:pt x="663" y="581"/>
                  </a:lnTo>
                  <a:lnTo>
                    <a:pt x="653" y="581"/>
                  </a:lnTo>
                  <a:lnTo>
                    <a:pt x="653" y="586"/>
                  </a:lnTo>
                  <a:lnTo>
                    <a:pt x="643" y="586"/>
                  </a:lnTo>
                  <a:lnTo>
                    <a:pt x="633" y="586"/>
                  </a:lnTo>
                  <a:lnTo>
                    <a:pt x="623" y="586"/>
                  </a:lnTo>
                  <a:lnTo>
                    <a:pt x="613" y="581"/>
                  </a:lnTo>
                  <a:lnTo>
                    <a:pt x="613" y="575"/>
                  </a:lnTo>
                  <a:lnTo>
                    <a:pt x="613" y="570"/>
                  </a:lnTo>
                  <a:lnTo>
                    <a:pt x="613" y="564"/>
                  </a:lnTo>
                  <a:lnTo>
                    <a:pt x="633" y="553"/>
                  </a:lnTo>
                  <a:lnTo>
                    <a:pt x="653" y="541"/>
                  </a:lnTo>
                  <a:lnTo>
                    <a:pt x="682" y="530"/>
                  </a:lnTo>
                  <a:lnTo>
                    <a:pt x="702" y="519"/>
                  </a:lnTo>
                  <a:lnTo>
                    <a:pt x="712" y="508"/>
                  </a:lnTo>
                  <a:lnTo>
                    <a:pt x="732" y="496"/>
                  </a:lnTo>
                  <a:lnTo>
                    <a:pt x="742" y="479"/>
                  </a:lnTo>
                  <a:lnTo>
                    <a:pt x="742" y="468"/>
                  </a:lnTo>
                  <a:lnTo>
                    <a:pt x="732" y="457"/>
                  </a:lnTo>
                  <a:lnTo>
                    <a:pt x="732" y="451"/>
                  </a:lnTo>
                  <a:lnTo>
                    <a:pt x="712" y="445"/>
                  </a:lnTo>
                  <a:lnTo>
                    <a:pt x="702" y="445"/>
                  </a:lnTo>
                  <a:lnTo>
                    <a:pt x="692" y="440"/>
                  </a:lnTo>
                  <a:lnTo>
                    <a:pt x="673" y="440"/>
                  </a:lnTo>
                  <a:lnTo>
                    <a:pt x="663" y="445"/>
                  </a:lnTo>
                  <a:lnTo>
                    <a:pt x="653" y="445"/>
                  </a:lnTo>
                  <a:lnTo>
                    <a:pt x="613" y="457"/>
                  </a:lnTo>
                  <a:lnTo>
                    <a:pt x="574" y="462"/>
                  </a:lnTo>
                  <a:lnTo>
                    <a:pt x="534" y="468"/>
                  </a:lnTo>
                  <a:lnTo>
                    <a:pt x="504" y="474"/>
                  </a:lnTo>
                  <a:lnTo>
                    <a:pt x="465" y="479"/>
                  </a:lnTo>
                  <a:lnTo>
                    <a:pt x="425" y="479"/>
                  </a:lnTo>
                  <a:lnTo>
                    <a:pt x="386" y="474"/>
                  </a:lnTo>
                  <a:lnTo>
                    <a:pt x="346" y="474"/>
                  </a:lnTo>
                  <a:lnTo>
                    <a:pt x="287" y="462"/>
                  </a:lnTo>
                  <a:lnTo>
                    <a:pt x="237" y="445"/>
                  </a:lnTo>
                  <a:lnTo>
                    <a:pt x="197" y="423"/>
                  </a:lnTo>
                  <a:lnTo>
                    <a:pt x="158" y="400"/>
                  </a:lnTo>
                  <a:lnTo>
                    <a:pt x="128" y="372"/>
                  </a:lnTo>
                  <a:lnTo>
                    <a:pt x="108" y="344"/>
                  </a:lnTo>
                  <a:lnTo>
                    <a:pt x="99" y="310"/>
                  </a:lnTo>
                  <a:lnTo>
                    <a:pt x="89" y="282"/>
                  </a:lnTo>
                  <a:lnTo>
                    <a:pt x="99" y="237"/>
                  </a:lnTo>
                  <a:lnTo>
                    <a:pt x="108" y="192"/>
                  </a:lnTo>
                  <a:lnTo>
                    <a:pt x="148" y="147"/>
                  </a:lnTo>
                  <a:lnTo>
                    <a:pt x="188" y="107"/>
                  </a:lnTo>
                  <a:lnTo>
                    <a:pt x="247" y="68"/>
                  </a:lnTo>
                  <a:lnTo>
                    <a:pt x="326" y="45"/>
                  </a:lnTo>
                  <a:lnTo>
                    <a:pt x="415" y="23"/>
                  </a:lnTo>
                  <a:lnTo>
                    <a:pt x="524" y="17"/>
                  </a:lnTo>
                  <a:lnTo>
                    <a:pt x="564" y="23"/>
                  </a:lnTo>
                  <a:lnTo>
                    <a:pt x="603" y="23"/>
                  </a:lnTo>
                  <a:lnTo>
                    <a:pt x="633" y="28"/>
                  </a:lnTo>
                  <a:lnTo>
                    <a:pt x="663" y="34"/>
                  </a:lnTo>
                  <a:lnTo>
                    <a:pt x="673" y="45"/>
                  </a:lnTo>
                  <a:lnTo>
                    <a:pt x="692" y="51"/>
                  </a:lnTo>
                  <a:lnTo>
                    <a:pt x="702" y="62"/>
                  </a:lnTo>
                  <a:lnTo>
                    <a:pt x="702" y="73"/>
                  </a:lnTo>
                  <a:lnTo>
                    <a:pt x="702" y="85"/>
                  </a:lnTo>
                  <a:lnTo>
                    <a:pt x="692" y="90"/>
                  </a:lnTo>
                  <a:lnTo>
                    <a:pt x="682" y="101"/>
                  </a:lnTo>
                  <a:lnTo>
                    <a:pt x="663" y="107"/>
                  </a:lnTo>
                  <a:lnTo>
                    <a:pt x="643" y="118"/>
                  </a:lnTo>
                  <a:lnTo>
                    <a:pt x="623" y="124"/>
                  </a:lnTo>
                  <a:lnTo>
                    <a:pt x="603" y="130"/>
                  </a:lnTo>
                  <a:lnTo>
                    <a:pt x="574" y="135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5" name="Freeform 112"/>
            <p:cNvSpPr>
              <a:spLocks/>
            </p:cNvSpPr>
            <p:nvPr/>
          </p:nvSpPr>
          <p:spPr bwMode="auto">
            <a:xfrm>
              <a:off x="525" y="73"/>
              <a:ext cx="425" cy="40"/>
            </a:xfrm>
            <a:custGeom>
              <a:avLst/>
              <a:gdLst>
                <a:gd name="T0" fmla="*/ 425 w 425"/>
                <a:gd name="T1" fmla="*/ 0 h 40"/>
                <a:gd name="T2" fmla="*/ 366 w 425"/>
                <a:gd name="T3" fmla="*/ 0 h 40"/>
                <a:gd name="T4" fmla="*/ 306 w 425"/>
                <a:gd name="T5" fmla="*/ 0 h 40"/>
                <a:gd name="T6" fmla="*/ 247 w 425"/>
                <a:gd name="T7" fmla="*/ 0 h 40"/>
                <a:gd name="T8" fmla="*/ 188 w 425"/>
                <a:gd name="T9" fmla="*/ 6 h 40"/>
                <a:gd name="T10" fmla="*/ 138 w 425"/>
                <a:gd name="T11" fmla="*/ 6 h 40"/>
                <a:gd name="T12" fmla="*/ 89 w 425"/>
                <a:gd name="T13" fmla="*/ 12 h 40"/>
                <a:gd name="T14" fmla="*/ 49 w 425"/>
                <a:gd name="T15" fmla="*/ 17 h 40"/>
                <a:gd name="T16" fmla="*/ 0 w 425"/>
                <a:gd name="T17" fmla="*/ 29 h 40"/>
                <a:gd name="T18" fmla="*/ 29 w 425"/>
                <a:gd name="T19" fmla="*/ 40 h 40"/>
                <a:gd name="T20" fmla="*/ 79 w 425"/>
                <a:gd name="T21" fmla="*/ 34 h 40"/>
                <a:gd name="T22" fmla="*/ 138 w 425"/>
                <a:gd name="T23" fmla="*/ 34 h 40"/>
                <a:gd name="T24" fmla="*/ 188 w 425"/>
                <a:gd name="T25" fmla="*/ 29 h 40"/>
                <a:gd name="T26" fmla="*/ 237 w 425"/>
                <a:gd name="T27" fmla="*/ 29 h 40"/>
                <a:gd name="T28" fmla="*/ 287 w 425"/>
                <a:gd name="T29" fmla="*/ 29 h 40"/>
                <a:gd name="T30" fmla="*/ 336 w 425"/>
                <a:gd name="T31" fmla="*/ 29 h 40"/>
                <a:gd name="T32" fmla="*/ 376 w 425"/>
                <a:gd name="T33" fmla="*/ 29 h 40"/>
                <a:gd name="T34" fmla="*/ 425 w 425"/>
                <a:gd name="T35" fmla="*/ 29 h 40"/>
                <a:gd name="T36" fmla="*/ 425 w 425"/>
                <a:gd name="T37" fmla="*/ 0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25"/>
                <a:gd name="T58" fmla="*/ 0 h 40"/>
                <a:gd name="T59" fmla="*/ 425 w 425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25" h="40">
                  <a:moveTo>
                    <a:pt x="425" y="0"/>
                  </a:moveTo>
                  <a:lnTo>
                    <a:pt x="366" y="0"/>
                  </a:lnTo>
                  <a:lnTo>
                    <a:pt x="306" y="0"/>
                  </a:lnTo>
                  <a:lnTo>
                    <a:pt x="247" y="0"/>
                  </a:lnTo>
                  <a:lnTo>
                    <a:pt x="188" y="6"/>
                  </a:lnTo>
                  <a:lnTo>
                    <a:pt x="138" y="6"/>
                  </a:lnTo>
                  <a:lnTo>
                    <a:pt x="89" y="12"/>
                  </a:lnTo>
                  <a:lnTo>
                    <a:pt x="49" y="17"/>
                  </a:lnTo>
                  <a:lnTo>
                    <a:pt x="0" y="29"/>
                  </a:lnTo>
                  <a:lnTo>
                    <a:pt x="29" y="40"/>
                  </a:lnTo>
                  <a:lnTo>
                    <a:pt x="79" y="34"/>
                  </a:lnTo>
                  <a:lnTo>
                    <a:pt x="138" y="34"/>
                  </a:lnTo>
                  <a:lnTo>
                    <a:pt x="188" y="29"/>
                  </a:lnTo>
                  <a:lnTo>
                    <a:pt x="237" y="29"/>
                  </a:lnTo>
                  <a:lnTo>
                    <a:pt x="287" y="29"/>
                  </a:lnTo>
                  <a:lnTo>
                    <a:pt x="336" y="29"/>
                  </a:lnTo>
                  <a:lnTo>
                    <a:pt x="376" y="29"/>
                  </a:lnTo>
                  <a:lnTo>
                    <a:pt x="425" y="29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6" name="Freeform 113"/>
            <p:cNvSpPr>
              <a:spLocks/>
            </p:cNvSpPr>
            <p:nvPr/>
          </p:nvSpPr>
          <p:spPr bwMode="auto">
            <a:xfrm>
              <a:off x="168" y="118"/>
              <a:ext cx="475" cy="373"/>
            </a:xfrm>
            <a:custGeom>
              <a:avLst/>
              <a:gdLst>
                <a:gd name="T0" fmla="*/ 258 w 475"/>
                <a:gd name="T1" fmla="*/ 17 h 373"/>
                <a:gd name="T2" fmla="*/ 149 w 475"/>
                <a:gd name="T3" fmla="*/ 62 h 373"/>
                <a:gd name="T4" fmla="*/ 70 w 475"/>
                <a:gd name="T5" fmla="*/ 125 h 373"/>
                <a:gd name="T6" fmla="*/ 10 w 475"/>
                <a:gd name="T7" fmla="*/ 203 h 373"/>
                <a:gd name="T8" fmla="*/ 10 w 475"/>
                <a:gd name="T9" fmla="*/ 277 h 373"/>
                <a:gd name="T10" fmla="*/ 50 w 475"/>
                <a:gd name="T11" fmla="*/ 328 h 373"/>
                <a:gd name="T12" fmla="*/ 119 w 475"/>
                <a:gd name="T13" fmla="*/ 356 h 373"/>
                <a:gd name="T14" fmla="*/ 198 w 475"/>
                <a:gd name="T15" fmla="*/ 373 h 373"/>
                <a:gd name="T16" fmla="*/ 297 w 475"/>
                <a:gd name="T17" fmla="*/ 367 h 373"/>
                <a:gd name="T18" fmla="*/ 386 w 475"/>
                <a:gd name="T19" fmla="*/ 339 h 373"/>
                <a:gd name="T20" fmla="*/ 446 w 475"/>
                <a:gd name="T21" fmla="*/ 299 h 373"/>
                <a:gd name="T22" fmla="*/ 465 w 475"/>
                <a:gd name="T23" fmla="*/ 265 h 373"/>
                <a:gd name="T24" fmla="*/ 465 w 475"/>
                <a:gd name="T25" fmla="*/ 232 h 373"/>
                <a:gd name="T26" fmla="*/ 426 w 475"/>
                <a:gd name="T27" fmla="*/ 198 h 373"/>
                <a:gd name="T28" fmla="*/ 347 w 475"/>
                <a:gd name="T29" fmla="*/ 170 h 373"/>
                <a:gd name="T30" fmla="*/ 228 w 475"/>
                <a:gd name="T31" fmla="*/ 136 h 373"/>
                <a:gd name="T32" fmla="*/ 139 w 475"/>
                <a:gd name="T33" fmla="*/ 136 h 373"/>
                <a:gd name="T34" fmla="*/ 208 w 475"/>
                <a:gd name="T35" fmla="*/ 158 h 373"/>
                <a:gd name="T36" fmla="*/ 287 w 475"/>
                <a:gd name="T37" fmla="*/ 181 h 373"/>
                <a:gd name="T38" fmla="*/ 366 w 475"/>
                <a:gd name="T39" fmla="*/ 209 h 373"/>
                <a:gd name="T40" fmla="*/ 406 w 475"/>
                <a:gd name="T41" fmla="*/ 237 h 373"/>
                <a:gd name="T42" fmla="*/ 416 w 475"/>
                <a:gd name="T43" fmla="*/ 277 h 373"/>
                <a:gd name="T44" fmla="*/ 386 w 475"/>
                <a:gd name="T45" fmla="*/ 311 h 373"/>
                <a:gd name="T46" fmla="*/ 337 w 475"/>
                <a:gd name="T47" fmla="*/ 339 h 373"/>
                <a:gd name="T48" fmla="*/ 258 w 475"/>
                <a:gd name="T49" fmla="*/ 350 h 373"/>
                <a:gd name="T50" fmla="*/ 178 w 475"/>
                <a:gd name="T51" fmla="*/ 339 h 373"/>
                <a:gd name="T52" fmla="*/ 119 w 475"/>
                <a:gd name="T53" fmla="*/ 311 h 373"/>
                <a:gd name="T54" fmla="*/ 79 w 475"/>
                <a:gd name="T55" fmla="*/ 271 h 373"/>
                <a:gd name="T56" fmla="*/ 70 w 475"/>
                <a:gd name="T57" fmla="*/ 226 h 373"/>
                <a:gd name="T58" fmla="*/ 99 w 475"/>
                <a:gd name="T59" fmla="*/ 158 h 373"/>
                <a:gd name="T60" fmla="*/ 159 w 475"/>
                <a:gd name="T61" fmla="*/ 96 h 373"/>
                <a:gd name="T62" fmla="*/ 238 w 475"/>
                <a:gd name="T63" fmla="*/ 51 h 373"/>
                <a:gd name="T64" fmla="*/ 337 w 475"/>
                <a:gd name="T65" fmla="*/ 12 h 37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75"/>
                <a:gd name="T100" fmla="*/ 0 h 373"/>
                <a:gd name="T101" fmla="*/ 475 w 475"/>
                <a:gd name="T102" fmla="*/ 373 h 37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75" h="373">
                  <a:moveTo>
                    <a:pt x="317" y="0"/>
                  </a:moveTo>
                  <a:lnTo>
                    <a:pt x="258" y="17"/>
                  </a:lnTo>
                  <a:lnTo>
                    <a:pt x="198" y="34"/>
                  </a:lnTo>
                  <a:lnTo>
                    <a:pt x="149" y="62"/>
                  </a:lnTo>
                  <a:lnTo>
                    <a:pt x="109" y="91"/>
                  </a:lnTo>
                  <a:lnTo>
                    <a:pt x="70" y="125"/>
                  </a:lnTo>
                  <a:lnTo>
                    <a:pt x="40" y="164"/>
                  </a:lnTo>
                  <a:lnTo>
                    <a:pt x="10" y="203"/>
                  </a:lnTo>
                  <a:lnTo>
                    <a:pt x="0" y="243"/>
                  </a:lnTo>
                  <a:lnTo>
                    <a:pt x="10" y="277"/>
                  </a:lnTo>
                  <a:lnTo>
                    <a:pt x="30" y="305"/>
                  </a:lnTo>
                  <a:lnTo>
                    <a:pt x="50" y="328"/>
                  </a:lnTo>
                  <a:lnTo>
                    <a:pt x="89" y="344"/>
                  </a:lnTo>
                  <a:lnTo>
                    <a:pt x="119" y="356"/>
                  </a:lnTo>
                  <a:lnTo>
                    <a:pt x="159" y="367"/>
                  </a:lnTo>
                  <a:lnTo>
                    <a:pt x="198" y="373"/>
                  </a:lnTo>
                  <a:lnTo>
                    <a:pt x="238" y="373"/>
                  </a:lnTo>
                  <a:lnTo>
                    <a:pt x="297" y="367"/>
                  </a:lnTo>
                  <a:lnTo>
                    <a:pt x="347" y="356"/>
                  </a:lnTo>
                  <a:lnTo>
                    <a:pt x="386" y="339"/>
                  </a:lnTo>
                  <a:lnTo>
                    <a:pt x="426" y="322"/>
                  </a:lnTo>
                  <a:lnTo>
                    <a:pt x="446" y="299"/>
                  </a:lnTo>
                  <a:lnTo>
                    <a:pt x="465" y="282"/>
                  </a:lnTo>
                  <a:lnTo>
                    <a:pt x="465" y="265"/>
                  </a:lnTo>
                  <a:lnTo>
                    <a:pt x="475" y="249"/>
                  </a:lnTo>
                  <a:lnTo>
                    <a:pt x="465" y="232"/>
                  </a:lnTo>
                  <a:lnTo>
                    <a:pt x="446" y="215"/>
                  </a:lnTo>
                  <a:lnTo>
                    <a:pt x="426" y="198"/>
                  </a:lnTo>
                  <a:lnTo>
                    <a:pt x="386" y="181"/>
                  </a:lnTo>
                  <a:lnTo>
                    <a:pt x="347" y="170"/>
                  </a:lnTo>
                  <a:lnTo>
                    <a:pt x="287" y="153"/>
                  </a:lnTo>
                  <a:lnTo>
                    <a:pt x="228" y="136"/>
                  </a:lnTo>
                  <a:lnTo>
                    <a:pt x="149" y="119"/>
                  </a:lnTo>
                  <a:lnTo>
                    <a:pt x="139" y="136"/>
                  </a:lnTo>
                  <a:lnTo>
                    <a:pt x="168" y="147"/>
                  </a:lnTo>
                  <a:lnTo>
                    <a:pt x="208" y="158"/>
                  </a:lnTo>
                  <a:lnTo>
                    <a:pt x="248" y="170"/>
                  </a:lnTo>
                  <a:lnTo>
                    <a:pt x="287" y="181"/>
                  </a:lnTo>
                  <a:lnTo>
                    <a:pt x="327" y="192"/>
                  </a:lnTo>
                  <a:lnTo>
                    <a:pt x="366" y="209"/>
                  </a:lnTo>
                  <a:lnTo>
                    <a:pt x="386" y="220"/>
                  </a:lnTo>
                  <a:lnTo>
                    <a:pt x="406" y="237"/>
                  </a:lnTo>
                  <a:lnTo>
                    <a:pt x="416" y="254"/>
                  </a:lnTo>
                  <a:lnTo>
                    <a:pt x="416" y="277"/>
                  </a:lnTo>
                  <a:lnTo>
                    <a:pt x="406" y="294"/>
                  </a:lnTo>
                  <a:lnTo>
                    <a:pt x="386" y="311"/>
                  </a:lnTo>
                  <a:lnTo>
                    <a:pt x="366" y="328"/>
                  </a:lnTo>
                  <a:lnTo>
                    <a:pt x="337" y="339"/>
                  </a:lnTo>
                  <a:lnTo>
                    <a:pt x="297" y="350"/>
                  </a:lnTo>
                  <a:lnTo>
                    <a:pt x="258" y="350"/>
                  </a:lnTo>
                  <a:lnTo>
                    <a:pt x="218" y="350"/>
                  </a:lnTo>
                  <a:lnTo>
                    <a:pt x="178" y="339"/>
                  </a:lnTo>
                  <a:lnTo>
                    <a:pt x="139" y="328"/>
                  </a:lnTo>
                  <a:lnTo>
                    <a:pt x="119" y="311"/>
                  </a:lnTo>
                  <a:lnTo>
                    <a:pt x="99" y="288"/>
                  </a:lnTo>
                  <a:lnTo>
                    <a:pt x="79" y="271"/>
                  </a:lnTo>
                  <a:lnTo>
                    <a:pt x="79" y="249"/>
                  </a:lnTo>
                  <a:lnTo>
                    <a:pt x="70" y="226"/>
                  </a:lnTo>
                  <a:lnTo>
                    <a:pt x="79" y="192"/>
                  </a:lnTo>
                  <a:lnTo>
                    <a:pt x="99" y="158"/>
                  </a:lnTo>
                  <a:lnTo>
                    <a:pt x="129" y="125"/>
                  </a:lnTo>
                  <a:lnTo>
                    <a:pt x="159" y="96"/>
                  </a:lnTo>
                  <a:lnTo>
                    <a:pt x="188" y="74"/>
                  </a:lnTo>
                  <a:lnTo>
                    <a:pt x="238" y="51"/>
                  </a:lnTo>
                  <a:lnTo>
                    <a:pt x="277" y="29"/>
                  </a:lnTo>
                  <a:lnTo>
                    <a:pt x="337" y="12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7" name="Freeform 114"/>
            <p:cNvSpPr>
              <a:spLocks/>
            </p:cNvSpPr>
            <p:nvPr/>
          </p:nvSpPr>
          <p:spPr bwMode="auto">
            <a:xfrm>
              <a:off x="20" y="79"/>
              <a:ext cx="801" cy="665"/>
            </a:xfrm>
            <a:custGeom>
              <a:avLst/>
              <a:gdLst>
                <a:gd name="T0" fmla="*/ 218 w 801"/>
                <a:gd name="T1" fmla="*/ 141 h 665"/>
                <a:gd name="T2" fmla="*/ 208 w 801"/>
                <a:gd name="T3" fmla="*/ 152 h 665"/>
                <a:gd name="T4" fmla="*/ 99 w 801"/>
                <a:gd name="T5" fmla="*/ 124 h 665"/>
                <a:gd name="T6" fmla="*/ 10 w 801"/>
                <a:gd name="T7" fmla="*/ 79 h 665"/>
                <a:gd name="T8" fmla="*/ 79 w 801"/>
                <a:gd name="T9" fmla="*/ 17 h 665"/>
                <a:gd name="T10" fmla="*/ 247 w 801"/>
                <a:gd name="T11" fmla="*/ 0 h 665"/>
                <a:gd name="T12" fmla="*/ 564 w 801"/>
                <a:gd name="T13" fmla="*/ 45 h 665"/>
                <a:gd name="T14" fmla="*/ 782 w 801"/>
                <a:gd name="T15" fmla="*/ 214 h 665"/>
                <a:gd name="T16" fmla="*/ 732 w 801"/>
                <a:gd name="T17" fmla="*/ 395 h 665"/>
                <a:gd name="T18" fmla="*/ 485 w 801"/>
                <a:gd name="T19" fmla="*/ 491 h 665"/>
                <a:gd name="T20" fmla="*/ 297 w 801"/>
                <a:gd name="T21" fmla="*/ 491 h 665"/>
                <a:gd name="T22" fmla="*/ 188 w 801"/>
                <a:gd name="T23" fmla="*/ 468 h 665"/>
                <a:gd name="T24" fmla="*/ 138 w 801"/>
                <a:gd name="T25" fmla="*/ 462 h 665"/>
                <a:gd name="T26" fmla="*/ 128 w 801"/>
                <a:gd name="T27" fmla="*/ 474 h 665"/>
                <a:gd name="T28" fmla="*/ 178 w 801"/>
                <a:gd name="T29" fmla="*/ 502 h 665"/>
                <a:gd name="T30" fmla="*/ 237 w 801"/>
                <a:gd name="T31" fmla="*/ 553 h 665"/>
                <a:gd name="T32" fmla="*/ 237 w 801"/>
                <a:gd name="T33" fmla="*/ 581 h 665"/>
                <a:gd name="T34" fmla="*/ 198 w 801"/>
                <a:gd name="T35" fmla="*/ 603 h 665"/>
                <a:gd name="T36" fmla="*/ 168 w 801"/>
                <a:gd name="T37" fmla="*/ 598 h 665"/>
                <a:gd name="T38" fmla="*/ 138 w 801"/>
                <a:gd name="T39" fmla="*/ 598 h 665"/>
                <a:gd name="T40" fmla="*/ 119 w 801"/>
                <a:gd name="T41" fmla="*/ 592 h 665"/>
                <a:gd name="T42" fmla="*/ 119 w 801"/>
                <a:gd name="T43" fmla="*/ 603 h 665"/>
                <a:gd name="T44" fmla="*/ 119 w 801"/>
                <a:gd name="T45" fmla="*/ 626 h 665"/>
                <a:gd name="T46" fmla="*/ 119 w 801"/>
                <a:gd name="T47" fmla="*/ 660 h 665"/>
                <a:gd name="T48" fmla="*/ 99 w 801"/>
                <a:gd name="T49" fmla="*/ 665 h 665"/>
                <a:gd name="T50" fmla="*/ 79 w 801"/>
                <a:gd name="T51" fmla="*/ 665 h 665"/>
                <a:gd name="T52" fmla="*/ 79 w 801"/>
                <a:gd name="T53" fmla="*/ 637 h 665"/>
                <a:gd name="T54" fmla="*/ 79 w 801"/>
                <a:gd name="T55" fmla="*/ 598 h 665"/>
                <a:gd name="T56" fmla="*/ 79 w 801"/>
                <a:gd name="T57" fmla="*/ 575 h 665"/>
                <a:gd name="T58" fmla="*/ 99 w 801"/>
                <a:gd name="T59" fmla="*/ 575 h 665"/>
                <a:gd name="T60" fmla="*/ 128 w 801"/>
                <a:gd name="T61" fmla="*/ 581 h 665"/>
                <a:gd name="T62" fmla="*/ 148 w 801"/>
                <a:gd name="T63" fmla="*/ 586 h 665"/>
                <a:gd name="T64" fmla="*/ 188 w 801"/>
                <a:gd name="T65" fmla="*/ 581 h 665"/>
                <a:gd name="T66" fmla="*/ 188 w 801"/>
                <a:gd name="T67" fmla="*/ 564 h 665"/>
                <a:gd name="T68" fmla="*/ 119 w 801"/>
                <a:gd name="T69" fmla="*/ 530 h 665"/>
                <a:gd name="T70" fmla="*/ 59 w 801"/>
                <a:gd name="T71" fmla="*/ 479 h 665"/>
                <a:gd name="T72" fmla="*/ 79 w 801"/>
                <a:gd name="T73" fmla="*/ 445 h 665"/>
                <a:gd name="T74" fmla="*/ 138 w 801"/>
                <a:gd name="T75" fmla="*/ 445 h 665"/>
                <a:gd name="T76" fmla="*/ 257 w 801"/>
                <a:gd name="T77" fmla="*/ 468 h 665"/>
                <a:gd name="T78" fmla="*/ 415 w 801"/>
                <a:gd name="T79" fmla="*/ 474 h 665"/>
                <a:gd name="T80" fmla="*/ 604 w 801"/>
                <a:gd name="T81" fmla="*/ 423 h 665"/>
                <a:gd name="T82" fmla="*/ 702 w 801"/>
                <a:gd name="T83" fmla="*/ 310 h 665"/>
                <a:gd name="T84" fmla="*/ 653 w 801"/>
                <a:gd name="T85" fmla="*/ 147 h 665"/>
                <a:gd name="T86" fmla="*/ 386 w 801"/>
                <a:gd name="T87" fmla="*/ 23 h 665"/>
                <a:gd name="T88" fmla="*/ 168 w 801"/>
                <a:gd name="T89" fmla="*/ 28 h 665"/>
                <a:gd name="T90" fmla="*/ 99 w 801"/>
                <a:gd name="T91" fmla="*/ 62 h 665"/>
                <a:gd name="T92" fmla="*/ 119 w 801"/>
                <a:gd name="T93" fmla="*/ 101 h 665"/>
                <a:gd name="T94" fmla="*/ 198 w 801"/>
                <a:gd name="T95" fmla="*/ 130 h 6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01"/>
                <a:gd name="T145" fmla="*/ 0 h 665"/>
                <a:gd name="T146" fmla="*/ 801 w 801"/>
                <a:gd name="T147" fmla="*/ 665 h 66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01" h="665">
                  <a:moveTo>
                    <a:pt x="218" y="135"/>
                  </a:moveTo>
                  <a:lnTo>
                    <a:pt x="218" y="141"/>
                  </a:lnTo>
                  <a:lnTo>
                    <a:pt x="218" y="147"/>
                  </a:lnTo>
                  <a:lnTo>
                    <a:pt x="208" y="147"/>
                  </a:lnTo>
                  <a:lnTo>
                    <a:pt x="208" y="152"/>
                  </a:lnTo>
                  <a:lnTo>
                    <a:pt x="168" y="147"/>
                  </a:lnTo>
                  <a:lnTo>
                    <a:pt x="138" y="135"/>
                  </a:lnTo>
                  <a:lnTo>
                    <a:pt x="99" y="124"/>
                  </a:lnTo>
                  <a:lnTo>
                    <a:pt x="69" y="113"/>
                  </a:lnTo>
                  <a:lnTo>
                    <a:pt x="39" y="101"/>
                  </a:lnTo>
                  <a:lnTo>
                    <a:pt x="20" y="90"/>
                  </a:lnTo>
                  <a:lnTo>
                    <a:pt x="10" y="79"/>
                  </a:lnTo>
                  <a:lnTo>
                    <a:pt x="0" y="68"/>
                  </a:lnTo>
                  <a:lnTo>
                    <a:pt x="20" y="45"/>
                  </a:lnTo>
                  <a:lnTo>
                    <a:pt x="39" y="34"/>
                  </a:lnTo>
                  <a:lnTo>
                    <a:pt x="79" y="17"/>
                  </a:lnTo>
                  <a:lnTo>
                    <a:pt x="119" y="11"/>
                  </a:lnTo>
                  <a:lnTo>
                    <a:pt x="158" y="6"/>
                  </a:lnTo>
                  <a:lnTo>
                    <a:pt x="198" y="0"/>
                  </a:lnTo>
                  <a:lnTo>
                    <a:pt x="247" y="0"/>
                  </a:lnTo>
                  <a:lnTo>
                    <a:pt x="277" y="0"/>
                  </a:lnTo>
                  <a:lnTo>
                    <a:pt x="376" y="6"/>
                  </a:lnTo>
                  <a:lnTo>
                    <a:pt x="475" y="23"/>
                  </a:lnTo>
                  <a:lnTo>
                    <a:pt x="564" y="45"/>
                  </a:lnTo>
                  <a:lnTo>
                    <a:pt x="633" y="73"/>
                  </a:lnTo>
                  <a:lnTo>
                    <a:pt x="702" y="113"/>
                  </a:lnTo>
                  <a:lnTo>
                    <a:pt x="752" y="164"/>
                  </a:lnTo>
                  <a:lnTo>
                    <a:pt x="782" y="214"/>
                  </a:lnTo>
                  <a:lnTo>
                    <a:pt x="801" y="276"/>
                  </a:lnTo>
                  <a:lnTo>
                    <a:pt x="792" y="321"/>
                  </a:lnTo>
                  <a:lnTo>
                    <a:pt x="762" y="361"/>
                  </a:lnTo>
                  <a:lnTo>
                    <a:pt x="732" y="395"/>
                  </a:lnTo>
                  <a:lnTo>
                    <a:pt x="683" y="429"/>
                  </a:lnTo>
                  <a:lnTo>
                    <a:pt x="623" y="457"/>
                  </a:lnTo>
                  <a:lnTo>
                    <a:pt x="564" y="479"/>
                  </a:lnTo>
                  <a:lnTo>
                    <a:pt x="485" y="491"/>
                  </a:lnTo>
                  <a:lnTo>
                    <a:pt x="406" y="496"/>
                  </a:lnTo>
                  <a:lnTo>
                    <a:pt x="356" y="496"/>
                  </a:lnTo>
                  <a:lnTo>
                    <a:pt x="326" y="491"/>
                  </a:lnTo>
                  <a:lnTo>
                    <a:pt x="297" y="491"/>
                  </a:lnTo>
                  <a:lnTo>
                    <a:pt x="267" y="485"/>
                  </a:lnTo>
                  <a:lnTo>
                    <a:pt x="237" y="479"/>
                  </a:lnTo>
                  <a:lnTo>
                    <a:pt x="218" y="474"/>
                  </a:lnTo>
                  <a:lnTo>
                    <a:pt x="188" y="468"/>
                  </a:lnTo>
                  <a:lnTo>
                    <a:pt x="148" y="462"/>
                  </a:lnTo>
                  <a:lnTo>
                    <a:pt x="138" y="462"/>
                  </a:lnTo>
                  <a:lnTo>
                    <a:pt x="128" y="462"/>
                  </a:lnTo>
                  <a:lnTo>
                    <a:pt x="128" y="468"/>
                  </a:lnTo>
                  <a:lnTo>
                    <a:pt x="128" y="474"/>
                  </a:lnTo>
                  <a:lnTo>
                    <a:pt x="148" y="485"/>
                  </a:lnTo>
                  <a:lnTo>
                    <a:pt x="158" y="491"/>
                  </a:lnTo>
                  <a:lnTo>
                    <a:pt x="178" y="502"/>
                  </a:lnTo>
                  <a:lnTo>
                    <a:pt x="198" y="513"/>
                  </a:lnTo>
                  <a:lnTo>
                    <a:pt x="218" y="524"/>
                  </a:lnTo>
                  <a:lnTo>
                    <a:pt x="227" y="541"/>
                  </a:lnTo>
                  <a:lnTo>
                    <a:pt x="237" y="553"/>
                  </a:lnTo>
                  <a:lnTo>
                    <a:pt x="247" y="564"/>
                  </a:lnTo>
                  <a:lnTo>
                    <a:pt x="247" y="570"/>
                  </a:lnTo>
                  <a:lnTo>
                    <a:pt x="247" y="575"/>
                  </a:lnTo>
                  <a:lnTo>
                    <a:pt x="237" y="581"/>
                  </a:lnTo>
                  <a:lnTo>
                    <a:pt x="237" y="586"/>
                  </a:lnTo>
                  <a:lnTo>
                    <a:pt x="227" y="592"/>
                  </a:lnTo>
                  <a:lnTo>
                    <a:pt x="218" y="598"/>
                  </a:lnTo>
                  <a:lnTo>
                    <a:pt x="198" y="603"/>
                  </a:lnTo>
                  <a:lnTo>
                    <a:pt x="188" y="603"/>
                  </a:lnTo>
                  <a:lnTo>
                    <a:pt x="178" y="603"/>
                  </a:lnTo>
                  <a:lnTo>
                    <a:pt x="168" y="598"/>
                  </a:lnTo>
                  <a:lnTo>
                    <a:pt x="158" y="598"/>
                  </a:lnTo>
                  <a:lnTo>
                    <a:pt x="148" y="598"/>
                  </a:lnTo>
                  <a:lnTo>
                    <a:pt x="138" y="598"/>
                  </a:lnTo>
                  <a:lnTo>
                    <a:pt x="128" y="592"/>
                  </a:lnTo>
                  <a:lnTo>
                    <a:pt x="119" y="592"/>
                  </a:lnTo>
                  <a:lnTo>
                    <a:pt x="119" y="598"/>
                  </a:lnTo>
                  <a:lnTo>
                    <a:pt x="119" y="603"/>
                  </a:lnTo>
                  <a:lnTo>
                    <a:pt x="119" y="609"/>
                  </a:lnTo>
                  <a:lnTo>
                    <a:pt x="119" y="620"/>
                  </a:lnTo>
                  <a:lnTo>
                    <a:pt x="119" y="626"/>
                  </a:lnTo>
                  <a:lnTo>
                    <a:pt x="119" y="637"/>
                  </a:lnTo>
                  <a:lnTo>
                    <a:pt x="119" y="643"/>
                  </a:lnTo>
                  <a:lnTo>
                    <a:pt x="119" y="649"/>
                  </a:lnTo>
                  <a:lnTo>
                    <a:pt x="119" y="660"/>
                  </a:lnTo>
                  <a:lnTo>
                    <a:pt x="119" y="665"/>
                  </a:lnTo>
                  <a:lnTo>
                    <a:pt x="109" y="665"/>
                  </a:lnTo>
                  <a:lnTo>
                    <a:pt x="99" y="665"/>
                  </a:lnTo>
                  <a:lnTo>
                    <a:pt x="89" y="665"/>
                  </a:lnTo>
                  <a:lnTo>
                    <a:pt x="79" y="665"/>
                  </a:lnTo>
                  <a:lnTo>
                    <a:pt x="79" y="654"/>
                  </a:lnTo>
                  <a:lnTo>
                    <a:pt x="79" y="649"/>
                  </a:lnTo>
                  <a:lnTo>
                    <a:pt x="79" y="637"/>
                  </a:lnTo>
                  <a:lnTo>
                    <a:pt x="79" y="626"/>
                  </a:lnTo>
                  <a:lnTo>
                    <a:pt x="79" y="620"/>
                  </a:lnTo>
                  <a:lnTo>
                    <a:pt x="79" y="609"/>
                  </a:lnTo>
                  <a:lnTo>
                    <a:pt x="79" y="598"/>
                  </a:lnTo>
                  <a:lnTo>
                    <a:pt x="79" y="586"/>
                  </a:lnTo>
                  <a:lnTo>
                    <a:pt x="79" y="581"/>
                  </a:lnTo>
                  <a:lnTo>
                    <a:pt x="79" y="575"/>
                  </a:lnTo>
                  <a:lnTo>
                    <a:pt x="89" y="575"/>
                  </a:lnTo>
                  <a:lnTo>
                    <a:pt x="99" y="575"/>
                  </a:lnTo>
                  <a:lnTo>
                    <a:pt x="109" y="575"/>
                  </a:lnTo>
                  <a:lnTo>
                    <a:pt x="119" y="575"/>
                  </a:lnTo>
                  <a:lnTo>
                    <a:pt x="128" y="581"/>
                  </a:lnTo>
                  <a:lnTo>
                    <a:pt x="138" y="581"/>
                  </a:lnTo>
                  <a:lnTo>
                    <a:pt x="148" y="581"/>
                  </a:lnTo>
                  <a:lnTo>
                    <a:pt x="148" y="586"/>
                  </a:lnTo>
                  <a:lnTo>
                    <a:pt x="158" y="586"/>
                  </a:lnTo>
                  <a:lnTo>
                    <a:pt x="168" y="586"/>
                  </a:lnTo>
                  <a:lnTo>
                    <a:pt x="178" y="586"/>
                  </a:lnTo>
                  <a:lnTo>
                    <a:pt x="188" y="581"/>
                  </a:lnTo>
                  <a:lnTo>
                    <a:pt x="188" y="575"/>
                  </a:lnTo>
                  <a:lnTo>
                    <a:pt x="188" y="570"/>
                  </a:lnTo>
                  <a:lnTo>
                    <a:pt x="188" y="564"/>
                  </a:lnTo>
                  <a:lnTo>
                    <a:pt x="168" y="553"/>
                  </a:lnTo>
                  <a:lnTo>
                    <a:pt x="148" y="541"/>
                  </a:lnTo>
                  <a:lnTo>
                    <a:pt x="119" y="530"/>
                  </a:lnTo>
                  <a:lnTo>
                    <a:pt x="99" y="519"/>
                  </a:lnTo>
                  <a:lnTo>
                    <a:pt x="89" y="508"/>
                  </a:lnTo>
                  <a:lnTo>
                    <a:pt x="69" y="496"/>
                  </a:lnTo>
                  <a:lnTo>
                    <a:pt x="59" y="479"/>
                  </a:lnTo>
                  <a:lnTo>
                    <a:pt x="59" y="468"/>
                  </a:lnTo>
                  <a:lnTo>
                    <a:pt x="69" y="457"/>
                  </a:lnTo>
                  <a:lnTo>
                    <a:pt x="69" y="451"/>
                  </a:lnTo>
                  <a:lnTo>
                    <a:pt x="79" y="445"/>
                  </a:lnTo>
                  <a:lnTo>
                    <a:pt x="99" y="445"/>
                  </a:lnTo>
                  <a:lnTo>
                    <a:pt x="109" y="440"/>
                  </a:lnTo>
                  <a:lnTo>
                    <a:pt x="128" y="440"/>
                  </a:lnTo>
                  <a:lnTo>
                    <a:pt x="138" y="445"/>
                  </a:lnTo>
                  <a:lnTo>
                    <a:pt x="148" y="445"/>
                  </a:lnTo>
                  <a:lnTo>
                    <a:pt x="188" y="457"/>
                  </a:lnTo>
                  <a:lnTo>
                    <a:pt x="227" y="462"/>
                  </a:lnTo>
                  <a:lnTo>
                    <a:pt x="257" y="468"/>
                  </a:lnTo>
                  <a:lnTo>
                    <a:pt x="297" y="474"/>
                  </a:lnTo>
                  <a:lnTo>
                    <a:pt x="336" y="479"/>
                  </a:lnTo>
                  <a:lnTo>
                    <a:pt x="376" y="479"/>
                  </a:lnTo>
                  <a:lnTo>
                    <a:pt x="415" y="474"/>
                  </a:lnTo>
                  <a:lnTo>
                    <a:pt x="455" y="474"/>
                  </a:lnTo>
                  <a:lnTo>
                    <a:pt x="514" y="462"/>
                  </a:lnTo>
                  <a:lnTo>
                    <a:pt x="564" y="445"/>
                  </a:lnTo>
                  <a:lnTo>
                    <a:pt x="604" y="423"/>
                  </a:lnTo>
                  <a:lnTo>
                    <a:pt x="643" y="400"/>
                  </a:lnTo>
                  <a:lnTo>
                    <a:pt x="673" y="372"/>
                  </a:lnTo>
                  <a:lnTo>
                    <a:pt x="693" y="344"/>
                  </a:lnTo>
                  <a:lnTo>
                    <a:pt x="702" y="310"/>
                  </a:lnTo>
                  <a:lnTo>
                    <a:pt x="712" y="282"/>
                  </a:lnTo>
                  <a:lnTo>
                    <a:pt x="702" y="237"/>
                  </a:lnTo>
                  <a:lnTo>
                    <a:pt x="693" y="192"/>
                  </a:lnTo>
                  <a:lnTo>
                    <a:pt x="653" y="147"/>
                  </a:lnTo>
                  <a:lnTo>
                    <a:pt x="613" y="107"/>
                  </a:lnTo>
                  <a:lnTo>
                    <a:pt x="544" y="68"/>
                  </a:lnTo>
                  <a:lnTo>
                    <a:pt x="475" y="45"/>
                  </a:lnTo>
                  <a:lnTo>
                    <a:pt x="386" y="23"/>
                  </a:lnTo>
                  <a:lnTo>
                    <a:pt x="277" y="17"/>
                  </a:lnTo>
                  <a:lnTo>
                    <a:pt x="237" y="23"/>
                  </a:lnTo>
                  <a:lnTo>
                    <a:pt x="198" y="23"/>
                  </a:lnTo>
                  <a:lnTo>
                    <a:pt x="168" y="28"/>
                  </a:lnTo>
                  <a:lnTo>
                    <a:pt x="138" y="34"/>
                  </a:lnTo>
                  <a:lnTo>
                    <a:pt x="119" y="45"/>
                  </a:lnTo>
                  <a:lnTo>
                    <a:pt x="109" y="51"/>
                  </a:lnTo>
                  <a:lnTo>
                    <a:pt x="99" y="62"/>
                  </a:lnTo>
                  <a:lnTo>
                    <a:pt x="99" y="73"/>
                  </a:lnTo>
                  <a:lnTo>
                    <a:pt x="99" y="85"/>
                  </a:lnTo>
                  <a:lnTo>
                    <a:pt x="109" y="90"/>
                  </a:lnTo>
                  <a:lnTo>
                    <a:pt x="119" y="101"/>
                  </a:lnTo>
                  <a:lnTo>
                    <a:pt x="138" y="107"/>
                  </a:lnTo>
                  <a:lnTo>
                    <a:pt x="158" y="118"/>
                  </a:lnTo>
                  <a:lnTo>
                    <a:pt x="178" y="124"/>
                  </a:lnTo>
                  <a:lnTo>
                    <a:pt x="198" y="130"/>
                  </a:lnTo>
                  <a:lnTo>
                    <a:pt x="218" y="135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8" name="Freeform 115"/>
            <p:cNvSpPr>
              <a:spLocks/>
            </p:cNvSpPr>
            <p:nvPr/>
          </p:nvSpPr>
          <p:spPr bwMode="auto">
            <a:xfrm>
              <a:off x="544" y="4196"/>
              <a:ext cx="426" cy="34"/>
            </a:xfrm>
            <a:custGeom>
              <a:avLst/>
              <a:gdLst>
                <a:gd name="T0" fmla="*/ 426 w 426"/>
                <a:gd name="T1" fmla="*/ 34 h 34"/>
                <a:gd name="T2" fmla="*/ 357 w 426"/>
                <a:gd name="T3" fmla="*/ 34 h 34"/>
                <a:gd name="T4" fmla="*/ 297 w 426"/>
                <a:gd name="T5" fmla="*/ 34 h 34"/>
                <a:gd name="T6" fmla="*/ 238 w 426"/>
                <a:gd name="T7" fmla="*/ 34 h 34"/>
                <a:gd name="T8" fmla="*/ 188 w 426"/>
                <a:gd name="T9" fmla="*/ 34 h 34"/>
                <a:gd name="T10" fmla="*/ 139 w 426"/>
                <a:gd name="T11" fmla="*/ 28 h 34"/>
                <a:gd name="T12" fmla="*/ 89 w 426"/>
                <a:gd name="T13" fmla="*/ 22 h 34"/>
                <a:gd name="T14" fmla="*/ 40 w 426"/>
                <a:gd name="T15" fmla="*/ 17 h 34"/>
                <a:gd name="T16" fmla="*/ 0 w 426"/>
                <a:gd name="T17" fmla="*/ 11 h 34"/>
                <a:gd name="T18" fmla="*/ 30 w 426"/>
                <a:gd name="T19" fmla="*/ 0 h 34"/>
                <a:gd name="T20" fmla="*/ 80 w 426"/>
                <a:gd name="T21" fmla="*/ 6 h 34"/>
                <a:gd name="T22" fmla="*/ 129 w 426"/>
                <a:gd name="T23" fmla="*/ 6 h 34"/>
                <a:gd name="T24" fmla="*/ 178 w 426"/>
                <a:gd name="T25" fmla="*/ 11 h 34"/>
                <a:gd name="T26" fmla="*/ 228 w 426"/>
                <a:gd name="T27" fmla="*/ 11 h 34"/>
                <a:gd name="T28" fmla="*/ 277 w 426"/>
                <a:gd name="T29" fmla="*/ 11 h 34"/>
                <a:gd name="T30" fmla="*/ 327 w 426"/>
                <a:gd name="T31" fmla="*/ 11 h 34"/>
                <a:gd name="T32" fmla="*/ 376 w 426"/>
                <a:gd name="T33" fmla="*/ 11 h 34"/>
                <a:gd name="T34" fmla="*/ 426 w 426"/>
                <a:gd name="T35" fmla="*/ 11 h 34"/>
                <a:gd name="T36" fmla="*/ 426 w 426"/>
                <a:gd name="T37" fmla="*/ 34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26"/>
                <a:gd name="T58" fmla="*/ 0 h 34"/>
                <a:gd name="T59" fmla="*/ 426 w 426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26" h="34">
                  <a:moveTo>
                    <a:pt x="426" y="34"/>
                  </a:moveTo>
                  <a:lnTo>
                    <a:pt x="357" y="34"/>
                  </a:lnTo>
                  <a:lnTo>
                    <a:pt x="297" y="34"/>
                  </a:lnTo>
                  <a:lnTo>
                    <a:pt x="238" y="34"/>
                  </a:lnTo>
                  <a:lnTo>
                    <a:pt x="188" y="34"/>
                  </a:lnTo>
                  <a:lnTo>
                    <a:pt x="139" y="28"/>
                  </a:lnTo>
                  <a:lnTo>
                    <a:pt x="89" y="22"/>
                  </a:lnTo>
                  <a:lnTo>
                    <a:pt x="40" y="17"/>
                  </a:lnTo>
                  <a:lnTo>
                    <a:pt x="0" y="11"/>
                  </a:lnTo>
                  <a:lnTo>
                    <a:pt x="30" y="0"/>
                  </a:lnTo>
                  <a:lnTo>
                    <a:pt x="80" y="6"/>
                  </a:lnTo>
                  <a:lnTo>
                    <a:pt x="129" y="6"/>
                  </a:lnTo>
                  <a:lnTo>
                    <a:pt x="178" y="11"/>
                  </a:lnTo>
                  <a:lnTo>
                    <a:pt x="228" y="11"/>
                  </a:lnTo>
                  <a:lnTo>
                    <a:pt x="277" y="11"/>
                  </a:lnTo>
                  <a:lnTo>
                    <a:pt x="327" y="11"/>
                  </a:lnTo>
                  <a:lnTo>
                    <a:pt x="376" y="11"/>
                  </a:lnTo>
                  <a:lnTo>
                    <a:pt x="426" y="11"/>
                  </a:lnTo>
                  <a:lnTo>
                    <a:pt x="426" y="34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9" name="Freeform 116"/>
            <p:cNvSpPr>
              <a:spLocks/>
            </p:cNvSpPr>
            <p:nvPr/>
          </p:nvSpPr>
          <p:spPr bwMode="auto">
            <a:xfrm>
              <a:off x="188" y="3818"/>
              <a:ext cx="475" cy="367"/>
            </a:xfrm>
            <a:custGeom>
              <a:avLst/>
              <a:gdLst>
                <a:gd name="T0" fmla="*/ 257 w 475"/>
                <a:gd name="T1" fmla="*/ 355 h 367"/>
                <a:gd name="T2" fmla="*/ 148 w 475"/>
                <a:gd name="T3" fmla="*/ 310 h 367"/>
                <a:gd name="T4" fmla="*/ 59 w 475"/>
                <a:gd name="T5" fmla="*/ 243 h 367"/>
                <a:gd name="T6" fmla="*/ 10 w 475"/>
                <a:gd name="T7" fmla="*/ 169 h 367"/>
                <a:gd name="T8" fmla="*/ 10 w 475"/>
                <a:gd name="T9" fmla="*/ 96 h 367"/>
                <a:gd name="T10" fmla="*/ 50 w 475"/>
                <a:gd name="T11" fmla="*/ 45 h 367"/>
                <a:gd name="T12" fmla="*/ 119 w 475"/>
                <a:gd name="T13" fmla="*/ 11 h 367"/>
                <a:gd name="T14" fmla="*/ 198 w 475"/>
                <a:gd name="T15" fmla="*/ 0 h 367"/>
                <a:gd name="T16" fmla="*/ 297 w 475"/>
                <a:gd name="T17" fmla="*/ 6 h 367"/>
                <a:gd name="T18" fmla="*/ 386 w 475"/>
                <a:gd name="T19" fmla="*/ 28 h 367"/>
                <a:gd name="T20" fmla="*/ 445 w 475"/>
                <a:gd name="T21" fmla="*/ 68 h 367"/>
                <a:gd name="T22" fmla="*/ 465 w 475"/>
                <a:gd name="T23" fmla="*/ 107 h 367"/>
                <a:gd name="T24" fmla="*/ 465 w 475"/>
                <a:gd name="T25" fmla="*/ 141 h 367"/>
                <a:gd name="T26" fmla="*/ 426 w 475"/>
                <a:gd name="T27" fmla="*/ 175 h 367"/>
                <a:gd name="T28" fmla="*/ 346 w 475"/>
                <a:gd name="T29" fmla="*/ 203 h 367"/>
                <a:gd name="T30" fmla="*/ 228 w 475"/>
                <a:gd name="T31" fmla="*/ 231 h 367"/>
                <a:gd name="T32" fmla="*/ 129 w 475"/>
                <a:gd name="T33" fmla="*/ 237 h 367"/>
                <a:gd name="T34" fmla="*/ 208 w 475"/>
                <a:gd name="T35" fmla="*/ 214 h 367"/>
                <a:gd name="T36" fmla="*/ 287 w 475"/>
                <a:gd name="T37" fmla="*/ 192 h 367"/>
                <a:gd name="T38" fmla="*/ 356 w 475"/>
                <a:gd name="T39" fmla="*/ 164 h 367"/>
                <a:gd name="T40" fmla="*/ 406 w 475"/>
                <a:gd name="T41" fmla="*/ 135 h 367"/>
                <a:gd name="T42" fmla="*/ 416 w 475"/>
                <a:gd name="T43" fmla="*/ 96 h 367"/>
                <a:gd name="T44" fmla="*/ 386 w 475"/>
                <a:gd name="T45" fmla="*/ 56 h 367"/>
                <a:gd name="T46" fmla="*/ 337 w 475"/>
                <a:gd name="T47" fmla="*/ 28 h 367"/>
                <a:gd name="T48" fmla="*/ 257 w 475"/>
                <a:gd name="T49" fmla="*/ 17 h 367"/>
                <a:gd name="T50" fmla="*/ 168 w 475"/>
                <a:gd name="T51" fmla="*/ 28 h 367"/>
                <a:gd name="T52" fmla="*/ 119 w 475"/>
                <a:gd name="T53" fmla="*/ 62 h 367"/>
                <a:gd name="T54" fmla="*/ 79 w 475"/>
                <a:gd name="T55" fmla="*/ 102 h 367"/>
                <a:gd name="T56" fmla="*/ 69 w 475"/>
                <a:gd name="T57" fmla="*/ 141 h 367"/>
                <a:gd name="T58" fmla="*/ 99 w 475"/>
                <a:gd name="T59" fmla="*/ 214 h 367"/>
                <a:gd name="T60" fmla="*/ 148 w 475"/>
                <a:gd name="T61" fmla="*/ 271 h 367"/>
                <a:gd name="T62" fmla="*/ 228 w 475"/>
                <a:gd name="T63" fmla="*/ 322 h 367"/>
                <a:gd name="T64" fmla="*/ 337 w 475"/>
                <a:gd name="T65" fmla="*/ 361 h 3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75"/>
                <a:gd name="T100" fmla="*/ 0 h 367"/>
                <a:gd name="T101" fmla="*/ 475 w 475"/>
                <a:gd name="T102" fmla="*/ 367 h 3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75" h="367">
                  <a:moveTo>
                    <a:pt x="317" y="367"/>
                  </a:moveTo>
                  <a:lnTo>
                    <a:pt x="257" y="355"/>
                  </a:lnTo>
                  <a:lnTo>
                    <a:pt x="198" y="333"/>
                  </a:lnTo>
                  <a:lnTo>
                    <a:pt x="148" y="310"/>
                  </a:lnTo>
                  <a:lnTo>
                    <a:pt x="99" y="276"/>
                  </a:lnTo>
                  <a:lnTo>
                    <a:pt x="59" y="243"/>
                  </a:lnTo>
                  <a:lnTo>
                    <a:pt x="30" y="209"/>
                  </a:lnTo>
                  <a:lnTo>
                    <a:pt x="10" y="169"/>
                  </a:lnTo>
                  <a:lnTo>
                    <a:pt x="0" y="130"/>
                  </a:lnTo>
                  <a:lnTo>
                    <a:pt x="10" y="96"/>
                  </a:lnTo>
                  <a:lnTo>
                    <a:pt x="30" y="68"/>
                  </a:lnTo>
                  <a:lnTo>
                    <a:pt x="50" y="45"/>
                  </a:lnTo>
                  <a:lnTo>
                    <a:pt x="79" y="28"/>
                  </a:lnTo>
                  <a:lnTo>
                    <a:pt x="119" y="11"/>
                  </a:lnTo>
                  <a:lnTo>
                    <a:pt x="158" y="6"/>
                  </a:lnTo>
                  <a:lnTo>
                    <a:pt x="198" y="0"/>
                  </a:lnTo>
                  <a:lnTo>
                    <a:pt x="238" y="0"/>
                  </a:lnTo>
                  <a:lnTo>
                    <a:pt x="297" y="6"/>
                  </a:lnTo>
                  <a:lnTo>
                    <a:pt x="346" y="17"/>
                  </a:lnTo>
                  <a:lnTo>
                    <a:pt x="386" y="28"/>
                  </a:lnTo>
                  <a:lnTo>
                    <a:pt x="416" y="51"/>
                  </a:lnTo>
                  <a:lnTo>
                    <a:pt x="445" y="68"/>
                  </a:lnTo>
                  <a:lnTo>
                    <a:pt x="455" y="90"/>
                  </a:lnTo>
                  <a:lnTo>
                    <a:pt x="465" y="107"/>
                  </a:lnTo>
                  <a:lnTo>
                    <a:pt x="475" y="124"/>
                  </a:lnTo>
                  <a:lnTo>
                    <a:pt x="465" y="141"/>
                  </a:lnTo>
                  <a:lnTo>
                    <a:pt x="445" y="158"/>
                  </a:lnTo>
                  <a:lnTo>
                    <a:pt x="426" y="175"/>
                  </a:lnTo>
                  <a:lnTo>
                    <a:pt x="386" y="186"/>
                  </a:lnTo>
                  <a:lnTo>
                    <a:pt x="346" y="203"/>
                  </a:lnTo>
                  <a:lnTo>
                    <a:pt x="287" y="220"/>
                  </a:lnTo>
                  <a:lnTo>
                    <a:pt x="228" y="231"/>
                  </a:lnTo>
                  <a:lnTo>
                    <a:pt x="148" y="254"/>
                  </a:lnTo>
                  <a:lnTo>
                    <a:pt x="129" y="237"/>
                  </a:lnTo>
                  <a:lnTo>
                    <a:pt x="168" y="226"/>
                  </a:lnTo>
                  <a:lnTo>
                    <a:pt x="208" y="214"/>
                  </a:lnTo>
                  <a:lnTo>
                    <a:pt x="247" y="203"/>
                  </a:lnTo>
                  <a:lnTo>
                    <a:pt x="287" y="192"/>
                  </a:lnTo>
                  <a:lnTo>
                    <a:pt x="327" y="175"/>
                  </a:lnTo>
                  <a:lnTo>
                    <a:pt x="356" y="164"/>
                  </a:lnTo>
                  <a:lnTo>
                    <a:pt x="386" y="147"/>
                  </a:lnTo>
                  <a:lnTo>
                    <a:pt x="406" y="135"/>
                  </a:lnTo>
                  <a:lnTo>
                    <a:pt x="416" y="113"/>
                  </a:lnTo>
                  <a:lnTo>
                    <a:pt x="416" y="96"/>
                  </a:lnTo>
                  <a:lnTo>
                    <a:pt x="406" y="73"/>
                  </a:lnTo>
                  <a:lnTo>
                    <a:pt x="386" y="56"/>
                  </a:lnTo>
                  <a:lnTo>
                    <a:pt x="366" y="40"/>
                  </a:lnTo>
                  <a:lnTo>
                    <a:pt x="337" y="28"/>
                  </a:lnTo>
                  <a:lnTo>
                    <a:pt x="297" y="23"/>
                  </a:lnTo>
                  <a:lnTo>
                    <a:pt x="257" y="17"/>
                  </a:lnTo>
                  <a:lnTo>
                    <a:pt x="208" y="23"/>
                  </a:lnTo>
                  <a:lnTo>
                    <a:pt x="168" y="28"/>
                  </a:lnTo>
                  <a:lnTo>
                    <a:pt x="139" y="45"/>
                  </a:lnTo>
                  <a:lnTo>
                    <a:pt x="119" y="62"/>
                  </a:lnTo>
                  <a:lnTo>
                    <a:pt x="99" y="79"/>
                  </a:lnTo>
                  <a:lnTo>
                    <a:pt x="79" y="102"/>
                  </a:lnTo>
                  <a:lnTo>
                    <a:pt x="69" y="124"/>
                  </a:lnTo>
                  <a:lnTo>
                    <a:pt x="69" y="141"/>
                  </a:lnTo>
                  <a:lnTo>
                    <a:pt x="79" y="181"/>
                  </a:lnTo>
                  <a:lnTo>
                    <a:pt x="99" y="214"/>
                  </a:lnTo>
                  <a:lnTo>
                    <a:pt x="119" y="243"/>
                  </a:lnTo>
                  <a:lnTo>
                    <a:pt x="148" y="271"/>
                  </a:lnTo>
                  <a:lnTo>
                    <a:pt x="188" y="299"/>
                  </a:lnTo>
                  <a:lnTo>
                    <a:pt x="228" y="322"/>
                  </a:lnTo>
                  <a:lnTo>
                    <a:pt x="277" y="344"/>
                  </a:lnTo>
                  <a:lnTo>
                    <a:pt x="337" y="361"/>
                  </a:lnTo>
                  <a:lnTo>
                    <a:pt x="317" y="367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0" name="Freeform 117"/>
            <p:cNvSpPr>
              <a:spLocks/>
            </p:cNvSpPr>
            <p:nvPr/>
          </p:nvSpPr>
          <p:spPr bwMode="auto">
            <a:xfrm>
              <a:off x="40" y="3564"/>
              <a:ext cx="791" cy="660"/>
            </a:xfrm>
            <a:custGeom>
              <a:avLst/>
              <a:gdLst>
                <a:gd name="T0" fmla="*/ 217 w 791"/>
                <a:gd name="T1" fmla="*/ 519 h 660"/>
                <a:gd name="T2" fmla="*/ 207 w 791"/>
                <a:gd name="T3" fmla="*/ 513 h 660"/>
                <a:gd name="T4" fmla="*/ 99 w 791"/>
                <a:gd name="T5" fmla="*/ 542 h 660"/>
                <a:gd name="T6" fmla="*/ 0 w 791"/>
                <a:gd name="T7" fmla="*/ 587 h 660"/>
                <a:gd name="T8" fmla="*/ 69 w 791"/>
                <a:gd name="T9" fmla="*/ 643 h 660"/>
                <a:gd name="T10" fmla="*/ 237 w 791"/>
                <a:gd name="T11" fmla="*/ 660 h 660"/>
                <a:gd name="T12" fmla="*/ 554 w 791"/>
                <a:gd name="T13" fmla="*/ 621 h 660"/>
                <a:gd name="T14" fmla="*/ 781 w 791"/>
                <a:gd name="T15" fmla="*/ 446 h 660"/>
                <a:gd name="T16" fmla="*/ 732 w 791"/>
                <a:gd name="T17" fmla="*/ 265 h 660"/>
                <a:gd name="T18" fmla="*/ 485 w 791"/>
                <a:gd name="T19" fmla="*/ 169 h 660"/>
                <a:gd name="T20" fmla="*/ 287 w 791"/>
                <a:gd name="T21" fmla="*/ 175 h 660"/>
                <a:gd name="T22" fmla="*/ 188 w 791"/>
                <a:gd name="T23" fmla="*/ 192 h 660"/>
                <a:gd name="T24" fmla="*/ 128 w 791"/>
                <a:gd name="T25" fmla="*/ 203 h 660"/>
                <a:gd name="T26" fmla="*/ 128 w 791"/>
                <a:gd name="T27" fmla="*/ 192 h 660"/>
                <a:gd name="T28" fmla="*/ 178 w 791"/>
                <a:gd name="T29" fmla="*/ 158 h 660"/>
                <a:gd name="T30" fmla="*/ 237 w 791"/>
                <a:gd name="T31" fmla="*/ 113 h 660"/>
                <a:gd name="T32" fmla="*/ 237 w 791"/>
                <a:gd name="T33" fmla="*/ 79 h 660"/>
                <a:gd name="T34" fmla="*/ 198 w 791"/>
                <a:gd name="T35" fmla="*/ 62 h 660"/>
                <a:gd name="T36" fmla="*/ 168 w 791"/>
                <a:gd name="T37" fmla="*/ 62 h 660"/>
                <a:gd name="T38" fmla="*/ 128 w 791"/>
                <a:gd name="T39" fmla="*/ 68 h 660"/>
                <a:gd name="T40" fmla="*/ 118 w 791"/>
                <a:gd name="T41" fmla="*/ 68 h 660"/>
                <a:gd name="T42" fmla="*/ 118 w 791"/>
                <a:gd name="T43" fmla="*/ 62 h 660"/>
                <a:gd name="T44" fmla="*/ 118 w 791"/>
                <a:gd name="T45" fmla="*/ 34 h 660"/>
                <a:gd name="T46" fmla="*/ 118 w 791"/>
                <a:gd name="T47" fmla="*/ 6 h 660"/>
                <a:gd name="T48" fmla="*/ 99 w 791"/>
                <a:gd name="T49" fmla="*/ 0 h 660"/>
                <a:gd name="T50" fmla="*/ 79 w 791"/>
                <a:gd name="T51" fmla="*/ 0 h 660"/>
                <a:gd name="T52" fmla="*/ 79 w 791"/>
                <a:gd name="T53" fmla="*/ 28 h 660"/>
                <a:gd name="T54" fmla="*/ 79 w 791"/>
                <a:gd name="T55" fmla="*/ 62 h 660"/>
                <a:gd name="T56" fmla="*/ 79 w 791"/>
                <a:gd name="T57" fmla="*/ 85 h 660"/>
                <a:gd name="T58" fmla="*/ 99 w 791"/>
                <a:gd name="T59" fmla="*/ 91 h 660"/>
                <a:gd name="T60" fmla="*/ 128 w 791"/>
                <a:gd name="T61" fmla="*/ 85 h 660"/>
                <a:gd name="T62" fmla="*/ 148 w 791"/>
                <a:gd name="T63" fmla="*/ 79 h 660"/>
                <a:gd name="T64" fmla="*/ 188 w 791"/>
                <a:gd name="T65" fmla="*/ 79 h 660"/>
                <a:gd name="T66" fmla="*/ 188 w 791"/>
                <a:gd name="T67" fmla="*/ 96 h 660"/>
                <a:gd name="T68" fmla="*/ 118 w 791"/>
                <a:gd name="T69" fmla="*/ 136 h 660"/>
                <a:gd name="T70" fmla="*/ 59 w 791"/>
                <a:gd name="T71" fmla="*/ 181 h 660"/>
                <a:gd name="T72" fmla="*/ 79 w 791"/>
                <a:gd name="T73" fmla="*/ 215 h 660"/>
                <a:gd name="T74" fmla="*/ 138 w 791"/>
                <a:gd name="T75" fmla="*/ 220 h 660"/>
                <a:gd name="T76" fmla="*/ 257 w 791"/>
                <a:gd name="T77" fmla="*/ 192 h 660"/>
                <a:gd name="T78" fmla="*/ 415 w 791"/>
                <a:gd name="T79" fmla="*/ 186 h 660"/>
                <a:gd name="T80" fmla="*/ 603 w 791"/>
                <a:gd name="T81" fmla="*/ 237 h 660"/>
                <a:gd name="T82" fmla="*/ 702 w 791"/>
                <a:gd name="T83" fmla="*/ 350 h 660"/>
                <a:gd name="T84" fmla="*/ 653 w 791"/>
                <a:gd name="T85" fmla="*/ 519 h 660"/>
                <a:gd name="T86" fmla="*/ 386 w 791"/>
                <a:gd name="T87" fmla="*/ 638 h 660"/>
                <a:gd name="T88" fmla="*/ 168 w 791"/>
                <a:gd name="T89" fmla="*/ 632 h 660"/>
                <a:gd name="T90" fmla="*/ 99 w 791"/>
                <a:gd name="T91" fmla="*/ 598 h 660"/>
                <a:gd name="T92" fmla="*/ 118 w 791"/>
                <a:gd name="T93" fmla="*/ 564 h 660"/>
                <a:gd name="T94" fmla="*/ 198 w 791"/>
                <a:gd name="T95" fmla="*/ 536 h 66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1"/>
                <a:gd name="T145" fmla="*/ 0 h 660"/>
                <a:gd name="T146" fmla="*/ 791 w 791"/>
                <a:gd name="T147" fmla="*/ 660 h 66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1" h="660">
                  <a:moveTo>
                    <a:pt x="217" y="525"/>
                  </a:moveTo>
                  <a:lnTo>
                    <a:pt x="217" y="525"/>
                  </a:lnTo>
                  <a:lnTo>
                    <a:pt x="217" y="519"/>
                  </a:lnTo>
                  <a:lnTo>
                    <a:pt x="207" y="519"/>
                  </a:lnTo>
                  <a:lnTo>
                    <a:pt x="207" y="513"/>
                  </a:lnTo>
                  <a:lnTo>
                    <a:pt x="168" y="519"/>
                  </a:lnTo>
                  <a:lnTo>
                    <a:pt x="138" y="530"/>
                  </a:lnTo>
                  <a:lnTo>
                    <a:pt x="99" y="542"/>
                  </a:lnTo>
                  <a:lnTo>
                    <a:pt x="69" y="547"/>
                  </a:lnTo>
                  <a:lnTo>
                    <a:pt x="39" y="559"/>
                  </a:lnTo>
                  <a:lnTo>
                    <a:pt x="19" y="570"/>
                  </a:lnTo>
                  <a:lnTo>
                    <a:pt x="0" y="587"/>
                  </a:lnTo>
                  <a:lnTo>
                    <a:pt x="0" y="598"/>
                  </a:lnTo>
                  <a:lnTo>
                    <a:pt x="19" y="615"/>
                  </a:lnTo>
                  <a:lnTo>
                    <a:pt x="39" y="632"/>
                  </a:lnTo>
                  <a:lnTo>
                    <a:pt x="69" y="643"/>
                  </a:lnTo>
                  <a:lnTo>
                    <a:pt x="108" y="654"/>
                  </a:lnTo>
                  <a:lnTo>
                    <a:pt x="158" y="660"/>
                  </a:lnTo>
                  <a:lnTo>
                    <a:pt x="198" y="660"/>
                  </a:lnTo>
                  <a:lnTo>
                    <a:pt x="237" y="660"/>
                  </a:lnTo>
                  <a:lnTo>
                    <a:pt x="277" y="660"/>
                  </a:lnTo>
                  <a:lnTo>
                    <a:pt x="376" y="654"/>
                  </a:lnTo>
                  <a:lnTo>
                    <a:pt x="475" y="643"/>
                  </a:lnTo>
                  <a:lnTo>
                    <a:pt x="554" y="621"/>
                  </a:lnTo>
                  <a:lnTo>
                    <a:pt x="633" y="587"/>
                  </a:lnTo>
                  <a:lnTo>
                    <a:pt x="702" y="547"/>
                  </a:lnTo>
                  <a:lnTo>
                    <a:pt x="752" y="502"/>
                  </a:lnTo>
                  <a:lnTo>
                    <a:pt x="781" y="446"/>
                  </a:lnTo>
                  <a:lnTo>
                    <a:pt x="791" y="384"/>
                  </a:lnTo>
                  <a:lnTo>
                    <a:pt x="791" y="344"/>
                  </a:lnTo>
                  <a:lnTo>
                    <a:pt x="762" y="305"/>
                  </a:lnTo>
                  <a:lnTo>
                    <a:pt x="732" y="265"/>
                  </a:lnTo>
                  <a:lnTo>
                    <a:pt x="682" y="232"/>
                  </a:lnTo>
                  <a:lnTo>
                    <a:pt x="623" y="209"/>
                  </a:lnTo>
                  <a:lnTo>
                    <a:pt x="554" y="186"/>
                  </a:lnTo>
                  <a:lnTo>
                    <a:pt x="485" y="169"/>
                  </a:lnTo>
                  <a:lnTo>
                    <a:pt x="405" y="169"/>
                  </a:lnTo>
                  <a:lnTo>
                    <a:pt x="356" y="169"/>
                  </a:lnTo>
                  <a:lnTo>
                    <a:pt x="316" y="169"/>
                  </a:lnTo>
                  <a:lnTo>
                    <a:pt x="287" y="175"/>
                  </a:lnTo>
                  <a:lnTo>
                    <a:pt x="267" y="181"/>
                  </a:lnTo>
                  <a:lnTo>
                    <a:pt x="237" y="181"/>
                  </a:lnTo>
                  <a:lnTo>
                    <a:pt x="217" y="186"/>
                  </a:lnTo>
                  <a:lnTo>
                    <a:pt x="188" y="192"/>
                  </a:lnTo>
                  <a:lnTo>
                    <a:pt x="148" y="203"/>
                  </a:lnTo>
                  <a:lnTo>
                    <a:pt x="138" y="203"/>
                  </a:lnTo>
                  <a:lnTo>
                    <a:pt x="128" y="203"/>
                  </a:lnTo>
                  <a:lnTo>
                    <a:pt x="128" y="198"/>
                  </a:lnTo>
                  <a:lnTo>
                    <a:pt x="128" y="192"/>
                  </a:lnTo>
                  <a:lnTo>
                    <a:pt x="128" y="186"/>
                  </a:lnTo>
                  <a:lnTo>
                    <a:pt x="138" y="181"/>
                  </a:lnTo>
                  <a:lnTo>
                    <a:pt x="158" y="169"/>
                  </a:lnTo>
                  <a:lnTo>
                    <a:pt x="178" y="158"/>
                  </a:lnTo>
                  <a:lnTo>
                    <a:pt x="198" y="147"/>
                  </a:lnTo>
                  <a:lnTo>
                    <a:pt x="217" y="136"/>
                  </a:lnTo>
                  <a:lnTo>
                    <a:pt x="227" y="124"/>
                  </a:lnTo>
                  <a:lnTo>
                    <a:pt x="237" y="113"/>
                  </a:lnTo>
                  <a:lnTo>
                    <a:pt x="247" y="102"/>
                  </a:lnTo>
                  <a:lnTo>
                    <a:pt x="247" y="96"/>
                  </a:lnTo>
                  <a:lnTo>
                    <a:pt x="247" y="85"/>
                  </a:lnTo>
                  <a:lnTo>
                    <a:pt x="237" y="79"/>
                  </a:lnTo>
                  <a:lnTo>
                    <a:pt x="227" y="74"/>
                  </a:lnTo>
                  <a:lnTo>
                    <a:pt x="217" y="68"/>
                  </a:lnTo>
                  <a:lnTo>
                    <a:pt x="207" y="68"/>
                  </a:lnTo>
                  <a:lnTo>
                    <a:pt x="198" y="62"/>
                  </a:lnTo>
                  <a:lnTo>
                    <a:pt x="188" y="62"/>
                  </a:lnTo>
                  <a:lnTo>
                    <a:pt x="178" y="62"/>
                  </a:lnTo>
                  <a:lnTo>
                    <a:pt x="168" y="62"/>
                  </a:lnTo>
                  <a:lnTo>
                    <a:pt x="158" y="62"/>
                  </a:lnTo>
                  <a:lnTo>
                    <a:pt x="148" y="68"/>
                  </a:lnTo>
                  <a:lnTo>
                    <a:pt x="138" y="68"/>
                  </a:lnTo>
                  <a:lnTo>
                    <a:pt x="128" y="68"/>
                  </a:lnTo>
                  <a:lnTo>
                    <a:pt x="118" y="74"/>
                  </a:lnTo>
                  <a:lnTo>
                    <a:pt x="118" y="68"/>
                  </a:lnTo>
                  <a:lnTo>
                    <a:pt x="118" y="62"/>
                  </a:lnTo>
                  <a:lnTo>
                    <a:pt x="118" y="51"/>
                  </a:lnTo>
                  <a:lnTo>
                    <a:pt x="118" y="45"/>
                  </a:lnTo>
                  <a:lnTo>
                    <a:pt x="118" y="34"/>
                  </a:lnTo>
                  <a:lnTo>
                    <a:pt x="118" y="28"/>
                  </a:lnTo>
                  <a:lnTo>
                    <a:pt x="118" y="23"/>
                  </a:lnTo>
                  <a:lnTo>
                    <a:pt x="118" y="12"/>
                  </a:lnTo>
                  <a:lnTo>
                    <a:pt x="118" y="6"/>
                  </a:lnTo>
                  <a:lnTo>
                    <a:pt x="118" y="0"/>
                  </a:lnTo>
                  <a:lnTo>
                    <a:pt x="108" y="0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79" y="0"/>
                  </a:lnTo>
                  <a:lnTo>
                    <a:pt x="79" y="6"/>
                  </a:lnTo>
                  <a:lnTo>
                    <a:pt x="79" y="17"/>
                  </a:lnTo>
                  <a:lnTo>
                    <a:pt x="79" y="28"/>
                  </a:lnTo>
                  <a:lnTo>
                    <a:pt x="79" y="34"/>
                  </a:lnTo>
                  <a:lnTo>
                    <a:pt x="79" y="45"/>
                  </a:lnTo>
                  <a:lnTo>
                    <a:pt x="79" y="57"/>
                  </a:lnTo>
                  <a:lnTo>
                    <a:pt x="79" y="62"/>
                  </a:lnTo>
                  <a:lnTo>
                    <a:pt x="79" y="74"/>
                  </a:lnTo>
                  <a:lnTo>
                    <a:pt x="79" y="79"/>
                  </a:lnTo>
                  <a:lnTo>
                    <a:pt x="79" y="85"/>
                  </a:lnTo>
                  <a:lnTo>
                    <a:pt x="79" y="91"/>
                  </a:lnTo>
                  <a:lnTo>
                    <a:pt x="89" y="91"/>
                  </a:lnTo>
                  <a:lnTo>
                    <a:pt x="99" y="91"/>
                  </a:lnTo>
                  <a:lnTo>
                    <a:pt x="108" y="85"/>
                  </a:lnTo>
                  <a:lnTo>
                    <a:pt x="118" y="85"/>
                  </a:lnTo>
                  <a:lnTo>
                    <a:pt x="128" y="85"/>
                  </a:lnTo>
                  <a:lnTo>
                    <a:pt x="138" y="85"/>
                  </a:lnTo>
                  <a:lnTo>
                    <a:pt x="138" y="79"/>
                  </a:lnTo>
                  <a:lnTo>
                    <a:pt x="148" y="79"/>
                  </a:lnTo>
                  <a:lnTo>
                    <a:pt x="158" y="79"/>
                  </a:lnTo>
                  <a:lnTo>
                    <a:pt x="168" y="79"/>
                  </a:lnTo>
                  <a:lnTo>
                    <a:pt x="178" y="79"/>
                  </a:lnTo>
                  <a:lnTo>
                    <a:pt x="188" y="79"/>
                  </a:lnTo>
                  <a:lnTo>
                    <a:pt x="188" y="85"/>
                  </a:lnTo>
                  <a:lnTo>
                    <a:pt x="188" y="91"/>
                  </a:lnTo>
                  <a:lnTo>
                    <a:pt x="188" y="96"/>
                  </a:lnTo>
                  <a:lnTo>
                    <a:pt x="178" y="102"/>
                  </a:lnTo>
                  <a:lnTo>
                    <a:pt x="158" y="113"/>
                  </a:lnTo>
                  <a:lnTo>
                    <a:pt x="138" y="124"/>
                  </a:lnTo>
                  <a:lnTo>
                    <a:pt x="118" y="136"/>
                  </a:lnTo>
                  <a:lnTo>
                    <a:pt x="99" y="147"/>
                  </a:lnTo>
                  <a:lnTo>
                    <a:pt x="79" y="158"/>
                  </a:lnTo>
                  <a:lnTo>
                    <a:pt x="69" y="169"/>
                  </a:lnTo>
                  <a:lnTo>
                    <a:pt x="59" y="181"/>
                  </a:lnTo>
                  <a:lnTo>
                    <a:pt x="59" y="198"/>
                  </a:lnTo>
                  <a:lnTo>
                    <a:pt x="59" y="203"/>
                  </a:lnTo>
                  <a:lnTo>
                    <a:pt x="69" y="215"/>
                  </a:lnTo>
                  <a:lnTo>
                    <a:pt x="79" y="215"/>
                  </a:lnTo>
                  <a:lnTo>
                    <a:pt x="99" y="220"/>
                  </a:lnTo>
                  <a:lnTo>
                    <a:pt x="108" y="220"/>
                  </a:lnTo>
                  <a:lnTo>
                    <a:pt x="118" y="220"/>
                  </a:lnTo>
                  <a:lnTo>
                    <a:pt x="138" y="220"/>
                  </a:lnTo>
                  <a:lnTo>
                    <a:pt x="148" y="220"/>
                  </a:lnTo>
                  <a:lnTo>
                    <a:pt x="188" y="209"/>
                  </a:lnTo>
                  <a:lnTo>
                    <a:pt x="217" y="203"/>
                  </a:lnTo>
                  <a:lnTo>
                    <a:pt x="257" y="192"/>
                  </a:lnTo>
                  <a:lnTo>
                    <a:pt x="296" y="192"/>
                  </a:lnTo>
                  <a:lnTo>
                    <a:pt x="336" y="186"/>
                  </a:lnTo>
                  <a:lnTo>
                    <a:pt x="376" y="186"/>
                  </a:lnTo>
                  <a:lnTo>
                    <a:pt x="415" y="186"/>
                  </a:lnTo>
                  <a:lnTo>
                    <a:pt x="455" y="192"/>
                  </a:lnTo>
                  <a:lnTo>
                    <a:pt x="504" y="203"/>
                  </a:lnTo>
                  <a:lnTo>
                    <a:pt x="564" y="220"/>
                  </a:lnTo>
                  <a:lnTo>
                    <a:pt x="603" y="237"/>
                  </a:lnTo>
                  <a:lnTo>
                    <a:pt x="643" y="265"/>
                  </a:lnTo>
                  <a:lnTo>
                    <a:pt x="673" y="294"/>
                  </a:lnTo>
                  <a:lnTo>
                    <a:pt x="692" y="322"/>
                  </a:lnTo>
                  <a:lnTo>
                    <a:pt x="702" y="350"/>
                  </a:lnTo>
                  <a:lnTo>
                    <a:pt x="712" y="384"/>
                  </a:lnTo>
                  <a:lnTo>
                    <a:pt x="702" y="429"/>
                  </a:lnTo>
                  <a:lnTo>
                    <a:pt x="682" y="474"/>
                  </a:lnTo>
                  <a:lnTo>
                    <a:pt x="653" y="519"/>
                  </a:lnTo>
                  <a:lnTo>
                    <a:pt x="603" y="559"/>
                  </a:lnTo>
                  <a:lnTo>
                    <a:pt x="544" y="592"/>
                  </a:lnTo>
                  <a:lnTo>
                    <a:pt x="475" y="621"/>
                  </a:lnTo>
                  <a:lnTo>
                    <a:pt x="386" y="638"/>
                  </a:lnTo>
                  <a:lnTo>
                    <a:pt x="277" y="649"/>
                  </a:lnTo>
                  <a:lnTo>
                    <a:pt x="237" y="643"/>
                  </a:lnTo>
                  <a:lnTo>
                    <a:pt x="198" y="638"/>
                  </a:lnTo>
                  <a:lnTo>
                    <a:pt x="168" y="632"/>
                  </a:lnTo>
                  <a:lnTo>
                    <a:pt x="138" y="626"/>
                  </a:lnTo>
                  <a:lnTo>
                    <a:pt x="118" y="621"/>
                  </a:lnTo>
                  <a:lnTo>
                    <a:pt x="108" y="609"/>
                  </a:lnTo>
                  <a:lnTo>
                    <a:pt x="99" y="598"/>
                  </a:lnTo>
                  <a:lnTo>
                    <a:pt x="99" y="592"/>
                  </a:lnTo>
                  <a:lnTo>
                    <a:pt x="99" y="581"/>
                  </a:lnTo>
                  <a:lnTo>
                    <a:pt x="108" y="570"/>
                  </a:lnTo>
                  <a:lnTo>
                    <a:pt x="118" y="564"/>
                  </a:lnTo>
                  <a:lnTo>
                    <a:pt x="138" y="553"/>
                  </a:lnTo>
                  <a:lnTo>
                    <a:pt x="158" y="547"/>
                  </a:lnTo>
                  <a:lnTo>
                    <a:pt x="178" y="542"/>
                  </a:lnTo>
                  <a:lnTo>
                    <a:pt x="198" y="536"/>
                  </a:lnTo>
                  <a:lnTo>
                    <a:pt x="217" y="525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1" name="Freeform 118"/>
            <p:cNvSpPr>
              <a:spLocks/>
            </p:cNvSpPr>
            <p:nvPr/>
          </p:nvSpPr>
          <p:spPr bwMode="auto">
            <a:xfrm>
              <a:off x="99" y="744"/>
              <a:ext cx="59" cy="2820"/>
            </a:xfrm>
            <a:custGeom>
              <a:avLst/>
              <a:gdLst>
                <a:gd name="T0" fmla="*/ 0 w 59"/>
                <a:gd name="T1" fmla="*/ 0 h 2820"/>
                <a:gd name="T2" fmla="*/ 20 w 59"/>
                <a:gd name="T3" fmla="*/ 2820 h 2820"/>
                <a:gd name="T4" fmla="*/ 59 w 59"/>
                <a:gd name="T5" fmla="*/ 2820 h 2820"/>
                <a:gd name="T6" fmla="*/ 40 w 59"/>
                <a:gd name="T7" fmla="*/ 0 h 2820"/>
                <a:gd name="T8" fmla="*/ 40 w 59"/>
                <a:gd name="T9" fmla="*/ 0 h 2820"/>
                <a:gd name="T10" fmla="*/ 40 w 59"/>
                <a:gd name="T11" fmla="*/ 0 h 2820"/>
                <a:gd name="T12" fmla="*/ 30 w 59"/>
                <a:gd name="T13" fmla="*/ 0 h 2820"/>
                <a:gd name="T14" fmla="*/ 30 w 59"/>
                <a:gd name="T15" fmla="*/ 0 h 2820"/>
                <a:gd name="T16" fmla="*/ 30 w 59"/>
                <a:gd name="T17" fmla="*/ 0 h 2820"/>
                <a:gd name="T18" fmla="*/ 20 w 59"/>
                <a:gd name="T19" fmla="*/ 0 h 2820"/>
                <a:gd name="T20" fmla="*/ 10 w 59"/>
                <a:gd name="T21" fmla="*/ 0 h 2820"/>
                <a:gd name="T22" fmla="*/ 0 w 59"/>
                <a:gd name="T23" fmla="*/ 0 h 28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"/>
                <a:gd name="T37" fmla="*/ 0 h 2820"/>
                <a:gd name="T38" fmla="*/ 59 w 59"/>
                <a:gd name="T39" fmla="*/ 2820 h 282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" h="2820">
                  <a:moveTo>
                    <a:pt x="0" y="0"/>
                  </a:moveTo>
                  <a:lnTo>
                    <a:pt x="20" y="2820"/>
                  </a:lnTo>
                  <a:lnTo>
                    <a:pt x="59" y="2820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2" name="Freeform 119"/>
            <p:cNvSpPr>
              <a:spLocks/>
            </p:cNvSpPr>
            <p:nvPr/>
          </p:nvSpPr>
          <p:spPr bwMode="auto">
            <a:xfrm>
              <a:off x="5621" y="744"/>
              <a:ext cx="40" cy="2820"/>
            </a:xfrm>
            <a:custGeom>
              <a:avLst/>
              <a:gdLst>
                <a:gd name="T0" fmla="*/ 40 w 40"/>
                <a:gd name="T1" fmla="*/ 0 h 2820"/>
                <a:gd name="T2" fmla="*/ 40 w 40"/>
                <a:gd name="T3" fmla="*/ 2820 h 2820"/>
                <a:gd name="T4" fmla="*/ 0 w 40"/>
                <a:gd name="T5" fmla="*/ 2820 h 2820"/>
                <a:gd name="T6" fmla="*/ 0 w 40"/>
                <a:gd name="T7" fmla="*/ 0 h 2820"/>
                <a:gd name="T8" fmla="*/ 0 w 40"/>
                <a:gd name="T9" fmla="*/ 0 h 2820"/>
                <a:gd name="T10" fmla="*/ 10 w 40"/>
                <a:gd name="T11" fmla="*/ 0 h 2820"/>
                <a:gd name="T12" fmla="*/ 10 w 40"/>
                <a:gd name="T13" fmla="*/ 0 h 2820"/>
                <a:gd name="T14" fmla="*/ 10 w 40"/>
                <a:gd name="T15" fmla="*/ 0 h 2820"/>
                <a:gd name="T16" fmla="*/ 20 w 40"/>
                <a:gd name="T17" fmla="*/ 0 h 2820"/>
                <a:gd name="T18" fmla="*/ 30 w 40"/>
                <a:gd name="T19" fmla="*/ 0 h 2820"/>
                <a:gd name="T20" fmla="*/ 40 w 40"/>
                <a:gd name="T21" fmla="*/ 0 h 28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"/>
                <a:gd name="T34" fmla="*/ 0 h 2820"/>
                <a:gd name="T35" fmla="*/ 40 w 40"/>
                <a:gd name="T36" fmla="*/ 2820 h 282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" h="2820">
                  <a:moveTo>
                    <a:pt x="40" y="0"/>
                  </a:moveTo>
                  <a:lnTo>
                    <a:pt x="40" y="2820"/>
                  </a:lnTo>
                  <a:lnTo>
                    <a:pt x="0" y="282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0"/>
                  </a:lnTo>
                  <a:lnTo>
                    <a:pt x="3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3" name="Freeform 120"/>
            <p:cNvSpPr>
              <a:spLocks/>
            </p:cNvSpPr>
            <p:nvPr/>
          </p:nvSpPr>
          <p:spPr bwMode="auto">
            <a:xfrm>
              <a:off x="4642" y="3463"/>
              <a:ext cx="237" cy="744"/>
            </a:xfrm>
            <a:custGeom>
              <a:avLst/>
              <a:gdLst>
                <a:gd name="T0" fmla="*/ 39 w 237"/>
                <a:gd name="T1" fmla="*/ 586 h 744"/>
                <a:gd name="T2" fmla="*/ 59 w 237"/>
                <a:gd name="T3" fmla="*/ 609 h 744"/>
                <a:gd name="T4" fmla="*/ 148 w 237"/>
                <a:gd name="T5" fmla="*/ 682 h 744"/>
                <a:gd name="T6" fmla="*/ 168 w 237"/>
                <a:gd name="T7" fmla="*/ 682 h 744"/>
                <a:gd name="T8" fmla="*/ 79 w 237"/>
                <a:gd name="T9" fmla="*/ 581 h 744"/>
                <a:gd name="T10" fmla="*/ 59 w 237"/>
                <a:gd name="T11" fmla="*/ 569 h 744"/>
                <a:gd name="T12" fmla="*/ 39 w 237"/>
                <a:gd name="T13" fmla="*/ 485 h 744"/>
                <a:gd name="T14" fmla="*/ 10 w 237"/>
                <a:gd name="T15" fmla="*/ 490 h 744"/>
                <a:gd name="T16" fmla="*/ 19 w 237"/>
                <a:gd name="T17" fmla="*/ 462 h 744"/>
                <a:gd name="T18" fmla="*/ 29 w 237"/>
                <a:gd name="T19" fmla="*/ 417 h 744"/>
                <a:gd name="T20" fmla="*/ 10 w 237"/>
                <a:gd name="T21" fmla="*/ 383 h 744"/>
                <a:gd name="T22" fmla="*/ 49 w 237"/>
                <a:gd name="T23" fmla="*/ 344 h 744"/>
                <a:gd name="T24" fmla="*/ 29 w 237"/>
                <a:gd name="T25" fmla="*/ 333 h 744"/>
                <a:gd name="T26" fmla="*/ 59 w 237"/>
                <a:gd name="T27" fmla="*/ 316 h 744"/>
                <a:gd name="T28" fmla="*/ 79 w 237"/>
                <a:gd name="T29" fmla="*/ 276 h 744"/>
                <a:gd name="T30" fmla="*/ 89 w 237"/>
                <a:gd name="T31" fmla="*/ 254 h 744"/>
                <a:gd name="T32" fmla="*/ 118 w 237"/>
                <a:gd name="T33" fmla="*/ 225 h 744"/>
                <a:gd name="T34" fmla="*/ 138 w 237"/>
                <a:gd name="T35" fmla="*/ 208 h 744"/>
                <a:gd name="T36" fmla="*/ 178 w 237"/>
                <a:gd name="T37" fmla="*/ 186 h 744"/>
                <a:gd name="T38" fmla="*/ 178 w 237"/>
                <a:gd name="T39" fmla="*/ 180 h 744"/>
                <a:gd name="T40" fmla="*/ 207 w 237"/>
                <a:gd name="T41" fmla="*/ 163 h 744"/>
                <a:gd name="T42" fmla="*/ 217 w 237"/>
                <a:gd name="T43" fmla="*/ 146 h 744"/>
                <a:gd name="T44" fmla="*/ 168 w 237"/>
                <a:gd name="T45" fmla="*/ 180 h 744"/>
                <a:gd name="T46" fmla="*/ 148 w 237"/>
                <a:gd name="T47" fmla="*/ 180 h 744"/>
                <a:gd name="T48" fmla="*/ 118 w 237"/>
                <a:gd name="T49" fmla="*/ 208 h 744"/>
                <a:gd name="T50" fmla="*/ 99 w 237"/>
                <a:gd name="T51" fmla="*/ 220 h 744"/>
                <a:gd name="T52" fmla="*/ 69 w 237"/>
                <a:gd name="T53" fmla="*/ 237 h 744"/>
                <a:gd name="T54" fmla="*/ 49 w 237"/>
                <a:gd name="T55" fmla="*/ 265 h 744"/>
                <a:gd name="T56" fmla="*/ 29 w 237"/>
                <a:gd name="T57" fmla="*/ 282 h 744"/>
                <a:gd name="T58" fmla="*/ 10 w 237"/>
                <a:gd name="T59" fmla="*/ 316 h 744"/>
                <a:gd name="T60" fmla="*/ 10 w 237"/>
                <a:gd name="T61" fmla="*/ 304 h 744"/>
                <a:gd name="T62" fmla="*/ 19 w 237"/>
                <a:gd name="T63" fmla="*/ 270 h 744"/>
                <a:gd name="T64" fmla="*/ 10 w 237"/>
                <a:gd name="T65" fmla="*/ 265 h 744"/>
                <a:gd name="T66" fmla="*/ 0 w 237"/>
                <a:gd name="T67" fmla="*/ 259 h 744"/>
                <a:gd name="T68" fmla="*/ 39 w 237"/>
                <a:gd name="T69" fmla="*/ 197 h 744"/>
                <a:gd name="T70" fmla="*/ 29 w 237"/>
                <a:gd name="T71" fmla="*/ 197 h 744"/>
                <a:gd name="T72" fmla="*/ 39 w 237"/>
                <a:gd name="T73" fmla="*/ 180 h 744"/>
                <a:gd name="T74" fmla="*/ 69 w 237"/>
                <a:gd name="T75" fmla="*/ 141 h 744"/>
                <a:gd name="T76" fmla="*/ 59 w 237"/>
                <a:gd name="T77" fmla="*/ 146 h 744"/>
                <a:gd name="T78" fmla="*/ 99 w 237"/>
                <a:gd name="T79" fmla="*/ 101 h 744"/>
                <a:gd name="T80" fmla="*/ 99 w 237"/>
                <a:gd name="T81" fmla="*/ 96 h 744"/>
                <a:gd name="T82" fmla="*/ 128 w 237"/>
                <a:gd name="T83" fmla="*/ 79 h 744"/>
                <a:gd name="T84" fmla="*/ 148 w 237"/>
                <a:gd name="T85" fmla="*/ 51 h 744"/>
                <a:gd name="T86" fmla="*/ 178 w 237"/>
                <a:gd name="T87" fmla="*/ 34 h 744"/>
                <a:gd name="T88" fmla="*/ 207 w 237"/>
                <a:gd name="T89" fmla="*/ 0 h 744"/>
                <a:gd name="T90" fmla="*/ 188 w 237"/>
                <a:gd name="T91" fmla="*/ 5 h 744"/>
                <a:gd name="T92" fmla="*/ 168 w 237"/>
                <a:gd name="T93" fmla="*/ 28 h 744"/>
                <a:gd name="T94" fmla="*/ 148 w 237"/>
                <a:gd name="T95" fmla="*/ 45 h 744"/>
                <a:gd name="T96" fmla="*/ 128 w 237"/>
                <a:gd name="T97" fmla="*/ 51 h 744"/>
                <a:gd name="T98" fmla="*/ 118 w 237"/>
                <a:gd name="T99" fmla="*/ 79 h 744"/>
                <a:gd name="T100" fmla="*/ 99 w 237"/>
                <a:gd name="T101" fmla="*/ 73 h 744"/>
                <a:gd name="T102" fmla="*/ 69 w 237"/>
                <a:gd name="T103" fmla="*/ 107 h 744"/>
                <a:gd name="T104" fmla="*/ 59 w 237"/>
                <a:gd name="T105" fmla="*/ 135 h 744"/>
                <a:gd name="T106" fmla="*/ 59 w 237"/>
                <a:gd name="T107" fmla="*/ 118 h 744"/>
                <a:gd name="T108" fmla="*/ 49 w 237"/>
                <a:gd name="T109" fmla="*/ 124 h 744"/>
                <a:gd name="T110" fmla="*/ 39 w 237"/>
                <a:gd name="T111" fmla="*/ 152 h 744"/>
                <a:gd name="T112" fmla="*/ 29 w 237"/>
                <a:gd name="T113" fmla="*/ 175 h 744"/>
                <a:gd name="T114" fmla="*/ 19 w 237"/>
                <a:gd name="T115" fmla="*/ 163 h 744"/>
                <a:gd name="T116" fmla="*/ 0 w 237"/>
                <a:gd name="T117" fmla="*/ 203 h 744"/>
                <a:gd name="T118" fmla="*/ 10 w 237"/>
                <a:gd name="T119" fmla="*/ 220 h 744"/>
                <a:gd name="T120" fmla="*/ 0 w 237"/>
                <a:gd name="T121" fmla="*/ 225 h 744"/>
                <a:gd name="T122" fmla="*/ 10 w 237"/>
                <a:gd name="T123" fmla="*/ 389 h 744"/>
                <a:gd name="T124" fmla="*/ 0 w 237"/>
                <a:gd name="T125" fmla="*/ 507 h 7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37"/>
                <a:gd name="T190" fmla="*/ 0 h 744"/>
                <a:gd name="T191" fmla="*/ 237 w 237"/>
                <a:gd name="T192" fmla="*/ 744 h 7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37" h="744">
                  <a:moveTo>
                    <a:pt x="0" y="513"/>
                  </a:moveTo>
                  <a:lnTo>
                    <a:pt x="0" y="558"/>
                  </a:lnTo>
                  <a:lnTo>
                    <a:pt x="0" y="564"/>
                  </a:lnTo>
                  <a:lnTo>
                    <a:pt x="10" y="569"/>
                  </a:lnTo>
                  <a:lnTo>
                    <a:pt x="19" y="575"/>
                  </a:lnTo>
                  <a:lnTo>
                    <a:pt x="29" y="581"/>
                  </a:lnTo>
                  <a:lnTo>
                    <a:pt x="39" y="586"/>
                  </a:lnTo>
                  <a:lnTo>
                    <a:pt x="49" y="592"/>
                  </a:lnTo>
                  <a:lnTo>
                    <a:pt x="59" y="598"/>
                  </a:lnTo>
                  <a:lnTo>
                    <a:pt x="69" y="603"/>
                  </a:lnTo>
                  <a:lnTo>
                    <a:pt x="69" y="609"/>
                  </a:lnTo>
                  <a:lnTo>
                    <a:pt x="59" y="609"/>
                  </a:lnTo>
                  <a:lnTo>
                    <a:pt x="59" y="603"/>
                  </a:lnTo>
                  <a:lnTo>
                    <a:pt x="49" y="603"/>
                  </a:lnTo>
                  <a:lnTo>
                    <a:pt x="39" y="598"/>
                  </a:lnTo>
                  <a:lnTo>
                    <a:pt x="29" y="592"/>
                  </a:lnTo>
                  <a:lnTo>
                    <a:pt x="19" y="592"/>
                  </a:lnTo>
                  <a:lnTo>
                    <a:pt x="19" y="586"/>
                  </a:lnTo>
                  <a:lnTo>
                    <a:pt x="39" y="603"/>
                  </a:lnTo>
                  <a:lnTo>
                    <a:pt x="59" y="620"/>
                  </a:lnTo>
                  <a:lnTo>
                    <a:pt x="79" y="637"/>
                  </a:lnTo>
                  <a:lnTo>
                    <a:pt x="99" y="648"/>
                  </a:lnTo>
                  <a:lnTo>
                    <a:pt x="128" y="665"/>
                  </a:lnTo>
                  <a:lnTo>
                    <a:pt x="148" y="682"/>
                  </a:lnTo>
                  <a:lnTo>
                    <a:pt x="178" y="710"/>
                  </a:lnTo>
                  <a:lnTo>
                    <a:pt x="207" y="744"/>
                  </a:lnTo>
                  <a:lnTo>
                    <a:pt x="207" y="739"/>
                  </a:lnTo>
                  <a:lnTo>
                    <a:pt x="217" y="739"/>
                  </a:lnTo>
                  <a:lnTo>
                    <a:pt x="217" y="733"/>
                  </a:lnTo>
                  <a:lnTo>
                    <a:pt x="188" y="710"/>
                  </a:lnTo>
                  <a:lnTo>
                    <a:pt x="168" y="682"/>
                  </a:lnTo>
                  <a:lnTo>
                    <a:pt x="148" y="665"/>
                  </a:lnTo>
                  <a:lnTo>
                    <a:pt x="128" y="643"/>
                  </a:lnTo>
                  <a:lnTo>
                    <a:pt x="118" y="620"/>
                  </a:lnTo>
                  <a:lnTo>
                    <a:pt x="109" y="603"/>
                  </a:lnTo>
                  <a:lnTo>
                    <a:pt x="89" y="581"/>
                  </a:lnTo>
                  <a:lnTo>
                    <a:pt x="79" y="564"/>
                  </a:lnTo>
                  <a:lnTo>
                    <a:pt x="79" y="569"/>
                  </a:lnTo>
                  <a:lnTo>
                    <a:pt x="79" y="575"/>
                  </a:lnTo>
                  <a:lnTo>
                    <a:pt x="79" y="581"/>
                  </a:lnTo>
                  <a:lnTo>
                    <a:pt x="79" y="586"/>
                  </a:lnTo>
                  <a:lnTo>
                    <a:pt x="79" y="592"/>
                  </a:lnTo>
                  <a:lnTo>
                    <a:pt x="69" y="592"/>
                  </a:lnTo>
                  <a:lnTo>
                    <a:pt x="69" y="586"/>
                  </a:lnTo>
                  <a:lnTo>
                    <a:pt x="59" y="581"/>
                  </a:lnTo>
                  <a:lnTo>
                    <a:pt x="59" y="575"/>
                  </a:lnTo>
                  <a:lnTo>
                    <a:pt x="59" y="569"/>
                  </a:lnTo>
                  <a:lnTo>
                    <a:pt x="59" y="564"/>
                  </a:lnTo>
                  <a:lnTo>
                    <a:pt x="59" y="558"/>
                  </a:lnTo>
                  <a:lnTo>
                    <a:pt x="59" y="547"/>
                  </a:lnTo>
                  <a:lnTo>
                    <a:pt x="59" y="536"/>
                  </a:lnTo>
                  <a:lnTo>
                    <a:pt x="59" y="524"/>
                  </a:lnTo>
                  <a:lnTo>
                    <a:pt x="49" y="513"/>
                  </a:lnTo>
                  <a:lnTo>
                    <a:pt x="49" y="502"/>
                  </a:lnTo>
                  <a:lnTo>
                    <a:pt x="39" y="485"/>
                  </a:lnTo>
                  <a:lnTo>
                    <a:pt x="39" y="474"/>
                  </a:lnTo>
                  <a:lnTo>
                    <a:pt x="29" y="462"/>
                  </a:lnTo>
                  <a:lnTo>
                    <a:pt x="29" y="468"/>
                  </a:lnTo>
                  <a:lnTo>
                    <a:pt x="29" y="474"/>
                  </a:lnTo>
                  <a:lnTo>
                    <a:pt x="29" y="479"/>
                  </a:lnTo>
                  <a:lnTo>
                    <a:pt x="19" y="485"/>
                  </a:lnTo>
                  <a:lnTo>
                    <a:pt x="19" y="490"/>
                  </a:lnTo>
                  <a:lnTo>
                    <a:pt x="10" y="490"/>
                  </a:lnTo>
                  <a:lnTo>
                    <a:pt x="10" y="485"/>
                  </a:lnTo>
                  <a:lnTo>
                    <a:pt x="0" y="479"/>
                  </a:lnTo>
                  <a:lnTo>
                    <a:pt x="0" y="474"/>
                  </a:lnTo>
                  <a:lnTo>
                    <a:pt x="10" y="468"/>
                  </a:lnTo>
                  <a:lnTo>
                    <a:pt x="19" y="468"/>
                  </a:lnTo>
                  <a:lnTo>
                    <a:pt x="19" y="462"/>
                  </a:lnTo>
                  <a:lnTo>
                    <a:pt x="29" y="462"/>
                  </a:lnTo>
                  <a:lnTo>
                    <a:pt x="29" y="457"/>
                  </a:lnTo>
                  <a:lnTo>
                    <a:pt x="29" y="451"/>
                  </a:lnTo>
                  <a:lnTo>
                    <a:pt x="39" y="445"/>
                  </a:lnTo>
                  <a:lnTo>
                    <a:pt x="39" y="440"/>
                  </a:lnTo>
                  <a:lnTo>
                    <a:pt x="39" y="434"/>
                  </a:lnTo>
                  <a:lnTo>
                    <a:pt x="39" y="428"/>
                  </a:lnTo>
                  <a:lnTo>
                    <a:pt x="29" y="423"/>
                  </a:lnTo>
                  <a:lnTo>
                    <a:pt x="29" y="417"/>
                  </a:lnTo>
                  <a:lnTo>
                    <a:pt x="29" y="411"/>
                  </a:lnTo>
                  <a:lnTo>
                    <a:pt x="29" y="400"/>
                  </a:lnTo>
                  <a:lnTo>
                    <a:pt x="29" y="395"/>
                  </a:lnTo>
                  <a:lnTo>
                    <a:pt x="39" y="383"/>
                  </a:lnTo>
                  <a:lnTo>
                    <a:pt x="29" y="383"/>
                  </a:lnTo>
                  <a:lnTo>
                    <a:pt x="19" y="383"/>
                  </a:lnTo>
                  <a:lnTo>
                    <a:pt x="10" y="383"/>
                  </a:lnTo>
                  <a:lnTo>
                    <a:pt x="19" y="378"/>
                  </a:lnTo>
                  <a:lnTo>
                    <a:pt x="29" y="378"/>
                  </a:lnTo>
                  <a:lnTo>
                    <a:pt x="29" y="372"/>
                  </a:lnTo>
                  <a:lnTo>
                    <a:pt x="39" y="372"/>
                  </a:lnTo>
                  <a:lnTo>
                    <a:pt x="39" y="366"/>
                  </a:lnTo>
                  <a:lnTo>
                    <a:pt x="39" y="361"/>
                  </a:lnTo>
                  <a:lnTo>
                    <a:pt x="49" y="355"/>
                  </a:lnTo>
                  <a:lnTo>
                    <a:pt x="49" y="349"/>
                  </a:lnTo>
                  <a:lnTo>
                    <a:pt x="49" y="344"/>
                  </a:lnTo>
                  <a:lnTo>
                    <a:pt x="49" y="338"/>
                  </a:lnTo>
                  <a:lnTo>
                    <a:pt x="49" y="333"/>
                  </a:lnTo>
                  <a:lnTo>
                    <a:pt x="49" y="327"/>
                  </a:lnTo>
                  <a:lnTo>
                    <a:pt x="49" y="321"/>
                  </a:lnTo>
                  <a:lnTo>
                    <a:pt x="49" y="327"/>
                  </a:lnTo>
                  <a:lnTo>
                    <a:pt x="39" y="327"/>
                  </a:lnTo>
                  <a:lnTo>
                    <a:pt x="39" y="333"/>
                  </a:lnTo>
                  <a:lnTo>
                    <a:pt x="29" y="333"/>
                  </a:lnTo>
                  <a:lnTo>
                    <a:pt x="29" y="327"/>
                  </a:lnTo>
                  <a:lnTo>
                    <a:pt x="29" y="321"/>
                  </a:lnTo>
                  <a:lnTo>
                    <a:pt x="39" y="316"/>
                  </a:lnTo>
                  <a:lnTo>
                    <a:pt x="49" y="316"/>
                  </a:lnTo>
                  <a:lnTo>
                    <a:pt x="59" y="316"/>
                  </a:lnTo>
                  <a:lnTo>
                    <a:pt x="59" y="310"/>
                  </a:lnTo>
                  <a:lnTo>
                    <a:pt x="69" y="310"/>
                  </a:lnTo>
                  <a:lnTo>
                    <a:pt x="69" y="304"/>
                  </a:lnTo>
                  <a:lnTo>
                    <a:pt x="79" y="299"/>
                  </a:lnTo>
                  <a:lnTo>
                    <a:pt x="79" y="293"/>
                  </a:lnTo>
                  <a:lnTo>
                    <a:pt x="79" y="287"/>
                  </a:lnTo>
                  <a:lnTo>
                    <a:pt x="79" y="276"/>
                  </a:lnTo>
                  <a:lnTo>
                    <a:pt x="89" y="270"/>
                  </a:lnTo>
                  <a:lnTo>
                    <a:pt x="79" y="270"/>
                  </a:lnTo>
                  <a:lnTo>
                    <a:pt x="79" y="276"/>
                  </a:lnTo>
                  <a:lnTo>
                    <a:pt x="69" y="276"/>
                  </a:lnTo>
                  <a:lnTo>
                    <a:pt x="69" y="270"/>
                  </a:lnTo>
                  <a:lnTo>
                    <a:pt x="69" y="265"/>
                  </a:lnTo>
                  <a:lnTo>
                    <a:pt x="79" y="259"/>
                  </a:lnTo>
                  <a:lnTo>
                    <a:pt x="89" y="254"/>
                  </a:lnTo>
                  <a:lnTo>
                    <a:pt x="99" y="254"/>
                  </a:lnTo>
                  <a:lnTo>
                    <a:pt x="109" y="248"/>
                  </a:lnTo>
                  <a:lnTo>
                    <a:pt x="109" y="242"/>
                  </a:lnTo>
                  <a:lnTo>
                    <a:pt x="118" y="237"/>
                  </a:lnTo>
                  <a:lnTo>
                    <a:pt x="128" y="231"/>
                  </a:lnTo>
                  <a:lnTo>
                    <a:pt x="128" y="220"/>
                  </a:lnTo>
                  <a:lnTo>
                    <a:pt x="128" y="225"/>
                  </a:lnTo>
                  <a:lnTo>
                    <a:pt x="118" y="225"/>
                  </a:lnTo>
                  <a:lnTo>
                    <a:pt x="118" y="220"/>
                  </a:lnTo>
                  <a:lnTo>
                    <a:pt x="118" y="214"/>
                  </a:lnTo>
                  <a:lnTo>
                    <a:pt x="128" y="214"/>
                  </a:lnTo>
                  <a:lnTo>
                    <a:pt x="138" y="208"/>
                  </a:lnTo>
                  <a:lnTo>
                    <a:pt x="148" y="208"/>
                  </a:lnTo>
                  <a:lnTo>
                    <a:pt x="148" y="203"/>
                  </a:lnTo>
                  <a:lnTo>
                    <a:pt x="158" y="203"/>
                  </a:lnTo>
                  <a:lnTo>
                    <a:pt x="158" y="197"/>
                  </a:lnTo>
                  <a:lnTo>
                    <a:pt x="168" y="197"/>
                  </a:lnTo>
                  <a:lnTo>
                    <a:pt x="168" y="192"/>
                  </a:lnTo>
                  <a:lnTo>
                    <a:pt x="178" y="186"/>
                  </a:lnTo>
                  <a:lnTo>
                    <a:pt x="168" y="186"/>
                  </a:lnTo>
                  <a:lnTo>
                    <a:pt x="168" y="180"/>
                  </a:lnTo>
                  <a:lnTo>
                    <a:pt x="178" y="180"/>
                  </a:lnTo>
                  <a:lnTo>
                    <a:pt x="178" y="175"/>
                  </a:lnTo>
                  <a:lnTo>
                    <a:pt x="188" y="175"/>
                  </a:lnTo>
                  <a:lnTo>
                    <a:pt x="198" y="169"/>
                  </a:lnTo>
                  <a:lnTo>
                    <a:pt x="207" y="163"/>
                  </a:lnTo>
                  <a:lnTo>
                    <a:pt x="217" y="158"/>
                  </a:lnTo>
                  <a:lnTo>
                    <a:pt x="217" y="152"/>
                  </a:lnTo>
                  <a:lnTo>
                    <a:pt x="227" y="152"/>
                  </a:lnTo>
                  <a:lnTo>
                    <a:pt x="227" y="146"/>
                  </a:lnTo>
                  <a:lnTo>
                    <a:pt x="237" y="141"/>
                  </a:lnTo>
                  <a:lnTo>
                    <a:pt x="227" y="141"/>
                  </a:lnTo>
                  <a:lnTo>
                    <a:pt x="227" y="146"/>
                  </a:lnTo>
                  <a:lnTo>
                    <a:pt x="217" y="146"/>
                  </a:lnTo>
                  <a:lnTo>
                    <a:pt x="207" y="152"/>
                  </a:lnTo>
                  <a:lnTo>
                    <a:pt x="198" y="152"/>
                  </a:lnTo>
                  <a:lnTo>
                    <a:pt x="188" y="158"/>
                  </a:lnTo>
                  <a:lnTo>
                    <a:pt x="188" y="163"/>
                  </a:lnTo>
                  <a:lnTo>
                    <a:pt x="178" y="163"/>
                  </a:lnTo>
                  <a:lnTo>
                    <a:pt x="178" y="169"/>
                  </a:lnTo>
                  <a:lnTo>
                    <a:pt x="178" y="175"/>
                  </a:lnTo>
                  <a:lnTo>
                    <a:pt x="168" y="175"/>
                  </a:lnTo>
                  <a:lnTo>
                    <a:pt x="168" y="180"/>
                  </a:lnTo>
                  <a:lnTo>
                    <a:pt x="158" y="180"/>
                  </a:lnTo>
                  <a:lnTo>
                    <a:pt x="158" y="175"/>
                  </a:lnTo>
                  <a:lnTo>
                    <a:pt x="168" y="175"/>
                  </a:lnTo>
                  <a:lnTo>
                    <a:pt x="168" y="169"/>
                  </a:lnTo>
                  <a:lnTo>
                    <a:pt x="158" y="169"/>
                  </a:lnTo>
                  <a:lnTo>
                    <a:pt x="158" y="175"/>
                  </a:lnTo>
                  <a:lnTo>
                    <a:pt x="148" y="175"/>
                  </a:lnTo>
                  <a:lnTo>
                    <a:pt x="148" y="180"/>
                  </a:lnTo>
                  <a:lnTo>
                    <a:pt x="138" y="180"/>
                  </a:lnTo>
                  <a:lnTo>
                    <a:pt x="138" y="186"/>
                  </a:lnTo>
                  <a:lnTo>
                    <a:pt x="128" y="192"/>
                  </a:lnTo>
                  <a:lnTo>
                    <a:pt x="128" y="197"/>
                  </a:lnTo>
                  <a:lnTo>
                    <a:pt x="118" y="197"/>
                  </a:lnTo>
                  <a:lnTo>
                    <a:pt x="118" y="203"/>
                  </a:lnTo>
                  <a:lnTo>
                    <a:pt x="118" y="208"/>
                  </a:lnTo>
                  <a:lnTo>
                    <a:pt x="118" y="214"/>
                  </a:lnTo>
                  <a:lnTo>
                    <a:pt x="118" y="220"/>
                  </a:lnTo>
                  <a:lnTo>
                    <a:pt x="109" y="220"/>
                  </a:lnTo>
                  <a:lnTo>
                    <a:pt x="99" y="220"/>
                  </a:lnTo>
                  <a:lnTo>
                    <a:pt x="99" y="214"/>
                  </a:lnTo>
                  <a:lnTo>
                    <a:pt x="109" y="208"/>
                  </a:lnTo>
                  <a:lnTo>
                    <a:pt x="99" y="214"/>
                  </a:lnTo>
                  <a:lnTo>
                    <a:pt x="89" y="220"/>
                  </a:lnTo>
                  <a:lnTo>
                    <a:pt x="89" y="225"/>
                  </a:lnTo>
                  <a:lnTo>
                    <a:pt x="79" y="225"/>
                  </a:lnTo>
                  <a:lnTo>
                    <a:pt x="79" y="231"/>
                  </a:lnTo>
                  <a:lnTo>
                    <a:pt x="69" y="237"/>
                  </a:lnTo>
                  <a:lnTo>
                    <a:pt x="69" y="242"/>
                  </a:lnTo>
                  <a:lnTo>
                    <a:pt x="69" y="248"/>
                  </a:lnTo>
                  <a:lnTo>
                    <a:pt x="69" y="254"/>
                  </a:lnTo>
                  <a:lnTo>
                    <a:pt x="69" y="259"/>
                  </a:lnTo>
                  <a:lnTo>
                    <a:pt x="59" y="265"/>
                  </a:lnTo>
                  <a:lnTo>
                    <a:pt x="59" y="270"/>
                  </a:lnTo>
                  <a:lnTo>
                    <a:pt x="59" y="276"/>
                  </a:lnTo>
                  <a:lnTo>
                    <a:pt x="49" y="276"/>
                  </a:lnTo>
                  <a:lnTo>
                    <a:pt x="49" y="270"/>
                  </a:lnTo>
                  <a:lnTo>
                    <a:pt x="49" y="265"/>
                  </a:lnTo>
                  <a:lnTo>
                    <a:pt x="49" y="259"/>
                  </a:lnTo>
                  <a:lnTo>
                    <a:pt x="49" y="254"/>
                  </a:lnTo>
                  <a:lnTo>
                    <a:pt x="39" y="259"/>
                  </a:lnTo>
                  <a:lnTo>
                    <a:pt x="39" y="265"/>
                  </a:lnTo>
                  <a:lnTo>
                    <a:pt x="29" y="270"/>
                  </a:lnTo>
                  <a:lnTo>
                    <a:pt x="29" y="276"/>
                  </a:lnTo>
                  <a:lnTo>
                    <a:pt x="29" y="282"/>
                  </a:lnTo>
                  <a:lnTo>
                    <a:pt x="29" y="287"/>
                  </a:lnTo>
                  <a:lnTo>
                    <a:pt x="19" y="287"/>
                  </a:lnTo>
                  <a:lnTo>
                    <a:pt x="19" y="293"/>
                  </a:lnTo>
                  <a:lnTo>
                    <a:pt x="19" y="299"/>
                  </a:lnTo>
                  <a:lnTo>
                    <a:pt x="19" y="304"/>
                  </a:lnTo>
                  <a:lnTo>
                    <a:pt x="19" y="310"/>
                  </a:lnTo>
                  <a:lnTo>
                    <a:pt x="10" y="310"/>
                  </a:lnTo>
                  <a:lnTo>
                    <a:pt x="10" y="316"/>
                  </a:lnTo>
                  <a:lnTo>
                    <a:pt x="10" y="321"/>
                  </a:lnTo>
                  <a:lnTo>
                    <a:pt x="10" y="316"/>
                  </a:lnTo>
                  <a:lnTo>
                    <a:pt x="0" y="316"/>
                  </a:lnTo>
                  <a:lnTo>
                    <a:pt x="10" y="310"/>
                  </a:lnTo>
                  <a:lnTo>
                    <a:pt x="10" y="304"/>
                  </a:lnTo>
                  <a:lnTo>
                    <a:pt x="10" y="299"/>
                  </a:lnTo>
                  <a:lnTo>
                    <a:pt x="10" y="293"/>
                  </a:lnTo>
                  <a:lnTo>
                    <a:pt x="19" y="293"/>
                  </a:lnTo>
                  <a:lnTo>
                    <a:pt x="19" y="287"/>
                  </a:lnTo>
                  <a:lnTo>
                    <a:pt x="19" y="282"/>
                  </a:lnTo>
                  <a:lnTo>
                    <a:pt x="19" y="276"/>
                  </a:lnTo>
                  <a:lnTo>
                    <a:pt x="19" y="270"/>
                  </a:lnTo>
                  <a:lnTo>
                    <a:pt x="19" y="265"/>
                  </a:lnTo>
                  <a:lnTo>
                    <a:pt x="19" y="259"/>
                  </a:lnTo>
                  <a:lnTo>
                    <a:pt x="19" y="254"/>
                  </a:lnTo>
                  <a:lnTo>
                    <a:pt x="19" y="259"/>
                  </a:lnTo>
                  <a:lnTo>
                    <a:pt x="10" y="265"/>
                  </a:lnTo>
                  <a:lnTo>
                    <a:pt x="0" y="270"/>
                  </a:lnTo>
                  <a:lnTo>
                    <a:pt x="0" y="265"/>
                  </a:lnTo>
                  <a:lnTo>
                    <a:pt x="0" y="259"/>
                  </a:lnTo>
                  <a:lnTo>
                    <a:pt x="10" y="254"/>
                  </a:lnTo>
                  <a:lnTo>
                    <a:pt x="10" y="248"/>
                  </a:lnTo>
                  <a:lnTo>
                    <a:pt x="19" y="242"/>
                  </a:lnTo>
                  <a:lnTo>
                    <a:pt x="19" y="237"/>
                  </a:lnTo>
                  <a:lnTo>
                    <a:pt x="29" y="231"/>
                  </a:lnTo>
                  <a:lnTo>
                    <a:pt x="29" y="220"/>
                  </a:lnTo>
                  <a:lnTo>
                    <a:pt x="39" y="214"/>
                  </a:lnTo>
                  <a:lnTo>
                    <a:pt x="39" y="208"/>
                  </a:lnTo>
                  <a:lnTo>
                    <a:pt x="39" y="203"/>
                  </a:lnTo>
                  <a:lnTo>
                    <a:pt x="39" y="197"/>
                  </a:lnTo>
                  <a:lnTo>
                    <a:pt x="49" y="192"/>
                  </a:lnTo>
                  <a:lnTo>
                    <a:pt x="39" y="192"/>
                  </a:lnTo>
                  <a:lnTo>
                    <a:pt x="39" y="197"/>
                  </a:lnTo>
                  <a:lnTo>
                    <a:pt x="29" y="197"/>
                  </a:lnTo>
                  <a:lnTo>
                    <a:pt x="29" y="192"/>
                  </a:lnTo>
                  <a:lnTo>
                    <a:pt x="39" y="186"/>
                  </a:lnTo>
                  <a:lnTo>
                    <a:pt x="39" y="180"/>
                  </a:lnTo>
                  <a:lnTo>
                    <a:pt x="49" y="175"/>
                  </a:lnTo>
                  <a:lnTo>
                    <a:pt x="49" y="169"/>
                  </a:lnTo>
                  <a:lnTo>
                    <a:pt x="59" y="169"/>
                  </a:lnTo>
                  <a:lnTo>
                    <a:pt x="59" y="163"/>
                  </a:lnTo>
                  <a:lnTo>
                    <a:pt x="59" y="158"/>
                  </a:lnTo>
                  <a:lnTo>
                    <a:pt x="69" y="158"/>
                  </a:lnTo>
                  <a:lnTo>
                    <a:pt x="69" y="152"/>
                  </a:lnTo>
                  <a:lnTo>
                    <a:pt x="69" y="146"/>
                  </a:lnTo>
                  <a:lnTo>
                    <a:pt x="69" y="141"/>
                  </a:lnTo>
                  <a:lnTo>
                    <a:pt x="69" y="146"/>
                  </a:lnTo>
                  <a:lnTo>
                    <a:pt x="59" y="146"/>
                  </a:lnTo>
                  <a:lnTo>
                    <a:pt x="59" y="152"/>
                  </a:lnTo>
                  <a:lnTo>
                    <a:pt x="59" y="146"/>
                  </a:lnTo>
                  <a:lnTo>
                    <a:pt x="59" y="141"/>
                  </a:lnTo>
                  <a:lnTo>
                    <a:pt x="69" y="141"/>
                  </a:lnTo>
                  <a:lnTo>
                    <a:pt x="79" y="135"/>
                  </a:lnTo>
                  <a:lnTo>
                    <a:pt x="79" y="129"/>
                  </a:lnTo>
                  <a:lnTo>
                    <a:pt x="89" y="124"/>
                  </a:lnTo>
                  <a:lnTo>
                    <a:pt x="89" y="118"/>
                  </a:lnTo>
                  <a:lnTo>
                    <a:pt x="99" y="113"/>
                  </a:lnTo>
                  <a:lnTo>
                    <a:pt x="99" y="107"/>
                  </a:lnTo>
                  <a:lnTo>
                    <a:pt x="109" y="101"/>
                  </a:lnTo>
                  <a:lnTo>
                    <a:pt x="99" y="101"/>
                  </a:lnTo>
                  <a:lnTo>
                    <a:pt x="99" y="107"/>
                  </a:lnTo>
                  <a:lnTo>
                    <a:pt x="99" y="101"/>
                  </a:lnTo>
                  <a:lnTo>
                    <a:pt x="99" y="96"/>
                  </a:lnTo>
                  <a:lnTo>
                    <a:pt x="109" y="96"/>
                  </a:lnTo>
                  <a:lnTo>
                    <a:pt x="109" y="90"/>
                  </a:lnTo>
                  <a:lnTo>
                    <a:pt x="118" y="90"/>
                  </a:lnTo>
                  <a:lnTo>
                    <a:pt x="118" y="84"/>
                  </a:lnTo>
                  <a:lnTo>
                    <a:pt x="128" y="84"/>
                  </a:lnTo>
                  <a:lnTo>
                    <a:pt x="128" y="79"/>
                  </a:lnTo>
                  <a:lnTo>
                    <a:pt x="138" y="79"/>
                  </a:lnTo>
                  <a:lnTo>
                    <a:pt x="138" y="73"/>
                  </a:lnTo>
                  <a:lnTo>
                    <a:pt x="138" y="67"/>
                  </a:lnTo>
                  <a:lnTo>
                    <a:pt x="148" y="62"/>
                  </a:lnTo>
                  <a:lnTo>
                    <a:pt x="148" y="56"/>
                  </a:lnTo>
                  <a:lnTo>
                    <a:pt x="148" y="51"/>
                  </a:lnTo>
                  <a:lnTo>
                    <a:pt x="148" y="45"/>
                  </a:lnTo>
                  <a:lnTo>
                    <a:pt x="158" y="45"/>
                  </a:lnTo>
                  <a:lnTo>
                    <a:pt x="158" y="39"/>
                  </a:lnTo>
                  <a:lnTo>
                    <a:pt x="168" y="39"/>
                  </a:lnTo>
                  <a:lnTo>
                    <a:pt x="168" y="34"/>
                  </a:lnTo>
                  <a:lnTo>
                    <a:pt x="178" y="34"/>
                  </a:lnTo>
                  <a:lnTo>
                    <a:pt x="178" y="28"/>
                  </a:lnTo>
                  <a:lnTo>
                    <a:pt x="188" y="22"/>
                  </a:lnTo>
                  <a:lnTo>
                    <a:pt x="188" y="17"/>
                  </a:lnTo>
                  <a:lnTo>
                    <a:pt x="198" y="17"/>
                  </a:lnTo>
                  <a:lnTo>
                    <a:pt x="198" y="11"/>
                  </a:lnTo>
                  <a:lnTo>
                    <a:pt x="207" y="5"/>
                  </a:lnTo>
                  <a:lnTo>
                    <a:pt x="207" y="0"/>
                  </a:lnTo>
                  <a:lnTo>
                    <a:pt x="198" y="0"/>
                  </a:lnTo>
                  <a:lnTo>
                    <a:pt x="198" y="5"/>
                  </a:lnTo>
                  <a:lnTo>
                    <a:pt x="188" y="5"/>
                  </a:lnTo>
                  <a:lnTo>
                    <a:pt x="188" y="11"/>
                  </a:lnTo>
                  <a:lnTo>
                    <a:pt x="178" y="11"/>
                  </a:lnTo>
                  <a:lnTo>
                    <a:pt x="178" y="17"/>
                  </a:lnTo>
                  <a:lnTo>
                    <a:pt x="168" y="22"/>
                  </a:lnTo>
                  <a:lnTo>
                    <a:pt x="168" y="28"/>
                  </a:lnTo>
                  <a:lnTo>
                    <a:pt x="168" y="34"/>
                  </a:lnTo>
                  <a:lnTo>
                    <a:pt x="158" y="34"/>
                  </a:lnTo>
                  <a:lnTo>
                    <a:pt x="158" y="39"/>
                  </a:lnTo>
                  <a:lnTo>
                    <a:pt x="148" y="45"/>
                  </a:lnTo>
                  <a:lnTo>
                    <a:pt x="148" y="39"/>
                  </a:lnTo>
                  <a:lnTo>
                    <a:pt x="148" y="34"/>
                  </a:lnTo>
                  <a:lnTo>
                    <a:pt x="148" y="39"/>
                  </a:lnTo>
                  <a:lnTo>
                    <a:pt x="138" y="39"/>
                  </a:lnTo>
                  <a:lnTo>
                    <a:pt x="138" y="45"/>
                  </a:lnTo>
                  <a:lnTo>
                    <a:pt x="128" y="51"/>
                  </a:lnTo>
                  <a:lnTo>
                    <a:pt x="128" y="56"/>
                  </a:lnTo>
                  <a:lnTo>
                    <a:pt x="118" y="62"/>
                  </a:lnTo>
                  <a:lnTo>
                    <a:pt x="118" y="67"/>
                  </a:lnTo>
                  <a:lnTo>
                    <a:pt x="118" y="73"/>
                  </a:lnTo>
                  <a:lnTo>
                    <a:pt x="118" y="79"/>
                  </a:lnTo>
                  <a:lnTo>
                    <a:pt x="109" y="79"/>
                  </a:lnTo>
                  <a:lnTo>
                    <a:pt x="109" y="84"/>
                  </a:lnTo>
                  <a:lnTo>
                    <a:pt x="99" y="84"/>
                  </a:lnTo>
                  <a:lnTo>
                    <a:pt x="99" y="79"/>
                  </a:lnTo>
                  <a:lnTo>
                    <a:pt x="99" y="73"/>
                  </a:lnTo>
                  <a:lnTo>
                    <a:pt x="109" y="73"/>
                  </a:lnTo>
                  <a:lnTo>
                    <a:pt x="99" y="73"/>
                  </a:lnTo>
                  <a:lnTo>
                    <a:pt x="99" y="79"/>
                  </a:lnTo>
                  <a:lnTo>
                    <a:pt x="89" y="79"/>
                  </a:lnTo>
                  <a:lnTo>
                    <a:pt x="89" y="84"/>
                  </a:lnTo>
                  <a:lnTo>
                    <a:pt x="89" y="90"/>
                  </a:lnTo>
                  <a:lnTo>
                    <a:pt x="79" y="90"/>
                  </a:lnTo>
                  <a:lnTo>
                    <a:pt x="79" y="96"/>
                  </a:lnTo>
                  <a:lnTo>
                    <a:pt x="79" y="101"/>
                  </a:lnTo>
                  <a:lnTo>
                    <a:pt x="69" y="107"/>
                  </a:lnTo>
                  <a:lnTo>
                    <a:pt x="69" y="113"/>
                  </a:lnTo>
                  <a:lnTo>
                    <a:pt x="69" y="118"/>
                  </a:lnTo>
                  <a:lnTo>
                    <a:pt x="69" y="124"/>
                  </a:lnTo>
                  <a:lnTo>
                    <a:pt x="69" y="129"/>
                  </a:lnTo>
                  <a:lnTo>
                    <a:pt x="59" y="135"/>
                  </a:lnTo>
                  <a:lnTo>
                    <a:pt x="59" y="129"/>
                  </a:lnTo>
                  <a:lnTo>
                    <a:pt x="59" y="124"/>
                  </a:lnTo>
                  <a:lnTo>
                    <a:pt x="59" y="118"/>
                  </a:lnTo>
                  <a:lnTo>
                    <a:pt x="59" y="113"/>
                  </a:lnTo>
                  <a:lnTo>
                    <a:pt x="49" y="113"/>
                  </a:lnTo>
                  <a:lnTo>
                    <a:pt x="49" y="118"/>
                  </a:lnTo>
                  <a:lnTo>
                    <a:pt x="49" y="124"/>
                  </a:lnTo>
                  <a:lnTo>
                    <a:pt x="49" y="129"/>
                  </a:lnTo>
                  <a:lnTo>
                    <a:pt x="39" y="129"/>
                  </a:lnTo>
                  <a:lnTo>
                    <a:pt x="39" y="135"/>
                  </a:lnTo>
                  <a:lnTo>
                    <a:pt x="39" y="141"/>
                  </a:lnTo>
                  <a:lnTo>
                    <a:pt x="39" y="146"/>
                  </a:lnTo>
                  <a:lnTo>
                    <a:pt x="39" y="152"/>
                  </a:lnTo>
                  <a:lnTo>
                    <a:pt x="39" y="158"/>
                  </a:lnTo>
                  <a:lnTo>
                    <a:pt x="39" y="163"/>
                  </a:lnTo>
                  <a:lnTo>
                    <a:pt x="39" y="169"/>
                  </a:lnTo>
                  <a:lnTo>
                    <a:pt x="39" y="175"/>
                  </a:lnTo>
                  <a:lnTo>
                    <a:pt x="29" y="175"/>
                  </a:lnTo>
                  <a:lnTo>
                    <a:pt x="29" y="180"/>
                  </a:lnTo>
                  <a:lnTo>
                    <a:pt x="29" y="175"/>
                  </a:lnTo>
                  <a:lnTo>
                    <a:pt x="19" y="169"/>
                  </a:lnTo>
                  <a:lnTo>
                    <a:pt x="19" y="163"/>
                  </a:lnTo>
                  <a:lnTo>
                    <a:pt x="19" y="158"/>
                  </a:lnTo>
                  <a:lnTo>
                    <a:pt x="19" y="163"/>
                  </a:lnTo>
                  <a:lnTo>
                    <a:pt x="10" y="169"/>
                  </a:lnTo>
                  <a:lnTo>
                    <a:pt x="10" y="175"/>
                  </a:lnTo>
                  <a:lnTo>
                    <a:pt x="10" y="180"/>
                  </a:lnTo>
                  <a:lnTo>
                    <a:pt x="10" y="186"/>
                  </a:lnTo>
                  <a:lnTo>
                    <a:pt x="10" y="192"/>
                  </a:lnTo>
                  <a:lnTo>
                    <a:pt x="0" y="192"/>
                  </a:lnTo>
                  <a:lnTo>
                    <a:pt x="0" y="197"/>
                  </a:lnTo>
                  <a:lnTo>
                    <a:pt x="0" y="203"/>
                  </a:lnTo>
                  <a:lnTo>
                    <a:pt x="0" y="208"/>
                  </a:lnTo>
                  <a:lnTo>
                    <a:pt x="10" y="214"/>
                  </a:lnTo>
                  <a:lnTo>
                    <a:pt x="10" y="220"/>
                  </a:lnTo>
                  <a:lnTo>
                    <a:pt x="10" y="225"/>
                  </a:lnTo>
                  <a:lnTo>
                    <a:pt x="10" y="231"/>
                  </a:lnTo>
                  <a:lnTo>
                    <a:pt x="0" y="231"/>
                  </a:lnTo>
                  <a:lnTo>
                    <a:pt x="0" y="225"/>
                  </a:lnTo>
                  <a:lnTo>
                    <a:pt x="0" y="220"/>
                  </a:lnTo>
                  <a:lnTo>
                    <a:pt x="0" y="383"/>
                  </a:lnTo>
                  <a:lnTo>
                    <a:pt x="10" y="383"/>
                  </a:lnTo>
                  <a:lnTo>
                    <a:pt x="10" y="389"/>
                  </a:lnTo>
                  <a:lnTo>
                    <a:pt x="0" y="389"/>
                  </a:lnTo>
                  <a:lnTo>
                    <a:pt x="0" y="395"/>
                  </a:lnTo>
                  <a:lnTo>
                    <a:pt x="0" y="400"/>
                  </a:lnTo>
                  <a:lnTo>
                    <a:pt x="0" y="502"/>
                  </a:lnTo>
                  <a:lnTo>
                    <a:pt x="0" y="507"/>
                  </a:lnTo>
                  <a:lnTo>
                    <a:pt x="0" y="5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4" name="Freeform 121"/>
            <p:cNvSpPr>
              <a:spLocks/>
            </p:cNvSpPr>
            <p:nvPr/>
          </p:nvSpPr>
          <p:spPr bwMode="auto">
            <a:xfrm>
              <a:off x="4572" y="3666"/>
              <a:ext cx="70" cy="299"/>
            </a:xfrm>
            <a:custGeom>
              <a:avLst/>
              <a:gdLst>
                <a:gd name="T0" fmla="*/ 70 w 70"/>
                <a:gd name="T1" fmla="*/ 11 h 299"/>
                <a:gd name="T2" fmla="*/ 60 w 70"/>
                <a:gd name="T3" fmla="*/ 0 h 299"/>
                <a:gd name="T4" fmla="*/ 50 w 70"/>
                <a:gd name="T5" fmla="*/ 5 h 299"/>
                <a:gd name="T6" fmla="*/ 50 w 70"/>
                <a:gd name="T7" fmla="*/ 22 h 299"/>
                <a:gd name="T8" fmla="*/ 40 w 70"/>
                <a:gd name="T9" fmla="*/ 34 h 299"/>
                <a:gd name="T10" fmla="*/ 40 w 70"/>
                <a:gd name="T11" fmla="*/ 45 h 299"/>
                <a:gd name="T12" fmla="*/ 50 w 70"/>
                <a:gd name="T13" fmla="*/ 51 h 299"/>
                <a:gd name="T14" fmla="*/ 50 w 70"/>
                <a:gd name="T15" fmla="*/ 62 h 299"/>
                <a:gd name="T16" fmla="*/ 50 w 70"/>
                <a:gd name="T17" fmla="*/ 73 h 299"/>
                <a:gd name="T18" fmla="*/ 50 w 70"/>
                <a:gd name="T19" fmla="*/ 79 h 299"/>
                <a:gd name="T20" fmla="*/ 40 w 70"/>
                <a:gd name="T21" fmla="*/ 67 h 299"/>
                <a:gd name="T22" fmla="*/ 30 w 70"/>
                <a:gd name="T23" fmla="*/ 51 h 299"/>
                <a:gd name="T24" fmla="*/ 20 w 70"/>
                <a:gd name="T25" fmla="*/ 45 h 299"/>
                <a:gd name="T26" fmla="*/ 20 w 70"/>
                <a:gd name="T27" fmla="*/ 56 h 299"/>
                <a:gd name="T28" fmla="*/ 20 w 70"/>
                <a:gd name="T29" fmla="*/ 67 h 299"/>
                <a:gd name="T30" fmla="*/ 20 w 70"/>
                <a:gd name="T31" fmla="*/ 84 h 299"/>
                <a:gd name="T32" fmla="*/ 20 w 70"/>
                <a:gd name="T33" fmla="*/ 101 h 299"/>
                <a:gd name="T34" fmla="*/ 20 w 70"/>
                <a:gd name="T35" fmla="*/ 118 h 299"/>
                <a:gd name="T36" fmla="*/ 30 w 70"/>
                <a:gd name="T37" fmla="*/ 130 h 299"/>
                <a:gd name="T38" fmla="*/ 40 w 70"/>
                <a:gd name="T39" fmla="*/ 130 h 299"/>
                <a:gd name="T40" fmla="*/ 50 w 70"/>
                <a:gd name="T41" fmla="*/ 141 h 299"/>
                <a:gd name="T42" fmla="*/ 50 w 70"/>
                <a:gd name="T43" fmla="*/ 163 h 299"/>
                <a:gd name="T44" fmla="*/ 40 w 70"/>
                <a:gd name="T45" fmla="*/ 163 h 299"/>
                <a:gd name="T46" fmla="*/ 40 w 70"/>
                <a:gd name="T47" fmla="*/ 152 h 299"/>
                <a:gd name="T48" fmla="*/ 30 w 70"/>
                <a:gd name="T49" fmla="*/ 135 h 299"/>
                <a:gd name="T50" fmla="*/ 10 w 70"/>
                <a:gd name="T51" fmla="*/ 118 h 299"/>
                <a:gd name="T52" fmla="*/ 10 w 70"/>
                <a:gd name="T53" fmla="*/ 124 h 299"/>
                <a:gd name="T54" fmla="*/ 0 w 70"/>
                <a:gd name="T55" fmla="*/ 135 h 299"/>
                <a:gd name="T56" fmla="*/ 0 w 70"/>
                <a:gd name="T57" fmla="*/ 152 h 299"/>
                <a:gd name="T58" fmla="*/ 10 w 70"/>
                <a:gd name="T59" fmla="*/ 169 h 299"/>
                <a:gd name="T60" fmla="*/ 10 w 70"/>
                <a:gd name="T61" fmla="*/ 180 h 299"/>
                <a:gd name="T62" fmla="*/ 30 w 70"/>
                <a:gd name="T63" fmla="*/ 197 h 299"/>
                <a:gd name="T64" fmla="*/ 40 w 70"/>
                <a:gd name="T65" fmla="*/ 208 h 299"/>
                <a:gd name="T66" fmla="*/ 50 w 70"/>
                <a:gd name="T67" fmla="*/ 214 h 299"/>
                <a:gd name="T68" fmla="*/ 50 w 70"/>
                <a:gd name="T69" fmla="*/ 225 h 299"/>
                <a:gd name="T70" fmla="*/ 50 w 70"/>
                <a:gd name="T71" fmla="*/ 231 h 299"/>
                <a:gd name="T72" fmla="*/ 40 w 70"/>
                <a:gd name="T73" fmla="*/ 231 h 299"/>
                <a:gd name="T74" fmla="*/ 30 w 70"/>
                <a:gd name="T75" fmla="*/ 214 h 299"/>
                <a:gd name="T76" fmla="*/ 20 w 70"/>
                <a:gd name="T77" fmla="*/ 203 h 299"/>
                <a:gd name="T78" fmla="*/ 0 w 70"/>
                <a:gd name="T79" fmla="*/ 192 h 299"/>
                <a:gd name="T80" fmla="*/ 0 w 70"/>
                <a:gd name="T81" fmla="*/ 197 h 299"/>
                <a:gd name="T82" fmla="*/ 0 w 70"/>
                <a:gd name="T83" fmla="*/ 220 h 299"/>
                <a:gd name="T84" fmla="*/ 10 w 70"/>
                <a:gd name="T85" fmla="*/ 242 h 299"/>
                <a:gd name="T86" fmla="*/ 30 w 70"/>
                <a:gd name="T87" fmla="*/ 271 h 299"/>
                <a:gd name="T88" fmla="*/ 50 w 70"/>
                <a:gd name="T89" fmla="*/ 282 h 299"/>
                <a:gd name="T90" fmla="*/ 60 w 70"/>
                <a:gd name="T91" fmla="*/ 287 h 299"/>
                <a:gd name="T92" fmla="*/ 70 w 70"/>
                <a:gd name="T93" fmla="*/ 293 h 299"/>
                <a:gd name="T94" fmla="*/ 70 w 70"/>
                <a:gd name="T95" fmla="*/ 197 h 299"/>
                <a:gd name="T96" fmla="*/ 60 w 70"/>
                <a:gd name="T97" fmla="*/ 203 h 299"/>
                <a:gd name="T98" fmla="*/ 60 w 70"/>
                <a:gd name="T99" fmla="*/ 192 h 299"/>
                <a:gd name="T100" fmla="*/ 60 w 70"/>
                <a:gd name="T101" fmla="*/ 180 h 29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0"/>
                <a:gd name="T154" fmla="*/ 0 h 299"/>
                <a:gd name="T155" fmla="*/ 70 w 70"/>
                <a:gd name="T156" fmla="*/ 299 h 29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0" h="299">
                  <a:moveTo>
                    <a:pt x="70" y="180"/>
                  </a:moveTo>
                  <a:lnTo>
                    <a:pt x="70" y="17"/>
                  </a:lnTo>
                  <a:lnTo>
                    <a:pt x="70" y="11"/>
                  </a:lnTo>
                  <a:lnTo>
                    <a:pt x="60" y="11"/>
                  </a:lnTo>
                  <a:lnTo>
                    <a:pt x="60" y="5"/>
                  </a:lnTo>
                  <a:lnTo>
                    <a:pt x="60" y="0"/>
                  </a:lnTo>
                  <a:lnTo>
                    <a:pt x="50" y="5"/>
                  </a:lnTo>
                  <a:lnTo>
                    <a:pt x="50" y="11"/>
                  </a:lnTo>
                  <a:lnTo>
                    <a:pt x="50" y="17"/>
                  </a:lnTo>
                  <a:lnTo>
                    <a:pt x="50" y="22"/>
                  </a:lnTo>
                  <a:lnTo>
                    <a:pt x="40" y="22"/>
                  </a:lnTo>
                  <a:lnTo>
                    <a:pt x="40" y="28"/>
                  </a:lnTo>
                  <a:lnTo>
                    <a:pt x="40" y="34"/>
                  </a:lnTo>
                  <a:lnTo>
                    <a:pt x="40" y="39"/>
                  </a:lnTo>
                  <a:lnTo>
                    <a:pt x="40" y="45"/>
                  </a:lnTo>
                  <a:lnTo>
                    <a:pt x="50" y="45"/>
                  </a:lnTo>
                  <a:lnTo>
                    <a:pt x="50" y="51"/>
                  </a:lnTo>
                  <a:lnTo>
                    <a:pt x="50" y="56"/>
                  </a:lnTo>
                  <a:lnTo>
                    <a:pt x="50" y="62"/>
                  </a:lnTo>
                  <a:lnTo>
                    <a:pt x="50" y="67"/>
                  </a:lnTo>
                  <a:lnTo>
                    <a:pt x="50" y="73"/>
                  </a:lnTo>
                  <a:lnTo>
                    <a:pt x="50" y="79"/>
                  </a:lnTo>
                  <a:lnTo>
                    <a:pt x="40" y="73"/>
                  </a:lnTo>
                  <a:lnTo>
                    <a:pt x="40" y="67"/>
                  </a:lnTo>
                  <a:lnTo>
                    <a:pt x="40" y="62"/>
                  </a:lnTo>
                  <a:lnTo>
                    <a:pt x="40" y="56"/>
                  </a:lnTo>
                  <a:lnTo>
                    <a:pt x="30" y="51"/>
                  </a:lnTo>
                  <a:lnTo>
                    <a:pt x="30" y="45"/>
                  </a:lnTo>
                  <a:lnTo>
                    <a:pt x="30" y="39"/>
                  </a:lnTo>
                  <a:lnTo>
                    <a:pt x="30" y="45"/>
                  </a:lnTo>
                  <a:lnTo>
                    <a:pt x="20" y="45"/>
                  </a:lnTo>
                  <a:lnTo>
                    <a:pt x="20" y="51"/>
                  </a:lnTo>
                  <a:lnTo>
                    <a:pt x="20" y="56"/>
                  </a:lnTo>
                  <a:lnTo>
                    <a:pt x="20" y="62"/>
                  </a:lnTo>
                  <a:lnTo>
                    <a:pt x="20" y="67"/>
                  </a:lnTo>
                  <a:lnTo>
                    <a:pt x="20" y="73"/>
                  </a:lnTo>
                  <a:lnTo>
                    <a:pt x="20" y="79"/>
                  </a:lnTo>
                  <a:lnTo>
                    <a:pt x="20" y="84"/>
                  </a:lnTo>
                  <a:lnTo>
                    <a:pt x="20" y="90"/>
                  </a:lnTo>
                  <a:lnTo>
                    <a:pt x="20" y="96"/>
                  </a:lnTo>
                  <a:lnTo>
                    <a:pt x="20" y="101"/>
                  </a:lnTo>
                  <a:lnTo>
                    <a:pt x="20" y="107"/>
                  </a:lnTo>
                  <a:lnTo>
                    <a:pt x="20" y="113"/>
                  </a:lnTo>
                  <a:lnTo>
                    <a:pt x="20" y="118"/>
                  </a:lnTo>
                  <a:lnTo>
                    <a:pt x="30" y="124"/>
                  </a:lnTo>
                  <a:lnTo>
                    <a:pt x="30" y="130"/>
                  </a:lnTo>
                  <a:lnTo>
                    <a:pt x="40" y="130"/>
                  </a:lnTo>
                  <a:lnTo>
                    <a:pt x="50" y="135"/>
                  </a:lnTo>
                  <a:lnTo>
                    <a:pt x="50" y="141"/>
                  </a:lnTo>
                  <a:lnTo>
                    <a:pt x="50" y="146"/>
                  </a:lnTo>
                  <a:lnTo>
                    <a:pt x="50" y="152"/>
                  </a:lnTo>
                  <a:lnTo>
                    <a:pt x="50" y="158"/>
                  </a:lnTo>
                  <a:lnTo>
                    <a:pt x="50" y="163"/>
                  </a:lnTo>
                  <a:lnTo>
                    <a:pt x="40" y="163"/>
                  </a:lnTo>
                  <a:lnTo>
                    <a:pt x="40" y="158"/>
                  </a:lnTo>
                  <a:lnTo>
                    <a:pt x="40" y="152"/>
                  </a:lnTo>
                  <a:lnTo>
                    <a:pt x="30" y="146"/>
                  </a:lnTo>
                  <a:lnTo>
                    <a:pt x="30" y="141"/>
                  </a:lnTo>
                  <a:lnTo>
                    <a:pt x="30" y="135"/>
                  </a:lnTo>
                  <a:lnTo>
                    <a:pt x="20" y="135"/>
                  </a:lnTo>
                  <a:lnTo>
                    <a:pt x="20" y="130"/>
                  </a:lnTo>
                  <a:lnTo>
                    <a:pt x="20" y="124"/>
                  </a:lnTo>
                  <a:lnTo>
                    <a:pt x="10" y="118"/>
                  </a:lnTo>
                  <a:lnTo>
                    <a:pt x="10" y="113"/>
                  </a:lnTo>
                  <a:lnTo>
                    <a:pt x="10" y="118"/>
                  </a:lnTo>
                  <a:lnTo>
                    <a:pt x="10" y="124"/>
                  </a:lnTo>
                  <a:lnTo>
                    <a:pt x="0" y="130"/>
                  </a:lnTo>
                  <a:lnTo>
                    <a:pt x="0" y="135"/>
                  </a:lnTo>
                  <a:lnTo>
                    <a:pt x="0" y="141"/>
                  </a:lnTo>
                  <a:lnTo>
                    <a:pt x="0" y="146"/>
                  </a:lnTo>
                  <a:lnTo>
                    <a:pt x="0" y="152"/>
                  </a:lnTo>
                  <a:lnTo>
                    <a:pt x="0" y="158"/>
                  </a:lnTo>
                  <a:lnTo>
                    <a:pt x="0" y="163"/>
                  </a:lnTo>
                  <a:lnTo>
                    <a:pt x="10" y="169"/>
                  </a:lnTo>
                  <a:lnTo>
                    <a:pt x="10" y="175"/>
                  </a:lnTo>
                  <a:lnTo>
                    <a:pt x="10" y="180"/>
                  </a:lnTo>
                  <a:lnTo>
                    <a:pt x="20" y="186"/>
                  </a:lnTo>
                  <a:lnTo>
                    <a:pt x="20" y="192"/>
                  </a:lnTo>
                  <a:lnTo>
                    <a:pt x="30" y="197"/>
                  </a:lnTo>
                  <a:lnTo>
                    <a:pt x="30" y="203"/>
                  </a:lnTo>
                  <a:lnTo>
                    <a:pt x="40" y="203"/>
                  </a:lnTo>
                  <a:lnTo>
                    <a:pt x="40" y="208"/>
                  </a:lnTo>
                  <a:lnTo>
                    <a:pt x="40" y="214"/>
                  </a:lnTo>
                  <a:lnTo>
                    <a:pt x="50" y="214"/>
                  </a:lnTo>
                  <a:lnTo>
                    <a:pt x="50" y="220"/>
                  </a:lnTo>
                  <a:lnTo>
                    <a:pt x="50" y="225"/>
                  </a:lnTo>
                  <a:lnTo>
                    <a:pt x="60" y="225"/>
                  </a:lnTo>
                  <a:lnTo>
                    <a:pt x="60" y="231"/>
                  </a:lnTo>
                  <a:lnTo>
                    <a:pt x="50" y="231"/>
                  </a:lnTo>
                  <a:lnTo>
                    <a:pt x="40" y="231"/>
                  </a:lnTo>
                  <a:lnTo>
                    <a:pt x="40" y="225"/>
                  </a:lnTo>
                  <a:lnTo>
                    <a:pt x="30" y="220"/>
                  </a:lnTo>
                  <a:lnTo>
                    <a:pt x="30" y="214"/>
                  </a:lnTo>
                  <a:lnTo>
                    <a:pt x="20" y="208"/>
                  </a:lnTo>
                  <a:lnTo>
                    <a:pt x="20" y="203"/>
                  </a:lnTo>
                  <a:lnTo>
                    <a:pt x="10" y="203"/>
                  </a:lnTo>
                  <a:lnTo>
                    <a:pt x="10" y="197"/>
                  </a:lnTo>
                  <a:lnTo>
                    <a:pt x="10" y="192"/>
                  </a:lnTo>
                  <a:lnTo>
                    <a:pt x="0" y="192"/>
                  </a:lnTo>
                  <a:lnTo>
                    <a:pt x="0" y="186"/>
                  </a:lnTo>
                  <a:lnTo>
                    <a:pt x="0" y="192"/>
                  </a:lnTo>
                  <a:lnTo>
                    <a:pt x="0" y="197"/>
                  </a:lnTo>
                  <a:lnTo>
                    <a:pt x="0" y="203"/>
                  </a:lnTo>
                  <a:lnTo>
                    <a:pt x="0" y="208"/>
                  </a:lnTo>
                  <a:lnTo>
                    <a:pt x="0" y="214"/>
                  </a:lnTo>
                  <a:lnTo>
                    <a:pt x="0" y="220"/>
                  </a:lnTo>
                  <a:lnTo>
                    <a:pt x="0" y="225"/>
                  </a:lnTo>
                  <a:lnTo>
                    <a:pt x="10" y="237"/>
                  </a:lnTo>
                  <a:lnTo>
                    <a:pt x="10" y="242"/>
                  </a:lnTo>
                  <a:lnTo>
                    <a:pt x="20" y="254"/>
                  </a:lnTo>
                  <a:lnTo>
                    <a:pt x="20" y="259"/>
                  </a:lnTo>
                  <a:lnTo>
                    <a:pt x="30" y="265"/>
                  </a:lnTo>
                  <a:lnTo>
                    <a:pt x="30" y="271"/>
                  </a:lnTo>
                  <a:lnTo>
                    <a:pt x="40" y="276"/>
                  </a:lnTo>
                  <a:lnTo>
                    <a:pt x="50" y="276"/>
                  </a:lnTo>
                  <a:lnTo>
                    <a:pt x="50" y="282"/>
                  </a:lnTo>
                  <a:lnTo>
                    <a:pt x="60" y="287"/>
                  </a:lnTo>
                  <a:lnTo>
                    <a:pt x="60" y="293"/>
                  </a:lnTo>
                  <a:lnTo>
                    <a:pt x="70" y="293"/>
                  </a:lnTo>
                  <a:lnTo>
                    <a:pt x="70" y="299"/>
                  </a:lnTo>
                  <a:lnTo>
                    <a:pt x="70" y="197"/>
                  </a:lnTo>
                  <a:lnTo>
                    <a:pt x="60" y="197"/>
                  </a:lnTo>
                  <a:lnTo>
                    <a:pt x="60" y="203"/>
                  </a:lnTo>
                  <a:lnTo>
                    <a:pt x="60" y="197"/>
                  </a:lnTo>
                  <a:lnTo>
                    <a:pt x="60" y="192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70" y="18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5" name="Freeform 122"/>
            <p:cNvSpPr>
              <a:spLocks/>
            </p:cNvSpPr>
            <p:nvPr/>
          </p:nvSpPr>
          <p:spPr bwMode="auto">
            <a:xfrm>
              <a:off x="4592" y="3931"/>
              <a:ext cx="50" cy="90"/>
            </a:xfrm>
            <a:custGeom>
              <a:avLst/>
              <a:gdLst>
                <a:gd name="T0" fmla="*/ 50 w 50"/>
                <a:gd name="T1" fmla="*/ 90 h 90"/>
                <a:gd name="T2" fmla="*/ 50 w 50"/>
                <a:gd name="T3" fmla="*/ 45 h 90"/>
                <a:gd name="T4" fmla="*/ 50 w 50"/>
                <a:gd name="T5" fmla="*/ 45 h 90"/>
                <a:gd name="T6" fmla="*/ 50 w 50"/>
                <a:gd name="T7" fmla="*/ 45 h 90"/>
                <a:gd name="T8" fmla="*/ 40 w 50"/>
                <a:gd name="T9" fmla="*/ 45 h 90"/>
                <a:gd name="T10" fmla="*/ 40 w 50"/>
                <a:gd name="T11" fmla="*/ 45 h 90"/>
                <a:gd name="T12" fmla="*/ 30 w 50"/>
                <a:gd name="T13" fmla="*/ 39 h 90"/>
                <a:gd name="T14" fmla="*/ 30 w 50"/>
                <a:gd name="T15" fmla="*/ 39 h 90"/>
                <a:gd name="T16" fmla="*/ 30 w 50"/>
                <a:gd name="T17" fmla="*/ 34 h 90"/>
                <a:gd name="T18" fmla="*/ 20 w 50"/>
                <a:gd name="T19" fmla="*/ 28 h 90"/>
                <a:gd name="T20" fmla="*/ 20 w 50"/>
                <a:gd name="T21" fmla="*/ 28 h 90"/>
                <a:gd name="T22" fmla="*/ 20 w 50"/>
                <a:gd name="T23" fmla="*/ 22 h 90"/>
                <a:gd name="T24" fmla="*/ 10 w 50"/>
                <a:gd name="T25" fmla="*/ 22 h 90"/>
                <a:gd name="T26" fmla="*/ 10 w 50"/>
                <a:gd name="T27" fmla="*/ 22 h 90"/>
                <a:gd name="T28" fmla="*/ 10 w 50"/>
                <a:gd name="T29" fmla="*/ 17 h 90"/>
                <a:gd name="T30" fmla="*/ 10 w 50"/>
                <a:gd name="T31" fmla="*/ 17 h 90"/>
                <a:gd name="T32" fmla="*/ 0 w 50"/>
                <a:gd name="T33" fmla="*/ 11 h 90"/>
                <a:gd name="T34" fmla="*/ 0 w 50"/>
                <a:gd name="T35" fmla="*/ 6 h 90"/>
                <a:gd name="T36" fmla="*/ 0 w 50"/>
                <a:gd name="T37" fmla="*/ 6 h 90"/>
                <a:gd name="T38" fmla="*/ 0 w 50"/>
                <a:gd name="T39" fmla="*/ 0 h 90"/>
                <a:gd name="T40" fmla="*/ 0 w 50"/>
                <a:gd name="T41" fmla="*/ 11 h 90"/>
                <a:gd name="T42" fmla="*/ 0 w 50"/>
                <a:gd name="T43" fmla="*/ 17 h 90"/>
                <a:gd name="T44" fmla="*/ 0 w 50"/>
                <a:gd name="T45" fmla="*/ 22 h 90"/>
                <a:gd name="T46" fmla="*/ 10 w 50"/>
                <a:gd name="T47" fmla="*/ 34 h 90"/>
                <a:gd name="T48" fmla="*/ 10 w 50"/>
                <a:gd name="T49" fmla="*/ 39 h 90"/>
                <a:gd name="T50" fmla="*/ 10 w 50"/>
                <a:gd name="T51" fmla="*/ 51 h 90"/>
                <a:gd name="T52" fmla="*/ 20 w 50"/>
                <a:gd name="T53" fmla="*/ 56 h 90"/>
                <a:gd name="T54" fmla="*/ 20 w 50"/>
                <a:gd name="T55" fmla="*/ 62 h 90"/>
                <a:gd name="T56" fmla="*/ 30 w 50"/>
                <a:gd name="T57" fmla="*/ 68 h 90"/>
                <a:gd name="T58" fmla="*/ 30 w 50"/>
                <a:gd name="T59" fmla="*/ 73 h 90"/>
                <a:gd name="T60" fmla="*/ 30 w 50"/>
                <a:gd name="T61" fmla="*/ 73 h 90"/>
                <a:gd name="T62" fmla="*/ 30 w 50"/>
                <a:gd name="T63" fmla="*/ 79 h 90"/>
                <a:gd name="T64" fmla="*/ 40 w 50"/>
                <a:gd name="T65" fmla="*/ 84 h 90"/>
                <a:gd name="T66" fmla="*/ 40 w 50"/>
                <a:gd name="T67" fmla="*/ 84 h 90"/>
                <a:gd name="T68" fmla="*/ 40 w 50"/>
                <a:gd name="T69" fmla="*/ 90 h 90"/>
                <a:gd name="T70" fmla="*/ 50 w 50"/>
                <a:gd name="T71" fmla="*/ 90 h 9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"/>
                <a:gd name="T109" fmla="*/ 0 h 90"/>
                <a:gd name="T110" fmla="*/ 50 w 50"/>
                <a:gd name="T111" fmla="*/ 90 h 9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" h="90">
                  <a:moveTo>
                    <a:pt x="50" y="90"/>
                  </a:moveTo>
                  <a:lnTo>
                    <a:pt x="50" y="45"/>
                  </a:lnTo>
                  <a:lnTo>
                    <a:pt x="40" y="45"/>
                  </a:lnTo>
                  <a:lnTo>
                    <a:pt x="30" y="39"/>
                  </a:lnTo>
                  <a:lnTo>
                    <a:pt x="30" y="34"/>
                  </a:lnTo>
                  <a:lnTo>
                    <a:pt x="20" y="28"/>
                  </a:lnTo>
                  <a:lnTo>
                    <a:pt x="20" y="22"/>
                  </a:lnTo>
                  <a:lnTo>
                    <a:pt x="10" y="22"/>
                  </a:lnTo>
                  <a:lnTo>
                    <a:pt x="1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10" y="34"/>
                  </a:lnTo>
                  <a:lnTo>
                    <a:pt x="10" y="39"/>
                  </a:lnTo>
                  <a:lnTo>
                    <a:pt x="10" y="51"/>
                  </a:lnTo>
                  <a:lnTo>
                    <a:pt x="20" y="56"/>
                  </a:lnTo>
                  <a:lnTo>
                    <a:pt x="20" y="62"/>
                  </a:lnTo>
                  <a:lnTo>
                    <a:pt x="30" y="68"/>
                  </a:lnTo>
                  <a:lnTo>
                    <a:pt x="30" y="73"/>
                  </a:lnTo>
                  <a:lnTo>
                    <a:pt x="30" y="79"/>
                  </a:lnTo>
                  <a:lnTo>
                    <a:pt x="40" y="84"/>
                  </a:lnTo>
                  <a:lnTo>
                    <a:pt x="40" y="90"/>
                  </a:lnTo>
                  <a:lnTo>
                    <a:pt x="50" y="9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6" name="Freeform 123"/>
            <p:cNvSpPr>
              <a:spLocks/>
            </p:cNvSpPr>
            <p:nvPr/>
          </p:nvSpPr>
          <p:spPr bwMode="auto">
            <a:xfrm>
              <a:off x="4612" y="4004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0 h 6"/>
                <a:gd name="T10" fmla="*/ 0 w 1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7" name="Freeform 124"/>
            <p:cNvSpPr>
              <a:spLocks/>
            </p:cNvSpPr>
            <p:nvPr/>
          </p:nvSpPr>
          <p:spPr bwMode="auto">
            <a:xfrm>
              <a:off x="4562" y="3937"/>
              <a:ext cx="50" cy="73"/>
            </a:xfrm>
            <a:custGeom>
              <a:avLst/>
              <a:gdLst>
                <a:gd name="T0" fmla="*/ 0 w 50"/>
                <a:gd name="T1" fmla="*/ 5 h 73"/>
                <a:gd name="T2" fmla="*/ 0 w 50"/>
                <a:gd name="T3" fmla="*/ 5 h 73"/>
                <a:gd name="T4" fmla="*/ 0 w 50"/>
                <a:gd name="T5" fmla="*/ 5 h 73"/>
                <a:gd name="T6" fmla="*/ 0 w 50"/>
                <a:gd name="T7" fmla="*/ 11 h 73"/>
                <a:gd name="T8" fmla="*/ 0 w 50"/>
                <a:gd name="T9" fmla="*/ 11 h 73"/>
                <a:gd name="T10" fmla="*/ 10 w 50"/>
                <a:gd name="T11" fmla="*/ 16 h 73"/>
                <a:gd name="T12" fmla="*/ 10 w 50"/>
                <a:gd name="T13" fmla="*/ 16 h 73"/>
                <a:gd name="T14" fmla="*/ 10 w 50"/>
                <a:gd name="T15" fmla="*/ 22 h 73"/>
                <a:gd name="T16" fmla="*/ 10 w 50"/>
                <a:gd name="T17" fmla="*/ 28 h 73"/>
                <a:gd name="T18" fmla="*/ 10 w 50"/>
                <a:gd name="T19" fmla="*/ 33 h 73"/>
                <a:gd name="T20" fmla="*/ 10 w 50"/>
                <a:gd name="T21" fmla="*/ 33 h 73"/>
                <a:gd name="T22" fmla="*/ 20 w 50"/>
                <a:gd name="T23" fmla="*/ 39 h 73"/>
                <a:gd name="T24" fmla="*/ 20 w 50"/>
                <a:gd name="T25" fmla="*/ 45 h 73"/>
                <a:gd name="T26" fmla="*/ 20 w 50"/>
                <a:gd name="T27" fmla="*/ 50 h 73"/>
                <a:gd name="T28" fmla="*/ 30 w 50"/>
                <a:gd name="T29" fmla="*/ 56 h 73"/>
                <a:gd name="T30" fmla="*/ 30 w 50"/>
                <a:gd name="T31" fmla="*/ 62 h 73"/>
                <a:gd name="T32" fmla="*/ 40 w 50"/>
                <a:gd name="T33" fmla="*/ 67 h 73"/>
                <a:gd name="T34" fmla="*/ 50 w 50"/>
                <a:gd name="T35" fmla="*/ 73 h 73"/>
                <a:gd name="T36" fmla="*/ 50 w 50"/>
                <a:gd name="T37" fmla="*/ 67 h 73"/>
                <a:gd name="T38" fmla="*/ 50 w 50"/>
                <a:gd name="T39" fmla="*/ 62 h 73"/>
                <a:gd name="T40" fmla="*/ 40 w 50"/>
                <a:gd name="T41" fmla="*/ 56 h 73"/>
                <a:gd name="T42" fmla="*/ 30 w 50"/>
                <a:gd name="T43" fmla="*/ 50 h 73"/>
                <a:gd name="T44" fmla="*/ 30 w 50"/>
                <a:gd name="T45" fmla="*/ 45 h 73"/>
                <a:gd name="T46" fmla="*/ 30 w 50"/>
                <a:gd name="T47" fmla="*/ 39 h 73"/>
                <a:gd name="T48" fmla="*/ 20 w 50"/>
                <a:gd name="T49" fmla="*/ 39 h 73"/>
                <a:gd name="T50" fmla="*/ 20 w 50"/>
                <a:gd name="T51" fmla="*/ 33 h 73"/>
                <a:gd name="T52" fmla="*/ 20 w 50"/>
                <a:gd name="T53" fmla="*/ 28 h 73"/>
                <a:gd name="T54" fmla="*/ 20 w 50"/>
                <a:gd name="T55" fmla="*/ 22 h 73"/>
                <a:gd name="T56" fmla="*/ 10 w 50"/>
                <a:gd name="T57" fmla="*/ 22 h 73"/>
                <a:gd name="T58" fmla="*/ 10 w 50"/>
                <a:gd name="T59" fmla="*/ 16 h 73"/>
                <a:gd name="T60" fmla="*/ 10 w 50"/>
                <a:gd name="T61" fmla="*/ 16 h 73"/>
                <a:gd name="T62" fmla="*/ 10 w 50"/>
                <a:gd name="T63" fmla="*/ 11 h 73"/>
                <a:gd name="T64" fmla="*/ 10 w 50"/>
                <a:gd name="T65" fmla="*/ 5 h 73"/>
                <a:gd name="T66" fmla="*/ 10 w 50"/>
                <a:gd name="T67" fmla="*/ 5 h 73"/>
                <a:gd name="T68" fmla="*/ 10 w 50"/>
                <a:gd name="T69" fmla="*/ 0 h 73"/>
                <a:gd name="T70" fmla="*/ 10 w 50"/>
                <a:gd name="T71" fmla="*/ 0 h 73"/>
                <a:gd name="T72" fmla="*/ 10 w 50"/>
                <a:gd name="T73" fmla="*/ 0 h 73"/>
                <a:gd name="T74" fmla="*/ 10 w 50"/>
                <a:gd name="T75" fmla="*/ 0 h 73"/>
                <a:gd name="T76" fmla="*/ 0 w 50"/>
                <a:gd name="T77" fmla="*/ 0 h 73"/>
                <a:gd name="T78" fmla="*/ 0 w 50"/>
                <a:gd name="T79" fmla="*/ 0 h 73"/>
                <a:gd name="T80" fmla="*/ 0 w 50"/>
                <a:gd name="T81" fmla="*/ 5 h 73"/>
                <a:gd name="T82" fmla="*/ 0 w 50"/>
                <a:gd name="T83" fmla="*/ 5 h 7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0"/>
                <a:gd name="T127" fmla="*/ 0 h 73"/>
                <a:gd name="T128" fmla="*/ 50 w 50"/>
                <a:gd name="T129" fmla="*/ 73 h 7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0" h="73">
                  <a:moveTo>
                    <a:pt x="0" y="5"/>
                  </a:moveTo>
                  <a:lnTo>
                    <a:pt x="0" y="5"/>
                  </a:lnTo>
                  <a:lnTo>
                    <a:pt x="0" y="11"/>
                  </a:lnTo>
                  <a:lnTo>
                    <a:pt x="10" y="16"/>
                  </a:lnTo>
                  <a:lnTo>
                    <a:pt x="10" y="22"/>
                  </a:lnTo>
                  <a:lnTo>
                    <a:pt x="10" y="28"/>
                  </a:lnTo>
                  <a:lnTo>
                    <a:pt x="10" y="33"/>
                  </a:lnTo>
                  <a:lnTo>
                    <a:pt x="20" y="39"/>
                  </a:lnTo>
                  <a:lnTo>
                    <a:pt x="20" y="45"/>
                  </a:lnTo>
                  <a:lnTo>
                    <a:pt x="20" y="50"/>
                  </a:lnTo>
                  <a:lnTo>
                    <a:pt x="30" y="56"/>
                  </a:lnTo>
                  <a:lnTo>
                    <a:pt x="30" y="62"/>
                  </a:lnTo>
                  <a:lnTo>
                    <a:pt x="40" y="67"/>
                  </a:lnTo>
                  <a:lnTo>
                    <a:pt x="50" y="73"/>
                  </a:lnTo>
                  <a:lnTo>
                    <a:pt x="50" y="67"/>
                  </a:lnTo>
                  <a:lnTo>
                    <a:pt x="50" y="62"/>
                  </a:lnTo>
                  <a:lnTo>
                    <a:pt x="40" y="56"/>
                  </a:lnTo>
                  <a:lnTo>
                    <a:pt x="30" y="50"/>
                  </a:lnTo>
                  <a:lnTo>
                    <a:pt x="30" y="45"/>
                  </a:lnTo>
                  <a:lnTo>
                    <a:pt x="30" y="39"/>
                  </a:lnTo>
                  <a:lnTo>
                    <a:pt x="20" y="39"/>
                  </a:lnTo>
                  <a:lnTo>
                    <a:pt x="20" y="33"/>
                  </a:lnTo>
                  <a:lnTo>
                    <a:pt x="20" y="28"/>
                  </a:lnTo>
                  <a:lnTo>
                    <a:pt x="20" y="22"/>
                  </a:lnTo>
                  <a:lnTo>
                    <a:pt x="10" y="22"/>
                  </a:lnTo>
                  <a:lnTo>
                    <a:pt x="10" y="16"/>
                  </a:lnTo>
                  <a:lnTo>
                    <a:pt x="10" y="11"/>
                  </a:lnTo>
                  <a:lnTo>
                    <a:pt x="10" y="5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8" name="Freeform 125"/>
            <p:cNvSpPr>
              <a:spLocks/>
            </p:cNvSpPr>
            <p:nvPr/>
          </p:nvSpPr>
          <p:spPr bwMode="auto">
            <a:xfrm>
              <a:off x="4533" y="3874"/>
              <a:ext cx="39" cy="68"/>
            </a:xfrm>
            <a:custGeom>
              <a:avLst/>
              <a:gdLst>
                <a:gd name="T0" fmla="*/ 0 w 39"/>
                <a:gd name="T1" fmla="*/ 6 h 68"/>
                <a:gd name="T2" fmla="*/ 10 w 39"/>
                <a:gd name="T3" fmla="*/ 12 h 68"/>
                <a:gd name="T4" fmla="*/ 10 w 39"/>
                <a:gd name="T5" fmla="*/ 17 h 68"/>
                <a:gd name="T6" fmla="*/ 10 w 39"/>
                <a:gd name="T7" fmla="*/ 23 h 68"/>
                <a:gd name="T8" fmla="*/ 20 w 39"/>
                <a:gd name="T9" fmla="*/ 29 h 68"/>
                <a:gd name="T10" fmla="*/ 20 w 39"/>
                <a:gd name="T11" fmla="*/ 40 h 68"/>
                <a:gd name="T12" fmla="*/ 20 w 39"/>
                <a:gd name="T13" fmla="*/ 46 h 68"/>
                <a:gd name="T14" fmla="*/ 29 w 39"/>
                <a:gd name="T15" fmla="*/ 57 h 68"/>
                <a:gd name="T16" fmla="*/ 29 w 39"/>
                <a:gd name="T17" fmla="*/ 68 h 68"/>
                <a:gd name="T18" fmla="*/ 39 w 39"/>
                <a:gd name="T19" fmla="*/ 63 h 68"/>
                <a:gd name="T20" fmla="*/ 29 w 39"/>
                <a:gd name="T21" fmla="*/ 51 h 68"/>
                <a:gd name="T22" fmla="*/ 29 w 39"/>
                <a:gd name="T23" fmla="*/ 46 h 68"/>
                <a:gd name="T24" fmla="*/ 29 w 39"/>
                <a:gd name="T25" fmla="*/ 34 h 68"/>
                <a:gd name="T26" fmla="*/ 20 w 39"/>
                <a:gd name="T27" fmla="*/ 29 h 68"/>
                <a:gd name="T28" fmla="*/ 20 w 39"/>
                <a:gd name="T29" fmla="*/ 23 h 68"/>
                <a:gd name="T30" fmla="*/ 20 w 39"/>
                <a:gd name="T31" fmla="*/ 17 h 68"/>
                <a:gd name="T32" fmla="*/ 10 w 39"/>
                <a:gd name="T33" fmla="*/ 6 h 68"/>
                <a:gd name="T34" fmla="*/ 10 w 39"/>
                <a:gd name="T35" fmla="*/ 0 h 68"/>
                <a:gd name="T36" fmla="*/ 0 w 39"/>
                <a:gd name="T37" fmla="*/ 6 h 6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9"/>
                <a:gd name="T58" fmla="*/ 0 h 68"/>
                <a:gd name="T59" fmla="*/ 39 w 39"/>
                <a:gd name="T60" fmla="*/ 68 h 6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9" h="68">
                  <a:moveTo>
                    <a:pt x="0" y="6"/>
                  </a:moveTo>
                  <a:lnTo>
                    <a:pt x="10" y="12"/>
                  </a:lnTo>
                  <a:lnTo>
                    <a:pt x="10" y="17"/>
                  </a:lnTo>
                  <a:lnTo>
                    <a:pt x="10" y="23"/>
                  </a:lnTo>
                  <a:lnTo>
                    <a:pt x="20" y="29"/>
                  </a:lnTo>
                  <a:lnTo>
                    <a:pt x="20" y="40"/>
                  </a:lnTo>
                  <a:lnTo>
                    <a:pt x="20" y="46"/>
                  </a:lnTo>
                  <a:lnTo>
                    <a:pt x="29" y="57"/>
                  </a:lnTo>
                  <a:lnTo>
                    <a:pt x="29" y="68"/>
                  </a:lnTo>
                  <a:lnTo>
                    <a:pt x="39" y="63"/>
                  </a:lnTo>
                  <a:lnTo>
                    <a:pt x="29" y="51"/>
                  </a:lnTo>
                  <a:lnTo>
                    <a:pt x="29" y="46"/>
                  </a:lnTo>
                  <a:lnTo>
                    <a:pt x="29" y="34"/>
                  </a:lnTo>
                  <a:lnTo>
                    <a:pt x="20" y="29"/>
                  </a:lnTo>
                  <a:lnTo>
                    <a:pt x="20" y="23"/>
                  </a:lnTo>
                  <a:lnTo>
                    <a:pt x="20" y="17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9" name="Freeform 126"/>
            <p:cNvSpPr>
              <a:spLocks/>
            </p:cNvSpPr>
            <p:nvPr/>
          </p:nvSpPr>
          <p:spPr bwMode="auto">
            <a:xfrm>
              <a:off x="4533" y="3874"/>
              <a:ext cx="10" cy="6"/>
            </a:xfrm>
            <a:custGeom>
              <a:avLst/>
              <a:gdLst>
                <a:gd name="T0" fmla="*/ 10 w 10"/>
                <a:gd name="T1" fmla="*/ 0 h 6"/>
                <a:gd name="T2" fmla="*/ 10 w 10"/>
                <a:gd name="T3" fmla="*/ 0 h 6"/>
                <a:gd name="T4" fmla="*/ 0 w 10"/>
                <a:gd name="T5" fmla="*/ 0 h 6"/>
                <a:gd name="T6" fmla="*/ 0 w 10"/>
                <a:gd name="T7" fmla="*/ 0 h 6"/>
                <a:gd name="T8" fmla="*/ 0 w 10"/>
                <a:gd name="T9" fmla="*/ 6 h 6"/>
                <a:gd name="T10" fmla="*/ 10 w 10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0" name="Freeform 127"/>
            <p:cNvSpPr>
              <a:spLocks/>
            </p:cNvSpPr>
            <p:nvPr/>
          </p:nvSpPr>
          <p:spPr bwMode="auto">
            <a:xfrm>
              <a:off x="4572" y="3903"/>
              <a:ext cx="1" cy="5"/>
            </a:xfrm>
            <a:custGeom>
              <a:avLst/>
              <a:gdLst>
                <a:gd name="T0" fmla="*/ 0 w 1"/>
                <a:gd name="T1" fmla="*/ 5 h 5"/>
                <a:gd name="T2" fmla="*/ 0 w 1"/>
                <a:gd name="T3" fmla="*/ 5 h 5"/>
                <a:gd name="T4" fmla="*/ 0 w 1"/>
                <a:gd name="T5" fmla="*/ 5 h 5"/>
                <a:gd name="T6" fmla="*/ 0 w 1"/>
                <a:gd name="T7" fmla="*/ 0 h 5"/>
                <a:gd name="T8" fmla="*/ 0 w 1"/>
                <a:gd name="T9" fmla="*/ 0 h 5"/>
                <a:gd name="T10" fmla="*/ 0 w 1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5"/>
                <a:gd name="T20" fmla="*/ 1 w 1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1" name="Freeform 128"/>
            <p:cNvSpPr>
              <a:spLocks/>
            </p:cNvSpPr>
            <p:nvPr/>
          </p:nvSpPr>
          <p:spPr bwMode="auto">
            <a:xfrm>
              <a:off x="4543" y="3829"/>
              <a:ext cx="29" cy="79"/>
            </a:xfrm>
            <a:custGeom>
              <a:avLst/>
              <a:gdLst>
                <a:gd name="T0" fmla="*/ 0 w 29"/>
                <a:gd name="T1" fmla="*/ 6 h 79"/>
                <a:gd name="T2" fmla="*/ 0 w 29"/>
                <a:gd name="T3" fmla="*/ 6 h 79"/>
                <a:gd name="T4" fmla="*/ 0 w 29"/>
                <a:gd name="T5" fmla="*/ 12 h 79"/>
                <a:gd name="T6" fmla="*/ 0 w 29"/>
                <a:gd name="T7" fmla="*/ 17 h 79"/>
                <a:gd name="T8" fmla="*/ 0 w 29"/>
                <a:gd name="T9" fmla="*/ 17 h 79"/>
                <a:gd name="T10" fmla="*/ 0 w 29"/>
                <a:gd name="T11" fmla="*/ 23 h 79"/>
                <a:gd name="T12" fmla="*/ 10 w 29"/>
                <a:gd name="T13" fmla="*/ 29 h 79"/>
                <a:gd name="T14" fmla="*/ 10 w 29"/>
                <a:gd name="T15" fmla="*/ 34 h 79"/>
                <a:gd name="T16" fmla="*/ 10 w 29"/>
                <a:gd name="T17" fmla="*/ 40 h 79"/>
                <a:gd name="T18" fmla="*/ 10 w 29"/>
                <a:gd name="T19" fmla="*/ 45 h 79"/>
                <a:gd name="T20" fmla="*/ 10 w 29"/>
                <a:gd name="T21" fmla="*/ 45 h 79"/>
                <a:gd name="T22" fmla="*/ 10 w 29"/>
                <a:gd name="T23" fmla="*/ 51 h 79"/>
                <a:gd name="T24" fmla="*/ 19 w 29"/>
                <a:gd name="T25" fmla="*/ 57 h 79"/>
                <a:gd name="T26" fmla="*/ 19 w 29"/>
                <a:gd name="T27" fmla="*/ 62 h 79"/>
                <a:gd name="T28" fmla="*/ 19 w 29"/>
                <a:gd name="T29" fmla="*/ 68 h 79"/>
                <a:gd name="T30" fmla="*/ 19 w 29"/>
                <a:gd name="T31" fmla="*/ 68 h 79"/>
                <a:gd name="T32" fmla="*/ 19 w 29"/>
                <a:gd name="T33" fmla="*/ 74 h 79"/>
                <a:gd name="T34" fmla="*/ 29 w 29"/>
                <a:gd name="T35" fmla="*/ 79 h 79"/>
                <a:gd name="T36" fmla="*/ 29 w 29"/>
                <a:gd name="T37" fmla="*/ 74 h 79"/>
                <a:gd name="T38" fmla="*/ 29 w 29"/>
                <a:gd name="T39" fmla="*/ 68 h 79"/>
                <a:gd name="T40" fmla="*/ 29 w 29"/>
                <a:gd name="T41" fmla="*/ 68 h 79"/>
                <a:gd name="T42" fmla="*/ 29 w 29"/>
                <a:gd name="T43" fmla="*/ 62 h 79"/>
                <a:gd name="T44" fmla="*/ 19 w 29"/>
                <a:gd name="T45" fmla="*/ 57 h 79"/>
                <a:gd name="T46" fmla="*/ 19 w 29"/>
                <a:gd name="T47" fmla="*/ 57 h 79"/>
                <a:gd name="T48" fmla="*/ 19 w 29"/>
                <a:gd name="T49" fmla="*/ 51 h 79"/>
                <a:gd name="T50" fmla="*/ 19 w 29"/>
                <a:gd name="T51" fmla="*/ 45 h 79"/>
                <a:gd name="T52" fmla="*/ 19 w 29"/>
                <a:gd name="T53" fmla="*/ 40 h 79"/>
                <a:gd name="T54" fmla="*/ 19 w 29"/>
                <a:gd name="T55" fmla="*/ 40 h 79"/>
                <a:gd name="T56" fmla="*/ 10 w 29"/>
                <a:gd name="T57" fmla="*/ 34 h 79"/>
                <a:gd name="T58" fmla="*/ 10 w 29"/>
                <a:gd name="T59" fmla="*/ 29 h 79"/>
                <a:gd name="T60" fmla="*/ 10 w 29"/>
                <a:gd name="T61" fmla="*/ 23 h 79"/>
                <a:gd name="T62" fmla="*/ 10 w 29"/>
                <a:gd name="T63" fmla="*/ 17 h 79"/>
                <a:gd name="T64" fmla="*/ 10 w 29"/>
                <a:gd name="T65" fmla="*/ 12 h 79"/>
                <a:gd name="T66" fmla="*/ 10 w 29"/>
                <a:gd name="T67" fmla="*/ 6 h 79"/>
                <a:gd name="T68" fmla="*/ 10 w 29"/>
                <a:gd name="T69" fmla="*/ 0 h 79"/>
                <a:gd name="T70" fmla="*/ 10 w 29"/>
                <a:gd name="T71" fmla="*/ 0 h 79"/>
                <a:gd name="T72" fmla="*/ 10 w 29"/>
                <a:gd name="T73" fmla="*/ 0 h 79"/>
                <a:gd name="T74" fmla="*/ 0 w 29"/>
                <a:gd name="T75" fmla="*/ 0 h 79"/>
                <a:gd name="T76" fmla="*/ 0 w 29"/>
                <a:gd name="T77" fmla="*/ 0 h 79"/>
                <a:gd name="T78" fmla="*/ 0 w 29"/>
                <a:gd name="T79" fmla="*/ 0 h 79"/>
                <a:gd name="T80" fmla="*/ 0 w 29"/>
                <a:gd name="T81" fmla="*/ 6 h 7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9"/>
                <a:gd name="T124" fmla="*/ 0 h 79"/>
                <a:gd name="T125" fmla="*/ 29 w 29"/>
                <a:gd name="T126" fmla="*/ 79 h 7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9" h="79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10" y="29"/>
                  </a:lnTo>
                  <a:lnTo>
                    <a:pt x="10" y="34"/>
                  </a:lnTo>
                  <a:lnTo>
                    <a:pt x="10" y="40"/>
                  </a:lnTo>
                  <a:lnTo>
                    <a:pt x="10" y="45"/>
                  </a:lnTo>
                  <a:lnTo>
                    <a:pt x="10" y="51"/>
                  </a:lnTo>
                  <a:lnTo>
                    <a:pt x="19" y="57"/>
                  </a:lnTo>
                  <a:lnTo>
                    <a:pt x="19" y="62"/>
                  </a:lnTo>
                  <a:lnTo>
                    <a:pt x="19" y="68"/>
                  </a:lnTo>
                  <a:lnTo>
                    <a:pt x="19" y="74"/>
                  </a:lnTo>
                  <a:lnTo>
                    <a:pt x="29" y="79"/>
                  </a:lnTo>
                  <a:lnTo>
                    <a:pt x="29" y="74"/>
                  </a:lnTo>
                  <a:lnTo>
                    <a:pt x="29" y="68"/>
                  </a:lnTo>
                  <a:lnTo>
                    <a:pt x="29" y="62"/>
                  </a:lnTo>
                  <a:lnTo>
                    <a:pt x="19" y="57"/>
                  </a:lnTo>
                  <a:lnTo>
                    <a:pt x="19" y="51"/>
                  </a:lnTo>
                  <a:lnTo>
                    <a:pt x="19" y="45"/>
                  </a:lnTo>
                  <a:lnTo>
                    <a:pt x="19" y="40"/>
                  </a:lnTo>
                  <a:lnTo>
                    <a:pt x="10" y="34"/>
                  </a:lnTo>
                  <a:lnTo>
                    <a:pt x="10" y="29"/>
                  </a:lnTo>
                  <a:lnTo>
                    <a:pt x="10" y="23"/>
                  </a:lnTo>
                  <a:lnTo>
                    <a:pt x="10" y="17"/>
                  </a:lnTo>
                  <a:lnTo>
                    <a:pt x="10" y="12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2" name="Freeform 129"/>
            <p:cNvSpPr>
              <a:spLocks/>
            </p:cNvSpPr>
            <p:nvPr/>
          </p:nvSpPr>
          <p:spPr bwMode="auto">
            <a:xfrm>
              <a:off x="4533" y="3773"/>
              <a:ext cx="20" cy="62"/>
            </a:xfrm>
            <a:custGeom>
              <a:avLst/>
              <a:gdLst>
                <a:gd name="T0" fmla="*/ 0 w 20"/>
                <a:gd name="T1" fmla="*/ 0 h 62"/>
                <a:gd name="T2" fmla="*/ 0 w 20"/>
                <a:gd name="T3" fmla="*/ 6 h 62"/>
                <a:gd name="T4" fmla="*/ 0 w 20"/>
                <a:gd name="T5" fmla="*/ 11 h 62"/>
                <a:gd name="T6" fmla="*/ 0 w 20"/>
                <a:gd name="T7" fmla="*/ 17 h 62"/>
                <a:gd name="T8" fmla="*/ 0 w 20"/>
                <a:gd name="T9" fmla="*/ 28 h 62"/>
                <a:gd name="T10" fmla="*/ 0 w 20"/>
                <a:gd name="T11" fmla="*/ 34 h 62"/>
                <a:gd name="T12" fmla="*/ 0 w 20"/>
                <a:gd name="T13" fmla="*/ 39 h 62"/>
                <a:gd name="T14" fmla="*/ 10 w 20"/>
                <a:gd name="T15" fmla="*/ 51 h 62"/>
                <a:gd name="T16" fmla="*/ 10 w 20"/>
                <a:gd name="T17" fmla="*/ 62 h 62"/>
                <a:gd name="T18" fmla="*/ 20 w 20"/>
                <a:gd name="T19" fmla="*/ 56 h 62"/>
                <a:gd name="T20" fmla="*/ 10 w 20"/>
                <a:gd name="T21" fmla="*/ 51 h 62"/>
                <a:gd name="T22" fmla="*/ 10 w 20"/>
                <a:gd name="T23" fmla="*/ 39 h 62"/>
                <a:gd name="T24" fmla="*/ 10 w 20"/>
                <a:gd name="T25" fmla="*/ 34 h 62"/>
                <a:gd name="T26" fmla="*/ 10 w 20"/>
                <a:gd name="T27" fmla="*/ 23 h 62"/>
                <a:gd name="T28" fmla="*/ 10 w 20"/>
                <a:gd name="T29" fmla="*/ 17 h 62"/>
                <a:gd name="T30" fmla="*/ 0 w 20"/>
                <a:gd name="T31" fmla="*/ 11 h 62"/>
                <a:gd name="T32" fmla="*/ 0 w 20"/>
                <a:gd name="T33" fmla="*/ 6 h 62"/>
                <a:gd name="T34" fmla="*/ 0 w 20"/>
                <a:gd name="T35" fmla="*/ 0 h 62"/>
                <a:gd name="T36" fmla="*/ 0 w 20"/>
                <a:gd name="T37" fmla="*/ 0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"/>
                <a:gd name="T58" fmla="*/ 0 h 62"/>
                <a:gd name="T59" fmla="*/ 20 w 20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" h="62">
                  <a:moveTo>
                    <a:pt x="0" y="0"/>
                  </a:moveTo>
                  <a:lnTo>
                    <a:pt x="0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9"/>
                  </a:lnTo>
                  <a:lnTo>
                    <a:pt x="10" y="51"/>
                  </a:lnTo>
                  <a:lnTo>
                    <a:pt x="10" y="62"/>
                  </a:lnTo>
                  <a:lnTo>
                    <a:pt x="20" y="56"/>
                  </a:lnTo>
                  <a:lnTo>
                    <a:pt x="10" y="51"/>
                  </a:lnTo>
                  <a:lnTo>
                    <a:pt x="10" y="39"/>
                  </a:lnTo>
                  <a:lnTo>
                    <a:pt x="10" y="34"/>
                  </a:lnTo>
                  <a:lnTo>
                    <a:pt x="10" y="23"/>
                  </a:lnTo>
                  <a:lnTo>
                    <a:pt x="1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3" name="Freeform 130"/>
            <p:cNvSpPr>
              <a:spLocks/>
            </p:cNvSpPr>
            <p:nvPr/>
          </p:nvSpPr>
          <p:spPr bwMode="auto">
            <a:xfrm>
              <a:off x="4533" y="3767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6 h 6"/>
                <a:gd name="T10" fmla="*/ 0 w 1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6"/>
                  </a:move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4" name="Freeform 131"/>
            <p:cNvSpPr>
              <a:spLocks/>
            </p:cNvSpPr>
            <p:nvPr/>
          </p:nvSpPr>
          <p:spPr bwMode="auto">
            <a:xfrm>
              <a:off x="4562" y="3824"/>
              <a:ext cx="10" cy="1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0 w 10"/>
                <a:gd name="T7" fmla="*/ 0 h 1"/>
                <a:gd name="T8" fmla="*/ 10 w 10"/>
                <a:gd name="T9" fmla="*/ 0 h 1"/>
                <a:gd name="T10" fmla="*/ 0 w 10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"/>
                <a:gd name="T20" fmla="*/ 10 w 10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5" name="Freeform 132"/>
            <p:cNvSpPr>
              <a:spLocks/>
            </p:cNvSpPr>
            <p:nvPr/>
          </p:nvSpPr>
          <p:spPr bwMode="auto">
            <a:xfrm>
              <a:off x="4543" y="3745"/>
              <a:ext cx="29" cy="79"/>
            </a:xfrm>
            <a:custGeom>
              <a:avLst/>
              <a:gdLst>
                <a:gd name="T0" fmla="*/ 0 w 29"/>
                <a:gd name="T1" fmla="*/ 0 h 79"/>
                <a:gd name="T2" fmla="*/ 0 w 29"/>
                <a:gd name="T3" fmla="*/ 0 h 79"/>
                <a:gd name="T4" fmla="*/ 0 w 29"/>
                <a:gd name="T5" fmla="*/ 5 h 79"/>
                <a:gd name="T6" fmla="*/ 0 w 29"/>
                <a:gd name="T7" fmla="*/ 11 h 79"/>
                <a:gd name="T8" fmla="*/ 0 w 29"/>
                <a:gd name="T9" fmla="*/ 11 h 79"/>
                <a:gd name="T10" fmla="*/ 0 w 29"/>
                <a:gd name="T11" fmla="*/ 17 h 79"/>
                <a:gd name="T12" fmla="*/ 0 w 29"/>
                <a:gd name="T13" fmla="*/ 22 h 79"/>
                <a:gd name="T14" fmla="*/ 10 w 29"/>
                <a:gd name="T15" fmla="*/ 22 h 79"/>
                <a:gd name="T16" fmla="*/ 10 w 29"/>
                <a:gd name="T17" fmla="*/ 28 h 79"/>
                <a:gd name="T18" fmla="*/ 10 w 29"/>
                <a:gd name="T19" fmla="*/ 34 h 79"/>
                <a:gd name="T20" fmla="*/ 10 w 29"/>
                <a:gd name="T21" fmla="*/ 39 h 79"/>
                <a:gd name="T22" fmla="*/ 10 w 29"/>
                <a:gd name="T23" fmla="*/ 45 h 79"/>
                <a:gd name="T24" fmla="*/ 10 w 29"/>
                <a:gd name="T25" fmla="*/ 51 h 79"/>
                <a:gd name="T26" fmla="*/ 10 w 29"/>
                <a:gd name="T27" fmla="*/ 56 h 79"/>
                <a:gd name="T28" fmla="*/ 10 w 29"/>
                <a:gd name="T29" fmla="*/ 56 h 79"/>
                <a:gd name="T30" fmla="*/ 19 w 29"/>
                <a:gd name="T31" fmla="*/ 67 h 79"/>
                <a:gd name="T32" fmla="*/ 19 w 29"/>
                <a:gd name="T33" fmla="*/ 73 h 79"/>
                <a:gd name="T34" fmla="*/ 19 w 29"/>
                <a:gd name="T35" fmla="*/ 79 h 79"/>
                <a:gd name="T36" fmla="*/ 29 w 29"/>
                <a:gd name="T37" fmla="*/ 79 h 79"/>
                <a:gd name="T38" fmla="*/ 19 w 29"/>
                <a:gd name="T39" fmla="*/ 67 h 79"/>
                <a:gd name="T40" fmla="*/ 19 w 29"/>
                <a:gd name="T41" fmla="*/ 62 h 79"/>
                <a:gd name="T42" fmla="*/ 19 w 29"/>
                <a:gd name="T43" fmla="*/ 56 h 79"/>
                <a:gd name="T44" fmla="*/ 19 w 29"/>
                <a:gd name="T45" fmla="*/ 51 h 79"/>
                <a:gd name="T46" fmla="*/ 19 w 29"/>
                <a:gd name="T47" fmla="*/ 45 h 79"/>
                <a:gd name="T48" fmla="*/ 19 w 29"/>
                <a:gd name="T49" fmla="*/ 39 h 79"/>
                <a:gd name="T50" fmla="*/ 19 w 29"/>
                <a:gd name="T51" fmla="*/ 34 h 79"/>
                <a:gd name="T52" fmla="*/ 10 w 29"/>
                <a:gd name="T53" fmla="*/ 34 h 79"/>
                <a:gd name="T54" fmla="*/ 10 w 29"/>
                <a:gd name="T55" fmla="*/ 28 h 79"/>
                <a:gd name="T56" fmla="*/ 10 w 29"/>
                <a:gd name="T57" fmla="*/ 22 h 79"/>
                <a:gd name="T58" fmla="*/ 10 w 29"/>
                <a:gd name="T59" fmla="*/ 22 h 79"/>
                <a:gd name="T60" fmla="*/ 10 w 29"/>
                <a:gd name="T61" fmla="*/ 17 h 79"/>
                <a:gd name="T62" fmla="*/ 10 w 29"/>
                <a:gd name="T63" fmla="*/ 11 h 79"/>
                <a:gd name="T64" fmla="*/ 10 w 29"/>
                <a:gd name="T65" fmla="*/ 11 h 79"/>
                <a:gd name="T66" fmla="*/ 10 w 29"/>
                <a:gd name="T67" fmla="*/ 5 h 79"/>
                <a:gd name="T68" fmla="*/ 10 w 29"/>
                <a:gd name="T69" fmla="*/ 0 h 79"/>
                <a:gd name="T70" fmla="*/ 10 w 29"/>
                <a:gd name="T71" fmla="*/ 0 h 79"/>
                <a:gd name="T72" fmla="*/ 10 w 29"/>
                <a:gd name="T73" fmla="*/ 0 h 79"/>
                <a:gd name="T74" fmla="*/ 10 w 29"/>
                <a:gd name="T75" fmla="*/ 0 h 79"/>
                <a:gd name="T76" fmla="*/ 10 w 29"/>
                <a:gd name="T77" fmla="*/ 0 h 79"/>
                <a:gd name="T78" fmla="*/ 10 w 29"/>
                <a:gd name="T79" fmla="*/ 0 h 79"/>
                <a:gd name="T80" fmla="*/ 0 w 29"/>
                <a:gd name="T81" fmla="*/ 0 h 79"/>
                <a:gd name="T82" fmla="*/ 0 w 29"/>
                <a:gd name="T83" fmla="*/ 0 h 7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"/>
                <a:gd name="T127" fmla="*/ 0 h 79"/>
                <a:gd name="T128" fmla="*/ 29 w 29"/>
                <a:gd name="T129" fmla="*/ 79 h 7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" h="79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10" y="22"/>
                  </a:lnTo>
                  <a:lnTo>
                    <a:pt x="10" y="28"/>
                  </a:lnTo>
                  <a:lnTo>
                    <a:pt x="10" y="34"/>
                  </a:lnTo>
                  <a:lnTo>
                    <a:pt x="10" y="39"/>
                  </a:lnTo>
                  <a:lnTo>
                    <a:pt x="10" y="45"/>
                  </a:lnTo>
                  <a:lnTo>
                    <a:pt x="10" y="51"/>
                  </a:lnTo>
                  <a:lnTo>
                    <a:pt x="10" y="56"/>
                  </a:lnTo>
                  <a:lnTo>
                    <a:pt x="19" y="67"/>
                  </a:lnTo>
                  <a:lnTo>
                    <a:pt x="19" y="73"/>
                  </a:lnTo>
                  <a:lnTo>
                    <a:pt x="19" y="79"/>
                  </a:lnTo>
                  <a:lnTo>
                    <a:pt x="29" y="79"/>
                  </a:lnTo>
                  <a:lnTo>
                    <a:pt x="19" y="67"/>
                  </a:lnTo>
                  <a:lnTo>
                    <a:pt x="19" y="62"/>
                  </a:lnTo>
                  <a:lnTo>
                    <a:pt x="19" y="56"/>
                  </a:lnTo>
                  <a:lnTo>
                    <a:pt x="19" y="51"/>
                  </a:lnTo>
                  <a:lnTo>
                    <a:pt x="19" y="45"/>
                  </a:lnTo>
                  <a:lnTo>
                    <a:pt x="19" y="39"/>
                  </a:lnTo>
                  <a:lnTo>
                    <a:pt x="19" y="34"/>
                  </a:lnTo>
                  <a:lnTo>
                    <a:pt x="10" y="34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10" y="17"/>
                  </a:lnTo>
                  <a:lnTo>
                    <a:pt x="10" y="11"/>
                  </a:lnTo>
                  <a:lnTo>
                    <a:pt x="10" y="5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6" name="Freeform 133"/>
            <p:cNvSpPr>
              <a:spLocks/>
            </p:cNvSpPr>
            <p:nvPr/>
          </p:nvSpPr>
          <p:spPr bwMode="auto">
            <a:xfrm>
              <a:off x="4543" y="3688"/>
              <a:ext cx="19" cy="57"/>
            </a:xfrm>
            <a:custGeom>
              <a:avLst/>
              <a:gdLst>
                <a:gd name="T0" fmla="*/ 19 w 19"/>
                <a:gd name="T1" fmla="*/ 0 h 57"/>
                <a:gd name="T2" fmla="*/ 19 w 19"/>
                <a:gd name="T3" fmla="*/ 12 h 57"/>
                <a:gd name="T4" fmla="*/ 19 w 19"/>
                <a:gd name="T5" fmla="*/ 17 h 57"/>
                <a:gd name="T6" fmla="*/ 10 w 19"/>
                <a:gd name="T7" fmla="*/ 23 h 57"/>
                <a:gd name="T8" fmla="*/ 10 w 19"/>
                <a:gd name="T9" fmla="*/ 29 h 57"/>
                <a:gd name="T10" fmla="*/ 10 w 19"/>
                <a:gd name="T11" fmla="*/ 34 h 57"/>
                <a:gd name="T12" fmla="*/ 10 w 19"/>
                <a:gd name="T13" fmla="*/ 45 h 57"/>
                <a:gd name="T14" fmla="*/ 10 w 19"/>
                <a:gd name="T15" fmla="*/ 51 h 57"/>
                <a:gd name="T16" fmla="*/ 0 w 19"/>
                <a:gd name="T17" fmla="*/ 57 h 57"/>
                <a:gd name="T18" fmla="*/ 10 w 19"/>
                <a:gd name="T19" fmla="*/ 57 h 57"/>
                <a:gd name="T20" fmla="*/ 10 w 19"/>
                <a:gd name="T21" fmla="*/ 51 h 57"/>
                <a:gd name="T22" fmla="*/ 10 w 19"/>
                <a:gd name="T23" fmla="*/ 45 h 57"/>
                <a:gd name="T24" fmla="*/ 19 w 19"/>
                <a:gd name="T25" fmla="*/ 40 h 57"/>
                <a:gd name="T26" fmla="*/ 19 w 19"/>
                <a:gd name="T27" fmla="*/ 34 h 57"/>
                <a:gd name="T28" fmla="*/ 19 w 19"/>
                <a:gd name="T29" fmla="*/ 23 h 57"/>
                <a:gd name="T30" fmla="*/ 19 w 19"/>
                <a:gd name="T31" fmla="*/ 17 h 57"/>
                <a:gd name="T32" fmla="*/ 19 w 19"/>
                <a:gd name="T33" fmla="*/ 12 h 57"/>
                <a:gd name="T34" fmla="*/ 19 w 19"/>
                <a:gd name="T35" fmla="*/ 0 h 57"/>
                <a:gd name="T36" fmla="*/ 19 w 19"/>
                <a:gd name="T37" fmla="*/ 0 h 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"/>
                <a:gd name="T58" fmla="*/ 0 h 57"/>
                <a:gd name="T59" fmla="*/ 19 w 19"/>
                <a:gd name="T60" fmla="*/ 57 h 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" h="57">
                  <a:moveTo>
                    <a:pt x="19" y="0"/>
                  </a:moveTo>
                  <a:lnTo>
                    <a:pt x="19" y="12"/>
                  </a:lnTo>
                  <a:lnTo>
                    <a:pt x="19" y="17"/>
                  </a:lnTo>
                  <a:lnTo>
                    <a:pt x="10" y="23"/>
                  </a:lnTo>
                  <a:lnTo>
                    <a:pt x="10" y="29"/>
                  </a:lnTo>
                  <a:lnTo>
                    <a:pt x="10" y="34"/>
                  </a:lnTo>
                  <a:lnTo>
                    <a:pt x="10" y="45"/>
                  </a:lnTo>
                  <a:lnTo>
                    <a:pt x="10" y="51"/>
                  </a:lnTo>
                  <a:lnTo>
                    <a:pt x="0" y="57"/>
                  </a:lnTo>
                  <a:lnTo>
                    <a:pt x="10" y="57"/>
                  </a:lnTo>
                  <a:lnTo>
                    <a:pt x="10" y="51"/>
                  </a:lnTo>
                  <a:lnTo>
                    <a:pt x="10" y="45"/>
                  </a:lnTo>
                  <a:lnTo>
                    <a:pt x="19" y="40"/>
                  </a:lnTo>
                  <a:lnTo>
                    <a:pt x="19" y="34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19" y="1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7" name="Freeform 134"/>
            <p:cNvSpPr>
              <a:spLocks/>
            </p:cNvSpPr>
            <p:nvPr/>
          </p:nvSpPr>
          <p:spPr bwMode="auto">
            <a:xfrm>
              <a:off x="4562" y="368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"/>
                <a:gd name="T20" fmla="*/ 1 w 1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8" name="Freeform 135"/>
            <p:cNvSpPr>
              <a:spLocks/>
            </p:cNvSpPr>
            <p:nvPr/>
          </p:nvSpPr>
          <p:spPr bwMode="auto">
            <a:xfrm>
              <a:off x="4572" y="3756"/>
              <a:ext cx="10" cy="6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6 h 6"/>
                <a:gd name="T4" fmla="*/ 10 w 10"/>
                <a:gd name="T5" fmla="*/ 6 h 6"/>
                <a:gd name="T6" fmla="*/ 10 w 10"/>
                <a:gd name="T7" fmla="*/ 0 h 6"/>
                <a:gd name="T8" fmla="*/ 10 w 10"/>
                <a:gd name="T9" fmla="*/ 0 h 6"/>
                <a:gd name="T10" fmla="*/ 0 w 10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0"/>
                  </a:moveTo>
                  <a:lnTo>
                    <a:pt x="0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9" name="Freeform 136"/>
            <p:cNvSpPr>
              <a:spLocks/>
            </p:cNvSpPr>
            <p:nvPr/>
          </p:nvSpPr>
          <p:spPr bwMode="auto">
            <a:xfrm>
              <a:off x="4572" y="3683"/>
              <a:ext cx="10" cy="73"/>
            </a:xfrm>
            <a:custGeom>
              <a:avLst/>
              <a:gdLst>
                <a:gd name="T0" fmla="*/ 10 w 10"/>
                <a:gd name="T1" fmla="*/ 0 h 73"/>
                <a:gd name="T2" fmla="*/ 10 w 10"/>
                <a:gd name="T3" fmla="*/ 0 h 73"/>
                <a:gd name="T4" fmla="*/ 10 w 10"/>
                <a:gd name="T5" fmla="*/ 5 h 73"/>
                <a:gd name="T6" fmla="*/ 10 w 10"/>
                <a:gd name="T7" fmla="*/ 11 h 73"/>
                <a:gd name="T8" fmla="*/ 0 w 10"/>
                <a:gd name="T9" fmla="*/ 17 h 73"/>
                <a:gd name="T10" fmla="*/ 0 w 10"/>
                <a:gd name="T11" fmla="*/ 17 h 73"/>
                <a:gd name="T12" fmla="*/ 0 w 10"/>
                <a:gd name="T13" fmla="*/ 22 h 73"/>
                <a:gd name="T14" fmla="*/ 0 w 10"/>
                <a:gd name="T15" fmla="*/ 28 h 73"/>
                <a:gd name="T16" fmla="*/ 0 w 10"/>
                <a:gd name="T17" fmla="*/ 28 h 73"/>
                <a:gd name="T18" fmla="*/ 0 w 10"/>
                <a:gd name="T19" fmla="*/ 34 h 73"/>
                <a:gd name="T20" fmla="*/ 0 w 10"/>
                <a:gd name="T21" fmla="*/ 34 h 73"/>
                <a:gd name="T22" fmla="*/ 0 w 10"/>
                <a:gd name="T23" fmla="*/ 39 h 73"/>
                <a:gd name="T24" fmla="*/ 0 w 10"/>
                <a:gd name="T25" fmla="*/ 45 h 73"/>
                <a:gd name="T26" fmla="*/ 0 w 10"/>
                <a:gd name="T27" fmla="*/ 50 h 73"/>
                <a:gd name="T28" fmla="*/ 0 w 10"/>
                <a:gd name="T29" fmla="*/ 56 h 73"/>
                <a:gd name="T30" fmla="*/ 0 w 10"/>
                <a:gd name="T31" fmla="*/ 62 h 73"/>
                <a:gd name="T32" fmla="*/ 0 w 10"/>
                <a:gd name="T33" fmla="*/ 67 h 73"/>
                <a:gd name="T34" fmla="*/ 0 w 10"/>
                <a:gd name="T35" fmla="*/ 73 h 73"/>
                <a:gd name="T36" fmla="*/ 10 w 10"/>
                <a:gd name="T37" fmla="*/ 73 h 73"/>
                <a:gd name="T38" fmla="*/ 10 w 10"/>
                <a:gd name="T39" fmla="*/ 67 h 73"/>
                <a:gd name="T40" fmla="*/ 10 w 10"/>
                <a:gd name="T41" fmla="*/ 62 h 73"/>
                <a:gd name="T42" fmla="*/ 10 w 10"/>
                <a:gd name="T43" fmla="*/ 56 h 73"/>
                <a:gd name="T44" fmla="*/ 0 w 10"/>
                <a:gd name="T45" fmla="*/ 50 h 73"/>
                <a:gd name="T46" fmla="*/ 0 w 10"/>
                <a:gd name="T47" fmla="*/ 45 h 73"/>
                <a:gd name="T48" fmla="*/ 0 w 10"/>
                <a:gd name="T49" fmla="*/ 39 h 73"/>
                <a:gd name="T50" fmla="*/ 10 w 10"/>
                <a:gd name="T51" fmla="*/ 39 h 73"/>
                <a:gd name="T52" fmla="*/ 10 w 10"/>
                <a:gd name="T53" fmla="*/ 34 h 73"/>
                <a:gd name="T54" fmla="*/ 10 w 10"/>
                <a:gd name="T55" fmla="*/ 34 h 73"/>
                <a:gd name="T56" fmla="*/ 10 w 10"/>
                <a:gd name="T57" fmla="*/ 28 h 73"/>
                <a:gd name="T58" fmla="*/ 10 w 10"/>
                <a:gd name="T59" fmla="*/ 22 h 73"/>
                <a:gd name="T60" fmla="*/ 10 w 10"/>
                <a:gd name="T61" fmla="*/ 22 h 73"/>
                <a:gd name="T62" fmla="*/ 10 w 10"/>
                <a:gd name="T63" fmla="*/ 17 h 73"/>
                <a:gd name="T64" fmla="*/ 10 w 10"/>
                <a:gd name="T65" fmla="*/ 11 h 73"/>
                <a:gd name="T66" fmla="*/ 10 w 10"/>
                <a:gd name="T67" fmla="*/ 11 h 73"/>
                <a:gd name="T68" fmla="*/ 10 w 10"/>
                <a:gd name="T69" fmla="*/ 5 h 73"/>
                <a:gd name="T70" fmla="*/ 10 w 10"/>
                <a:gd name="T71" fmla="*/ 5 h 73"/>
                <a:gd name="T72" fmla="*/ 10 w 10"/>
                <a:gd name="T73" fmla="*/ 5 h 73"/>
                <a:gd name="T74" fmla="*/ 10 w 10"/>
                <a:gd name="T75" fmla="*/ 0 h 73"/>
                <a:gd name="T76" fmla="*/ 10 w 10"/>
                <a:gd name="T77" fmla="*/ 0 h 73"/>
                <a:gd name="T78" fmla="*/ 10 w 10"/>
                <a:gd name="T79" fmla="*/ 0 h 73"/>
                <a:gd name="T80" fmla="*/ 10 w 10"/>
                <a:gd name="T81" fmla="*/ 0 h 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"/>
                <a:gd name="T124" fmla="*/ 0 h 73"/>
                <a:gd name="T125" fmla="*/ 10 w 10"/>
                <a:gd name="T126" fmla="*/ 73 h 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" h="73">
                  <a:moveTo>
                    <a:pt x="10" y="0"/>
                  </a:moveTo>
                  <a:lnTo>
                    <a:pt x="10" y="0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9"/>
                  </a:lnTo>
                  <a:lnTo>
                    <a:pt x="0" y="45"/>
                  </a:lnTo>
                  <a:lnTo>
                    <a:pt x="0" y="50"/>
                  </a:lnTo>
                  <a:lnTo>
                    <a:pt x="0" y="56"/>
                  </a:lnTo>
                  <a:lnTo>
                    <a:pt x="0" y="62"/>
                  </a:lnTo>
                  <a:lnTo>
                    <a:pt x="0" y="67"/>
                  </a:lnTo>
                  <a:lnTo>
                    <a:pt x="0" y="73"/>
                  </a:lnTo>
                  <a:lnTo>
                    <a:pt x="10" y="73"/>
                  </a:lnTo>
                  <a:lnTo>
                    <a:pt x="10" y="67"/>
                  </a:lnTo>
                  <a:lnTo>
                    <a:pt x="10" y="62"/>
                  </a:lnTo>
                  <a:lnTo>
                    <a:pt x="10" y="56"/>
                  </a:lnTo>
                  <a:lnTo>
                    <a:pt x="0" y="50"/>
                  </a:lnTo>
                  <a:lnTo>
                    <a:pt x="0" y="45"/>
                  </a:lnTo>
                  <a:lnTo>
                    <a:pt x="0" y="39"/>
                  </a:lnTo>
                  <a:lnTo>
                    <a:pt x="10" y="39"/>
                  </a:lnTo>
                  <a:lnTo>
                    <a:pt x="10" y="34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10" y="17"/>
                  </a:lnTo>
                  <a:lnTo>
                    <a:pt x="10" y="11"/>
                  </a:lnTo>
                  <a:lnTo>
                    <a:pt x="10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40" name="Freeform 137"/>
            <p:cNvSpPr>
              <a:spLocks/>
            </p:cNvSpPr>
            <p:nvPr/>
          </p:nvSpPr>
          <p:spPr bwMode="auto">
            <a:xfrm>
              <a:off x="4582" y="3638"/>
              <a:ext cx="20" cy="50"/>
            </a:xfrm>
            <a:custGeom>
              <a:avLst/>
              <a:gdLst>
                <a:gd name="T0" fmla="*/ 20 w 20"/>
                <a:gd name="T1" fmla="*/ 0 h 50"/>
                <a:gd name="T2" fmla="*/ 10 w 20"/>
                <a:gd name="T3" fmla="*/ 5 h 50"/>
                <a:gd name="T4" fmla="*/ 10 w 20"/>
                <a:gd name="T5" fmla="*/ 11 h 50"/>
                <a:gd name="T6" fmla="*/ 10 w 20"/>
                <a:gd name="T7" fmla="*/ 17 h 50"/>
                <a:gd name="T8" fmla="*/ 10 w 20"/>
                <a:gd name="T9" fmla="*/ 17 h 50"/>
                <a:gd name="T10" fmla="*/ 0 w 20"/>
                <a:gd name="T11" fmla="*/ 22 h 50"/>
                <a:gd name="T12" fmla="*/ 0 w 20"/>
                <a:gd name="T13" fmla="*/ 28 h 50"/>
                <a:gd name="T14" fmla="*/ 0 w 20"/>
                <a:gd name="T15" fmla="*/ 39 h 50"/>
                <a:gd name="T16" fmla="*/ 0 w 20"/>
                <a:gd name="T17" fmla="*/ 45 h 50"/>
                <a:gd name="T18" fmla="*/ 0 w 20"/>
                <a:gd name="T19" fmla="*/ 50 h 50"/>
                <a:gd name="T20" fmla="*/ 10 w 20"/>
                <a:gd name="T21" fmla="*/ 39 h 50"/>
                <a:gd name="T22" fmla="*/ 10 w 20"/>
                <a:gd name="T23" fmla="*/ 33 h 50"/>
                <a:gd name="T24" fmla="*/ 10 w 20"/>
                <a:gd name="T25" fmla="*/ 28 h 50"/>
                <a:gd name="T26" fmla="*/ 10 w 20"/>
                <a:gd name="T27" fmla="*/ 22 h 50"/>
                <a:gd name="T28" fmla="*/ 20 w 20"/>
                <a:gd name="T29" fmla="*/ 17 h 50"/>
                <a:gd name="T30" fmla="*/ 20 w 20"/>
                <a:gd name="T31" fmla="*/ 11 h 50"/>
                <a:gd name="T32" fmla="*/ 20 w 20"/>
                <a:gd name="T33" fmla="*/ 5 h 50"/>
                <a:gd name="T34" fmla="*/ 20 w 20"/>
                <a:gd name="T35" fmla="*/ 0 h 50"/>
                <a:gd name="T36" fmla="*/ 20 w 20"/>
                <a:gd name="T37" fmla="*/ 0 h 5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"/>
                <a:gd name="T58" fmla="*/ 0 h 50"/>
                <a:gd name="T59" fmla="*/ 20 w 20"/>
                <a:gd name="T60" fmla="*/ 50 h 5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" h="50">
                  <a:moveTo>
                    <a:pt x="20" y="0"/>
                  </a:moveTo>
                  <a:lnTo>
                    <a:pt x="10" y="5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9"/>
                  </a:lnTo>
                  <a:lnTo>
                    <a:pt x="0" y="45"/>
                  </a:lnTo>
                  <a:lnTo>
                    <a:pt x="0" y="50"/>
                  </a:lnTo>
                  <a:lnTo>
                    <a:pt x="10" y="39"/>
                  </a:lnTo>
                  <a:lnTo>
                    <a:pt x="10" y="33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20" y="5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41" name="Freeform 138"/>
            <p:cNvSpPr>
              <a:spLocks/>
            </p:cNvSpPr>
            <p:nvPr/>
          </p:nvSpPr>
          <p:spPr bwMode="auto">
            <a:xfrm>
              <a:off x="4602" y="3632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6 h 6"/>
                <a:gd name="T10" fmla="*/ 0 w 1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42" name="Freeform 139"/>
            <p:cNvSpPr>
              <a:spLocks/>
            </p:cNvSpPr>
            <p:nvPr/>
          </p:nvSpPr>
          <p:spPr bwMode="auto">
            <a:xfrm>
              <a:off x="4592" y="3694"/>
              <a:ext cx="10" cy="1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10 w 10"/>
                <a:gd name="T7" fmla="*/ 0 h 1"/>
                <a:gd name="T8" fmla="*/ 10 w 10"/>
                <a:gd name="T9" fmla="*/ 0 h 1"/>
                <a:gd name="T10" fmla="*/ 0 w 10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"/>
                <a:gd name="T20" fmla="*/ 10 w 10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43" name="Freeform 140"/>
            <p:cNvSpPr>
              <a:spLocks/>
            </p:cNvSpPr>
            <p:nvPr/>
          </p:nvSpPr>
          <p:spPr bwMode="auto">
            <a:xfrm>
              <a:off x="4592" y="3626"/>
              <a:ext cx="30" cy="68"/>
            </a:xfrm>
            <a:custGeom>
              <a:avLst/>
              <a:gdLst>
                <a:gd name="T0" fmla="*/ 30 w 30"/>
                <a:gd name="T1" fmla="*/ 0 h 68"/>
                <a:gd name="T2" fmla="*/ 30 w 30"/>
                <a:gd name="T3" fmla="*/ 0 h 68"/>
                <a:gd name="T4" fmla="*/ 20 w 30"/>
                <a:gd name="T5" fmla="*/ 6 h 68"/>
                <a:gd name="T6" fmla="*/ 20 w 30"/>
                <a:gd name="T7" fmla="*/ 12 h 68"/>
                <a:gd name="T8" fmla="*/ 20 w 30"/>
                <a:gd name="T9" fmla="*/ 12 h 68"/>
                <a:gd name="T10" fmla="*/ 20 w 30"/>
                <a:gd name="T11" fmla="*/ 17 h 68"/>
                <a:gd name="T12" fmla="*/ 20 w 30"/>
                <a:gd name="T13" fmla="*/ 17 h 68"/>
                <a:gd name="T14" fmla="*/ 20 w 30"/>
                <a:gd name="T15" fmla="*/ 23 h 68"/>
                <a:gd name="T16" fmla="*/ 10 w 30"/>
                <a:gd name="T17" fmla="*/ 23 h 68"/>
                <a:gd name="T18" fmla="*/ 10 w 30"/>
                <a:gd name="T19" fmla="*/ 29 h 68"/>
                <a:gd name="T20" fmla="*/ 10 w 30"/>
                <a:gd name="T21" fmla="*/ 34 h 68"/>
                <a:gd name="T22" fmla="*/ 10 w 30"/>
                <a:gd name="T23" fmla="*/ 34 h 68"/>
                <a:gd name="T24" fmla="*/ 10 w 30"/>
                <a:gd name="T25" fmla="*/ 40 h 68"/>
                <a:gd name="T26" fmla="*/ 10 w 30"/>
                <a:gd name="T27" fmla="*/ 45 h 68"/>
                <a:gd name="T28" fmla="*/ 0 w 30"/>
                <a:gd name="T29" fmla="*/ 51 h 68"/>
                <a:gd name="T30" fmla="*/ 0 w 30"/>
                <a:gd name="T31" fmla="*/ 57 h 68"/>
                <a:gd name="T32" fmla="*/ 0 w 30"/>
                <a:gd name="T33" fmla="*/ 62 h 68"/>
                <a:gd name="T34" fmla="*/ 0 w 30"/>
                <a:gd name="T35" fmla="*/ 68 h 68"/>
                <a:gd name="T36" fmla="*/ 10 w 30"/>
                <a:gd name="T37" fmla="*/ 68 h 68"/>
                <a:gd name="T38" fmla="*/ 10 w 30"/>
                <a:gd name="T39" fmla="*/ 62 h 68"/>
                <a:gd name="T40" fmla="*/ 10 w 30"/>
                <a:gd name="T41" fmla="*/ 57 h 68"/>
                <a:gd name="T42" fmla="*/ 10 w 30"/>
                <a:gd name="T43" fmla="*/ 51 h 68"/>
                <a:gd name="T44" fmla="*/ 10 w 30"/>
                <a:gd name="T45" fmla="*/ 45 h 68"/>
                <a:gd name="T46" fmla="*/ 10 w 30"/>
                <a:gd name="T47" fmla="*/ 45 h 68"/>
                <a:gd name="T48" fmla="*/ 20 w 30"/>
                <a:gd name="T49" fmla="*/ 40 h 68"/>
                <a:gd name="T50" fmla="*/ 20 w 30"/>
                <a:gd name="T51" fmla="*/ 34 h 68"/>
                <a:gd name="T52" fmla="*/ 20 w 30"/>
                <a:gd name="T53" fmla="*/ 29 h 68"/>
                <a:gd name="T54" fmla="*/ 20 w 30"/>
                <a:gd name="T55" fmla="*/ 29 h 68"/>
                <a:gd name="T56" fmla="*/ 20 w 30"/>
                <a:gd name="T57" fmla="*/ 23 h 68"/>
                <a:gd name="T58" fmla="*/ 20 w 30"/>
                <a:gd name="T59" fmla="*/ 23 h 68"/>
                <a:gd name="T60" fmla="*/ 20 w 30"/>
                <a:gd name="T61" fmla="*/ 17 h 68"/>
                <a:gd name="T62" fmla="*/ 30 w 30"/>
                <a:gd name="T63" fmla="*/ 17 h 68"/>
                <a:gd name="T64" fmla="*/ 30 w 30"/>
                <a:gd name="T65" fmla="*/ 12 h 68"/>
                <a:gd name="T66" fmla="*/ 30 w 30"/>
                <a:gd name="T67" fmla="*/ 6 h 68"/>
                <a:gd name="T68" fmla="*/ 30 w 30"/>
                <a:gd name="T69" fmla="*/ 6 h 68"/>
                <a:gd name="T70" fmla="*/ 30 w 30"/>
                <a:gd name="T71" fmla="*/ 6 h 68"/>
                <a:gd name="T72" fmla="*/ 30 w 30"/>
                <a:gd name="T73" fmla="*/ 6 h 68"/>
                <a:gd name="T74" fmla="*/ 30 w 30"/>
                <a:gd name="T75" fmla="*/ 0 h 68"/>
                <a:gd name="T76" fmla="*/ 30 w 30"/>
                <a:gd name="T77" fmla="*/ 0 h 68"/>
                <a:gd name="T78" fmla="*/ 30 w 30"/>
                <a:gd name="T79" fmla="*/ 0 h 68"/>
                <a:gd name="T80" fmla="*/ 30 w 30"/>
                <a:gd name="T81" fmla="*/ 0 h 68"/>
                <a:gd name="T82" fmla="*/ 30 w 30"/>
                <a:gd name="T83" fmla="*/ 0 h 6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"/>
                <a:gd name="T127" fmla="*/ 0 h 68"/>
                <a:gd name="T128" fmla="*/ 30 w 30"/>
                <a:gd name="T129" fmla="*/ 68 h 6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" h="68">
                  <a:moveTo>
                    <a:pt x="30" y="0"/>
                  </a:moveTo>
                  <a:lnTo>
                    <a:pt x="30" y="0"/>
                  </a:lnTo>
                  <a:lnTo>
                    <a:pt x="20" y="6"/>
                  </a:lnTo>
                  <a:lnTo>
                    <a:pt x="20" y="12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10" y="23"/>
                  </a:lnTo>
                  <a:lnTo>
                    <a:pt x="10" y="29"/>
                  </a:lnTo>
                  <a:lnTo>
                    <a:pt x="10" y="34"/>
                  </a:lnTo>
                  <a:lnTo>
                    <a:pt x="10" y="40"/>
                  </a:lnTo>
                  <a:lnTo>
                    <a:pt x="10" y="45"/>
                  </a:lnTo>
                  <a:lnTo>
                    <a:pt x="0" y="51"/>
                  </a:lnTo>
                  <a:lnTo>
                    <a:pt x="0" y="57"/>
                  </a:lnTo>
                  <a:lnTo>
                    <a:pt x="0" y="62"/>
                  </a:lnTo>
                  <a:lnTo>
                    <a:pt x="0" y="68"/>
                  </a:lnTo>
                  <a:lnTo>
                    <a:pt x="10" y="68"/>
                  </a:lnTo>
                  <a:lnTo>
                    <a:pt x="10" y="62"/>
                  </a:lnTo>
                  <a:lnTo>
                    <a:pt x="10" y="57"/>
                  </a:lnTo>
                  <a:lnTo>
                    <a:pt x="10" y="51"/>
                  </a:lnTo>
                  <a:lnTo>
                    <a:pt x="10" y="45"/>
                  </a:lnTo>
                  <a:lnTo>
                    <a:pt x="20" y="40"/>
                  </a:lnTo>
                  <a:lnTo>
                    <a:pt x="20" y="34"/>
                  </a:lnTo>
                  <a:lnTo>
                    <a:pt x="20" y="29"/>
                  </a:lnTo>
                  <a:lnTo>
                    <a:pt x="20" y="23"/>
                  </a:lnTo>
                  <a:lnTo>
                    <a:pt x="20" y="17"/>
                  </a:lnTo>
                  <a:lnTo>
                    <a:pt x="30" y="17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44" name="Freeform 141"/>
            <p:cNvSpPr>
              <a:spLocks/>
            </p:cNvSpPr>
            <p:nvPr/>
          </p:nvSpPr>
          <p:spPr bwMode="auto">
            <a:xfrm>
              <a:off x="4622" y="3581"/>
              <a:ext cx="30" cy="51"/>
            </a:xfrm>
            <a:custGeom>
              <a:avLst/>
              <a:gdLst>
                <a:gd name="T0" fmla="*/ 20 w 30"/>
                <a:gd name="T1" fmla="*/ 0 h 51"/>
                <a:gd name="T2" fmla="*/ 20 w 30"/>
                <a:gd name="T3" fmla="*/ 6 h 51"/>
                <a:gd name="T4" fmla="*/ 20 w 30"/>
                <a:gd name="T5" fmla="*/ 11 h 51"/>
                <a:gd name="T6" fmla="*/ 10 w 30"/>
                <a:gd name="T7" fmla="*/ 17 h 51"/>
                <a:gd name="T8" fmla="*/ 10 w 30"/>
                <a:gd name="T9" fmla="*/ 23 h 51"/>
                <a:gd name="T10" fmla="*/ 10 w 30"/>
                <a:gd name="T11" fmla="*/ 28 h 51"/>
                <a:gd name="T12" fmla="*/ 0 w 30"/>
                <a:gd name="T13" fmla="*/ 34 h 51"/>
                <a:gd name="T14" fmla="*/ 0 w 30"/>
                <a:gd name="T15" fmla="*/ 40 h 51"/>
                <a:gd name="T16" fmla="*/ 0 w 30"/>
                <a:gd name="T17" fmla="*/ 45 h 51"/>
                <a:gd name="T18" fmla="*/ 0 w 30"/>
                <a:gd name="T19" fmla="*/ 51 h 51"/>
                <a:gd name="T20" fmla="*/ 0 w 30"/>
                <a:gd name="T21" fmla="*/ 45 h 51"/>
                <a:gd name="T22" fmla="*/ 10 w 30"/>
                <a:gd name="T23" fmla="*/ 34 h 51"/>
                <a:gd name="T24" fmla="*/ 10 w 30"/>
                <a:gd name="T25" fmla="*/ 34 h 51"/>
                <a:gd name="T26" fmla="*/ 20 w 30"/>
                <a:gd name="T27" fmla="*/ 28 h 51"/>
                <a:gd name="T28" fmla="*/ 20 w 30"/>
                <a:gd name="T29" fmla="*/ 23 h 51"/>
                <a:gd name="T30" fmla="*/ 20 w 30"/>
                <a:gd name="T31" fmla="*/ 17 h 51"/>
                <a:gd name="T32" fmla="*/ 30 w 30"/>
                <a:gd name="T33" fmla="*/ 11 h 51"/>
                <a:gd name="T34" fmla="*/ 30 w 30"/>
                <a:gd name="T35" fmla="*/ 0 h 51"/>
                <a:gd name="T36" fmla="*/ 20 w 30"/>
                <a:gd name="T37" fmla="*/ 0 h 5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0"/>
                <a:gd name="T58" fmla="*/ 0 h 51"/>
                <a:gd name="T59" fmla="*/ 30 w 30"/>
                <a:gd name="T60" fmla="*/ 51 h 5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0" h="51">
                  <a:moveTo>
                    <a:pt x="20" y="0"/>
                  </a:moveTo>
                  <a:lnTo>
                    <a:pt x="20" y="6"/>
                  </a:lnTo>
                  <a:lnTo>
                    <a:pt x="20" y="11"/>
                  </a:lnTo>
                  <a:lnTo>
                    <a:pt x="10" y="17"/>
                  </a:lnTo>
                  <a:lnTo>
                    <a:pt x="10" y="23"/>
                  </a:lnTo>
                  <a:lnTo>
                    <a:pt x="10" y="28"/>
                  </a:lnTo>
                  <a:lnTo>
                    <a:pt x="0" y="34"/>
                  </a:lnTo>
                  <a:lnTo>
                    <a:pt x="0" y="40"/>
                  </a:lnTo>
                  <a:lnTo>
                    <a:pt x="0" y="45"/>
                  </a:lnTo>
                  <a:lnTo>
                    <a:pt x="0" y="51"/>
                  </a:lnTo>
                  <a:lnTo>
                    <a:pt x="0" y="45"/>
                  </a:lnTo>
                  <a:lnTo>
                    <a:pt x="10" y="34"/>
                  </a:lnTo>
                  <a:lnTo>
                    <a:pt x="20" y="28"/>
                  </a:lnTo>
                  <a:lnTo>
                    <a:pt x="20" y="23"/>
                  </a:lnTo>
                  <a:lnTo>
                    <a:pt x="20" y="17"/>
                  </a:lnTo>
                  <a:lnTo>
                    <a:pt x="30" y="11"/>
                  </a:lnTo>
                  <a:lnTo>
                    <a:pt x="3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45" name="Freeform 142"/>
            <p:cNvSpPr>
              <a:spLocks/>
            </p:cNvSpPr>
            <p:nvPr/>
          </p:nvSpPr>
          <p:spPr bwMode="auto">
            <a:xfrm>
              <a:off x="4642" y="3581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10 w 10"/>
                <a:gd name="T3" fmla="*/ 0 h 1"/>
                <a:gd name="T4" fmla="*/ 10 w 10"/>
                <a:gd name="T5" fmla="*/ 0 h 1"/>
                <a:gd name="T6" fmla="*/ 10 w 10"/>
                <a:gd name="T7" fmla="*/ 0 h 1"/>
                <a:gd name="T8" fmla="*/ 0 w 10"/>
                <a:gd name="T9" fmla="*/ 0 h 1"/>
                <a:gd name="T10" fmla="*/ 10 w 10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"/>
                <a:gd name="T20" fmla="*/ 10 w 10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46" name="Freeform 143"/>
            <p:cNvSpPr>
              <a:spLocks/>
            </p:cNvSpPr>
            <p:nvPr/>
          </p:nvSpPr>
          <p:spPr bwMode="auto">
            <a:xfrm>
              <a:off x="4622" y="3655"/>
              <a:ext cx="10" cy="1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10 w 10"/>
                <a:gd name="T7" fmla="*/ 0 h 1"/>
                <a:gd name="T8" fmla="*/ 10 w 10"/>
                <a:gd name="T9" fmla="*/ 0 h 1"/>
                <a:gd name="T10" fmla="*/ 0 w 10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"/>
                <a:gd name="T20" fmla="*/ 10 w 10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47" name="Freeform 144"/>
            <p:cNvSpPr>
              <a:spLocks/>
            </p:cNvSpPr>
            <p:nvPr/>
          </p:nvSpPr>
          <p:spPr bwMode="auto">
            <a:xfrm>
              <a:off x="4622" y="3581"/>
              <a:ext cx="49" cy="74"/>
            </a:xfrm>
            <a:custGeom>
              <a:avLst/>
              <a:gdLst>
                <a:gd name="T0" fmla="*/ 39 w 49"/>
                <a:gd name="T1" fmla="*/ 0 h 74"/>
                <a:gd name="T2" fmla="*/ 39 w 49"/>
                <a:gd name="T3" fmla="*/ 0 h 74"/>
                <a:gd name="T4" fmla="*/ 39 w 49"/>
                <a:gd name="T5" fmla="*/ 6 h 74"/>
                <a:gd name="T6" fmla="*/ 30 w 49"/>
                <a:gd name="T7" fmla="*/ 11 h 74"/>
                <a:gd name="T8" fmla="*/ 30 w 49"/>
                <a:gd name="T9" fmla="*/ 17 h 74"/>
                <a:gd name="T10" fmla="*/ 30 w 49"/>
                <a:gd name="T11" fmla="*/ 17 h 74"/>
                <a:gd name="T12" fmla="*/ 30 w 49"/>
                <a:gd name="T13" fmla="*/ 23 h 74"/>
                <a:gd name="T14" fmla="*/ 30 w 49"/>
                <a:gd name="T15" fmla="*/ 28 h 74"/>
                <a:gd name="T16" fmla="*/ 20 w 49"/>
                <a:gd name="T17" fmla="*/ 28 h 74"/>
                <a:gd name="T18" fmla="*/ 20 w 49"/>
                <a:gd name="T19" fmla="*/ 34 h 74"/>
                <a:gd name="T20" fmla="*/ 20 w 49"/>
                <a:gd name="T21" fmla="*/ 40 h 74"/>
                <a:gd name="T22" fmla="*/ 20 w 49"/>
                <a:gd name="T23" fmla="*/ 40 h 74"/>
                <a:gd name="T24" fmla="*/ 10 w 49"/>
                <a:gd name="T25" fmla="*/ 45 h 74"/>
                <a:gd name="T26" fmla="*/ 10 w 49"/>
                <a:gd name="T27" fmla="*/ 51 h 74"/>
                <a:gd name="T28" fmla="*/ 10 w 49"/>
                <a:gd name="T29" fmla="*/ 57 h 74"/>
                <a:gd name="T30" fmla="*/ 10 w 49"/>
                <a:gd name="T31" fmla="*/ 62 h 74"/>
                <a:gd name="T32" fmla="*/ 0 w 49"/>
                <a:gd name="T33" fmla="*/ 68 h 74"/>
                <a:gd name="T34" fmla="*/ 0 w 49"/>
                <a:gd name="T35" fmla="*/ 74 h 74"/>
                <a:gd name="T36" fmla="*/ 10 w 49"/>
                <a:gd name="T37" fmla="*/ 74 h 74"/>
                <a:gd name="T38" fmla="*/ 10 w 49"/>
                <a:gd name="T39" fmla="*/ 68 h 74"/>
                <a:gd name="T40" fmla="*/ 10 w 49"/>
                <a:gd name="T41" fmla="*/ 62 h 74"/>
                <a:gd name="T42" fmla="*/ 20 w 49"/>
                <a:gd name="T43" fmla="*/ 57 h 74"/>
                <a:gd name="T44" fmla="*/ 20 w 49"/>
                <a:gd name="T45" fmla="*/ 51 h 74"/>
                <a:gd name="T46" fmla="*/ 20 w 49"/>
                <a:gd name="T47" fmla="*/ 51 h 74"/>
                <a:gd name="T48" fmla="*/ 20 w 49"/>
                <a:gd name="T49" fmla="*/ 45 h 74"/>
                <a:gd name="T50" fmla="*/ 30 w 49"/>
                <a:gd name="T51" fmla="*/ 40 h 74"/>
                <a:gd name="T52" fmla="*/ 30 w 49"/>
                <a:gd name="T53" fmla="*/ 40 h 74"/>
                <a:gd name="T54" fmla="*/ 30 w 49"/>
                <a:gd name="T55" fmla="*/ 34 h 74"/>
                <a:gd name="T56" fmla="*/ 30 w 49"/>
                <a:gd name="T57" fmla="*/ 28 h 74"/>
                <a:gd name="T58" fmla="*/ 30 w 49"/>
                <a:gd name="T59" fmla="*/ 28 h 74"/>
                <a:gd name="T60" fmla="*/ 39 w 49"/>
                <a:gd name="T61" fmla="*/ 23 h 74"/>
                <a:gd name="T62" fmla="*/ 39 w 49"/>
                <a:gd name="T63" fmla="*/ 17 h 74"/>
                <a:gd name="T64" fmla="*/ 39 w 49"/>
                <a:gd name="T65" fmla="*/ 11 h 74"/>
                <a:gd name="T66" fmla="*/ 39 w 49"/>
                <a:gd name="T67" fmla="*/ 6 h 74"/>
                <a:gd name="T68" fmla="*/ 49 w 49"/>
                <a:gd name="T69" fmla="*/ 0 h 74"/>
                <a:gd name="T70" fmla="*/ 49 w 49"/>
                <a:gd name="T71" fmla="*/ 0 h 74"/>
                <a:gd name="T72" fmla="*/ 49 w 49"/>
                <a:gd name="T73" fmla="*/ 0 h 74"/>
                <a:gd name="T74" fmla="*/ 49 w 49"/>
                <a:gd name="T75" fmla="*/ 0 h 74"/>
                <a:gd name="T76" fmla="*/ 39 w 49"/>
                <a:gd name="T77" fmla="*/ 0 h 74"/>
                <a:gd name="T78" fmla="*/ 39 w 49"/>
                <a:gd name="T79" fmla="*/ 0 h 74"/>
                <a:gd name="T80" fmla="*/ 39 w 49"/>
                <a:gd name="T81" fmla="*/ 0 h 74"/>
                <a:gd name="T82" fmla="*/ 39 w 49"/>
                <a:gd name="T83" fmla="*/ 0 h 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9"/>
                <a:gd name="T127" fmla="*/ 0 h 74"/>
                <a:gd name="T128" fmla="*/ 49 w 49"/>
                <a:gd name="T129" fmla="*/ 74 h 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9" h="74">
                  <a:moveTo>
                    <a:pt x="39" y="0"/>
                  </a:moveTo>
                  <a:lnTo>
                    <a:pt x="39" y="0"/>
                  </a:lnTo>
                  <a:lnTo>
                    <a:pt x="39" y="6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30" y="23"/>
                  </a:lnTo>
                  <a:lnTo>
                    <a:pt x="30" y="28"/>
                  </a:lnTo>
                  <a:lnTo>
                    <a:pt x="20" y="28"/>
                  </a:lnTo>
                  <a:lnTo>
                    <a:pt x="20" y="34"/>
                  </a:lnTo>
                  <a:lnTo>
                    <a:pt x="20" y="40"/>
                  </a:lnTo>
                  <a:lnTo>
                    <a:pt x="10" y="45"/>
                  </a:lnTo>
                  <a:lnTo>
                    <a:pt x="10" y="51"/>
                  </a:lnTo>
                  <a:lnTo>
                    <a:pt x="10" y="57"/>
                  </a:lnTo>
                  <a:lnTo>
                    <a:pt x="10" y="62"/>
                  </a:lnTo>
                  <a:lnTo>
                    <a:pt x="0" y="68"/>
                  </a:lnTo>
                  <a:lnTo>
                    <a:pt x="0" y="74"/>
                  </a:lnTo>
                  <a:lnTo>
                    <a:pt x="10" y="74"/>
                  </a:lnTo>
                  <a:lnTo>
                    <a:pt x="10" y="68"/>
                  </a:lnTo>
                  <a:lnTo>
                    <a:pt x="10" y="62"/>
                  </a:lnTo>
                  <a:lnTo>
                    <a:pt x="20" y="57"/>
                  </a:lnTo>
                  <a:lnTo>
                    <a:pt x="20" y="51"/>
                  </a:lnTo>
                  <a:lnTo>
                    <a:pt x="20" y="45"/>
                  </a:lnTo>
                  <a:lnTo>
                    <a:pt x="30" y="40"/>
                  </a:lnTo>
                  <a:lnTo>
                    <a:pt x="30" y="34"/>
                  </a:lnTo>
                  <a:lnTo>
                    <a:pt x="30" y="28"/>
                  </a:lnTo>
                  <a:lnTo>
                    <a:pt x="39" y="23"/>
                  </a:lnTo>
                  <a:lnTo>
                    <a:pt x="39" y="17"/>
                  </a:lnTo>
                  <a:lnTo>
                    <a:pt x="39" y="11"/>
                  </a:lnTo>
                  <a:lnTo>
                    <a:pt x="39" y="6"/>
                  </a:lnTo>
                  <a:lnTo>
                    <a:pt x="4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48" name="Freeform 145"/>
            <p:cNvSpPr>
              <a:spLocks/>
            </p:cNvSpPr>
            <p:nvPr/>
          </p:nvSpPr>
          <p:spPr bwMode="auto">
            <a:xfrm>
              <a:off x="4661" y="3519"/>
              <a:ext cx="40" cy="62"/>
            </a:xfrm>
            <a:custGeom>
              <a:avLst/>
              <a:gdLst>
                <a:gd name="T0" fmla="*/ 40 w 40"/>
                <a:gd name="T1" fmla="*/ 0 h 62"/>
                <a:gd name="T2" fmla="*/ 30 w 40"/>
                <a:gd name="T3" fmla="*/ 11 h 62"/>
                <a:gd name="T4" fmla="*/ 30 w 40"/>
                <a:gd name="T5" fmla="*/ 17 h 62"/>
                <a:gd name="T6" fmla="*/ 20 w 40"/>
                <a:gd name="T7" fmla="*/ 23 h 62"/>
                <a:gd name="T8" fmla="*/ 20 w 40"/>
                <a:gd name="T9" fmla="*/ 28 h 62"/>
                <a:gd name="T10" fmla="*/ 10 w 40"/>
                <a:gd name="T11" fmla="*/ 40 h 62"/>
                <a:gd name="T12" fmla="*/ 10 w 40"/>
                <a:gd name="T13" fmla="*/ 45 h 62"/>
                <a:gd name="T14" fmla="*/ 0 w 40"/>
                <a:gd name="T15" fmla="*/ 51 h 62"/>
                <a:gd name="T16" fmla="*/ 0 w 40"/>
                <a:gd name="T17" fmla="*/ 62 h 62"/>
                <a:gd name="T18" fmla="*/ 10 w 40"/>
                <a:gd name="T19" fmla="*/ 62 h 62"/>
                <a:gd name="T20" fmla="*/ 10 w 40"/>
                <a:gd name="T21" fmla="*/ 57 h 62"/>
                <a:gd name="T22" fmla="*/ 10 w 40"/>
                <a:gd name="T23" fmla="*/ 45 h 62"/>
                <a:gd name="T24" fmla="*/ 20 w 40"/>
                <a:gd name="T25" fmla="*/ 40 h 62"/>
                <a:gd name="T26" fmla="*/ 20 w 40"/>
                <a:gd name="T27" fmla="*/ 34 h 62"/>
                <a:gd name="T28" fmla="*/ 30 w 40"/>
                <a:gd name="T29" fmla="*/ 28 h 62"/>
                <a:gd name="T30" fmla="*/ 30 w 40"/>
                <a:gd name="T31" fmla="*/ 23 h 62"/>
                <a:gd name="T32" fmla="*/ 40 w 40"/>
                <a:gd name="T33" fmla="*/ 11 h 62"/>
                <a:gd name="T34" fmla="*/ 40 w 40"/>
                <a:gd name="T35" fmla="*/ 6 h 62"/>
                <a:gd name="T36" fmla="*/ 40 w 40"/>
                <a:gd name="T37" fmla="*/ 0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"/>
                <a:gd name="T58" fmla="*/ 0 h 62"/>
                <a:gd name="T59" fmla="*/ 40 w 40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" h="62">
                  <a:moveTo>
                    <a:pt x="40" y="0"/>
                  </a:moveTo>
                  <a:lnTo>
                    <a:pt x="30" y="11"/>
                  </a:lnTo>
                  <a:lnTo>
                    <a:pt x="30" y="17"/>
                  </a:lnTo>
                  <a:lnTo>
                    <a:pt x="20" y="23"/>
                  </a:lnTo>
                  <a:lnTo>
                    <a:pt x="20" y="28"/>
                  </a:lnTo>
                  <a:lnTo>
                    <a:pt x="10" y="40"/>
                  </a:lnTo>
                  <a:lnTo>
                    <a:pt x="10" y="45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0" y="62"/>
                  </a:lnTo>
                  <a:lnTo>
                    <a:pt x="10" y="57"/>
                  </a:lnTo>
                  <a:lnTo>
                    <a:pt x="10" y="45"/>
                  </a:lnTo>
                  <a:lnTo>
                    <a:pt x="20" y="40"/>
                  </a:lnTo>
                  <a:lnTo>
                    <a:pt x="20" y="34"/>
                  </a:lnTo>
                  <a:lnTo>
                    <a:pt x="30" y="28"/>
                  </a:lnTo>
                  <a:lnTo>
                    <a:pt x="30" y="23"/>
                  </a:lnTo>
                  <a:lnTo>
                    <a:pt x="40" y="11"/>
                  </a:lnTo>
                  <a:lnTo>
                    <a:pt x="40" y="6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49" name="Freeform 146"/>
            <p:cNvSpPr>
              <a:spLocks/>
            </p:cNvSpPr>
            <p:nvPr/>
          </p:nvSpPr>
          <p:spPr bwMode="auto">
            <a:xfrm>
              <a:off x="4701" y="3519"/>
              <a:ext cx="10" cy="6"/>
            </a:xfrm>
            <a:custGeom>
              <a:avLst/>
              <a:gdLst>
                <a:gd name="T0" fmla="*/ 0 w 10"/>
                <a:gd name="T1" fmla="*/ 6 h 6"/>
                <a:gd name="T2" fmla="*/ 10 w 10"/>
                <a:gd name="T3" fmla="*/ 6 h 6"/>
                <a:gd name="T4" fmla="*/ 10 w 10"/>
                <a:gd name="T5" fmla="*/ 6 h 6"/>
                <a:gd name="T6" fmla="*/ 0 w 10"/>
                <a:gd name="T7" fmla="*/ 0 h 6"/>
                <a:gd name="T8" fmla="*/ 0 w 10"/>
                <a:gd name="T9" fmla="*/ 0 h 6"/>
                <a:gd name="T10" fmla="*/ 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6"/>
                  </a:moveTo>
                  <a:lnTo>
                    <a:pt x="1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50" name="Freeform 147"/>
            <p:cNvSpPr>
              <a:spLocks/>
            </p:cNvSpPr>
            <p:nvPr/>
          </p:nvSpPr>
          <p:spPr bwMode="auto">
            <a:xfrm>
              <a:off x="4671" y="3598"/>
              <a:ext cx="1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51" name="Freeform 148"/>
            <p:cNvSpPr>
              <a:spLocks/>
            </p:cNvSpPr>
            <p:nvPr/>
          </p:nvSpPr>
          <p:spPr bwMode="auto">
            <a:xfrm>
              <a:off x="4671" y="3530"/>
              <a:ext cx="50" cy="74"/>
            </a:xfrm>
            <a:custGeom>
              <a:avLst/>
              <a:gdLst>
                <a:gd name="T0" fmla="*/ 40 w 50"/>
                <a:gd name="T1" fmla="*/ 0 h 74"/>
                <a:gd name="T2" fmla="*/ 40 w 50"/>
                <a:gd name="T3" fmla="*/ 0 h 74"/>
                <a:gd name="T4" fmla="*/ 40 w 50"/>
                <a:gd name="T5" fmla="*/ 6 h 74"/>
                <a:gd name="T6" fmla="*/ 30 w 50"/>
                <a:gd name="T7" fmla="*/ 12 h 74"/>
                <a:gd name="T8" fmla="*/ 30 w 50"/>
                <a:gd name="T9" fmla="*/ 17 h 74"/>
                <a:gd name="T10" fmla="*/ 30 w 50"/>
                <a:gd name="T11" fmla="*/ 23 h 74"/>
                <a:gd name="T12" fmla="*/ 20 w 50"/>
                <a:gd name="T13" fmla="*/ 23 h 74"/>
                <a:gd name="T14" fmla="*/ 20 w 50"/>
                <a:gd name="T15" fmla="*/ 29 h 74"/>
                <a:gd name="T16" fmla="*/ 20 w 50"/>
                <a:gd name="T17" fmla="*/ 34 h 74"/>
                <a:gd name="T18" fmla="*/ 20 w 50"/>
                <a:gd name="T19" fmla="*/ 40 h 74"/>
                <a:gd name="T20" fmla="*/ 10 w 50"/>
                <a:gd name="T21" fmla="*/ 40 h 74"/>
                <a:gd name="T22" fmla="*/ 10 w 50"/>
                <a:gd name="T23" fmla="*/ 46 h 74"/>
                <a:gd name="T24" fmla="*/ 10 w 50"/>
                <a:gd name="T25" fmla="*/ 51 h 74"/>
                <a:gd name="T26" fmla="*/ 10 w 50"/>
                <a:gd name="T27" fmla="*/ 51 h 74"/>
                <a:gd name="T28" fmla="*/ 10 w 50"/>
                <a:gd name="T29" fmla="*/ 57 h 74"/>
                <a:gd name="T30" fmla="*/ 0 w 50"/>
                <a:gd name="T31" fmla="*/ 62 h 74"/>
                <a:gd name="T32" fmla="*/ 0 w 50"/>
                <a:gd name="T33" fmla="*/ 62 h 74"/>
                <a:gd name="T34" fmla="*/ 0 w 50"/>
                <a:gd name="T35" fmla="*/ 68 h 74"/>
                <a:gd name="T36" fmla="*/ 0 w 50"/>
                <a:gd name="T37" fmla="*/ 74 h 74"/>
                <a:gd name="T38" fmla="*/ 10 w 50"/>
                <a:gd name="T39" fmla="*/ 68 h 74"/>
                <a:gd name="T40" fmla="*/ 10 w 50"/>
                <a:gd name="T41" fmla="*/ 62 h 74"/>
                <a:gd name="T42" fmla="*/ 10 w 50"/>
                <a:gd name="T43" fmla="*/ 62 h 74"/>
                <a:gd name="T44" fmla="*/ 10 w 50"/>
                <a:gd name="T45" fmla="*/ 57 h 74"/>
                <a:gd name="T46" fmla="*/ 20 w 50"/>
                <a:gd name="T47" fmla="*/ 51 h 74"/>
                <a:gd name="T48" fmla="*/ 20 w 50"/>
                <a:gd name="T49" fmla="*/ 51 h 74"/>
                <a:gd name="T50" fmla="*/ 20 w 50"/>
                <a:gd name="T51" fmla="*/ 46 h 74"/>
                <a:gd name="T52" fmla="*/ 20 w 50"/>
                <a:gd name="T53" fmla="*/ 40 h 74"/>
                <a:gd name="T54" fmla="*/ 20 w 50"/>
                <a:gd name="T55" fmla="*/ 34 h 74"/>
                <a:gd name="T56" fmla="*/ 30 w 50"/>
                <a:gd name="T57" fmla="*/ 34 h 74"/>
                <a:gd name="T58" fmla="*/ 30 w 50"/>
                <a:gd name="T59" fmla="*/ 29 h 74"/>
                <a:gd name="T60" fmla="*/ 30 w 50"/>
                <a:gd name="T61" fmla="*/ 23 h 74"/>
                <a:gd name="T62" fmla="*/ 30 w 50"/>
                <a:gd name="T63" fmla="*/ 17 h 74"/>
                <a:gd name="T64" fmla="*/ 40 w 50"/>
                <a:gd name="T65" fmla="*/ 17 h 74"/>
                <a:gd name="T66" fmla="*/ 40 w 50"/>
                <a:gd name="T67" fmla="*/ 12 h 74"/>
                <a:gd name="T68" fmla="*/ 40 w 50"/>
                <a:gd name="T69" fmla="*/ 6 h 74"/>
                <a:gd name="T70" fmla="*/ 50 w 50"/>
                <a:gd name="T71" fmla="*/ 6 h 74"/>
                <a:gd name="T72" fmla="*/ 40 w 50"/>
                <a:gd name="T73" fmla="*/ 6 h 74"/>
                <a:gd name="T74" fmla="*/ 50 w 50"/>
                <a:gd name="T75" fmla="*/ 0 h 74"/>
                <a:gd name="T76" fmla="*/ 40 w 50"/>
                <a:gd name="T77" fmla="*/ 0 h 74"/>
                <a:gd name="T78" fmla="*/ 40 w 50"/>
                <a:gd name="T79" fmla="*/ 0 h 74"/>
                <a:gd name="T80" fmla="*/ 40 w 50"/>
                <a:gd name="T81" fmla="*/ 0 h 74"/>
                <a:gd name="T82" fmla="*/ 40 w 50"/>
                <a:gd name="T83" fmla="*/ 0 h 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0"/>
                <a:gd name="T127" fmla="*/ 0 h 74"/>
                <a:gd name="T128" fmla="*/ 50 w 50"/>
                <a:gd name="T129" fmla="*/ 74 h 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0" h="74">
                  <a:moveTo>
                    <a:pt x="40" y="0"/>
                  </a:moveTo>
                  <a:lnTo>
                    <a:pt x="40" y="0"/>
                  </a:lnTo>
                  <a:lnTo>
                    <a:pt x="40" y="6"/>
                  </a:lnTo>
                  <a:lnTo>
                    <a:pt x="30" y="12"/>
                  </a:lnTo>
                  <a:lnTo>
                    <a:pt x="30" y="17"/>
                  </a:lnTo>
                  <a:lnTo>
                    <a:pt x="30" y="23"/>
                  </a:lnTo>
                  <a:lnTo>
                    <a:pt x="20" y="23"/>
                  </a:lnTo>
                  <a:lnTo>
                    <a:pt x="20" y="29"/>
                  </a:lnTo>
                  <a:lnTo>
                    <a:pt x="20" y="34"/>
                  </a:lnTo>
                  <a:lnTo>
                    <a:pt x="20" y="40"/>
                  </a:lnTo>
                  <a:lnTo>
                    <a:pt x="10" y="40"/>
                  </a:lnTo>
                  <a:lnTo>
                    <a:pt x="10" y="46"/>
                  </a:lnTo>
                  <a:lnTo>
                    <a:pt x="10" y="51"/>
                  </a:lnTo>
                  <a:lnTo>
                    <a:pt x="10" y="57"/>
                  </a:lnTo>
                  <a:lnTo>
                    <a:pt x="0" y="62"/>
                  </a:lnTo>
                  <a:lnTo>
                    <a:pt x="0" y="68"/>
                  </a:lnTo>
                  <a:lnTo>
                    <a:pt x="0" y="74"/>
                  </a:lnTo>
                  <a:lnTo>
                    <a:pt x="10" y="68"/>
                  </a:lnTo>
                  <a:lnTo>
                    <a:pt x="10" y="62"/>
                  </a:lnTo>
                  <a:lnTo>
                    <a:pt x="10" y="57"/>
                  </a:lnTo>
                  <a:lnTo>
                    <a:pt x="20" y="51"/>
                  </a:lnTo>
                  <a:lnTo>
                    <a:pt x="20" y="46"/>
                  </a:lnTo>
                  <a:lnTo>
                    <a:pt x="20" y="40"/>
                  </a:lnTo>
                  <a:lnTo>
                    <a:pt x="20" y="34"/>
                  </a:lnTo>
                  <a:lnTo>
                    <a:pt x="30" y="34"/>
                  </a:lnTo>
                  <a:lnTo>
                    <a:pt x="30" y="29"/>
                  </a:lnTo>
                  <a:lnTo>
                    <a:pt x="30" y="23"/>
                  </a:lnTo>
                  <a:lnTo>
                    <a:pt x="30" y="17"/>
                  </a:lnTo>
                  <a:lnTo>
                    <a:pt x="40" y="17"/>
                  </a:lnTo>
                  <a:lnTo>
                    <a:pt x="40" y="12"/>
                  </a:lnTo>
                  <a:lnTo>
                    <a:pt x="40" y="6"/>
                  </a:lnTo>
                  <a:lnTo>
                    <a:pt x="50" y="6"/>
                  </a:lnTo>
                  <a:lnTo>
                    <a:pt x="40" y="6"/>
                  </a:lnTo>
                  <a:lnTo>
                    <a:pt x="5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52" name="Freeform 149"/>
            <p:cNvSpPr>
              <a:spLocks/>
            </p:cNvSpPr>
            <p:nvPr/>
          </p:nvSpPr>
          <p:spPr bwMode="auto">
            <a:xfrm>
              <a:off x="4711" y="3502"/>
              <a:ext cx="30" cy="34"/>
            </a:xfrm>
            <a:custGeom>
              <a:avLst/>
              <a:gdLst>
                <a:gd name="T0" fmla="*/ 20 w 30"/>
                <a:gd name="T1" fmla="*/ 0 h 34"/>
                <a:gd name="T2" fmla="*/ 20 w 30"/>
                <a:gd name="T3" fmla="*/ 6 h 34"/>
                <a:gd name="T4" fmla="*/ 10 w 30"/>
                <a:gd name="T5" fmla="*/ 12 h 34"/>
                <a:gd name="T6" fmla="*/ 10 w 30"/>
                <a:gd name="T7" fmla="*/ 17 h 34"/>
                <a:gd name="T8" fmla="*/ 0 w 30"/>
                <a:gd name="T9" fmla="*/ 17 h 34"/>
                <a:gd name="T10" fmla="*/ 0 w 30"/>
                <a:gd name="T11" fmla="*/ 23 h 34"/>
                <a:gd name="T12" fmla="*/ 0 w 30"/>
                <a:gd name="T13" fmla="*/ 23 h 34"/>
                <a:gd name="T14" fmla="*/ 0 w 30"/>
                <a:gd name="T15" fmla="*/ 28 h 34"/>
                <a:gd name="T16" fmla="*/ 0 w 30"/>
                <a:gd name="T17" fmla="*/ 28 h 34"/>
                <a:gd name="T18" fmla="*/ 10 w 30"/>
                <a:gd name="T19" fmla="*/ 34 h 34"/>
                <a:gd name="T20" fmla="*/ 10 w 30"/>
                <a:gd name="T21" fmla="*/ 28 h 34"/>
                <a:gd name="T22" fmla="*/ 10 w 30"/>
                <a:gd name="T23" fmla="*/ 28 h 34"/>
                <a:gd name="T24" fmla="*/ 10 w 30"/>
                <a:gd name="T25" fmla="*/ 28 h 34"/>
                <a:gd name="T26" fmla="*/ 10 w 30"/>
                <a:gd name="T27" fmla="*/ 23 h 34"/>
                <a:gd name="T28" fmla="*/ 10 w 30"/>
                <a:gd name="T29" fmla="*/ 17 h 34"/>
                <a:gd name="T30" fmla="*/ 20 w 30"/>
                <a:gd name="T31" fmla="*/ 17 h 34"/>
                <a:gd name="T32" fmla="*/ 20 w 30"/>
                <a:gd name="T33" fmla="*/ 12 h 34"/>
                <a:gd name="T34" fmla="*/ 30 w 30"/>
                <a:gd name="T35" fmla="*/ 6 h 34"/>
                <a:gd name="T36" fmla="*/ 20 w 30"/>
                <a:gd name="T37" fmla="*/ 0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0"/>
                <a:gd name="T58" fmla="*/ 0 h 34"/>
                <a:gd name="T59" fmla="*/ 30 w 30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0" h="34">
                  <a:moveTo>
                    <a:pt x="20" y="0"/>
                  </a:moveTo>
                  <a:lnTo>
                    <a:pt x="20" y="6"/>
                  </a:lnTo>
                  <a:lnTo>
                    <a:pt x="10" y="12"/>
                  </a:lnTo>
                  <a:lnTo>
                    <a:pt x="10" y="17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0" y="28"/>
                  </a:lnTo>
                  <a:lnTo>
                    <a:pt x="10" y="34"/>
                  </a:lnTo>
                  <a:lnTo>
                    <a:pt x="10" y="28"/>
                  </a:lnTo>
                  <a:lnTo>
                    <a:pt x="10" y="23"/>
                  </a:lnTo>
                  <a:lnTo>
                    <a:pt x="10" y="17"/>
                  </a:lnTo>
                  <a:lnTo>
                    <a:pt x="20" y="17"/>
                  </a:lnTo>
                  <a:lnTo>
                    <a:pt x="20" y="12"/>
                  </a:lnTo>
                  <a:lnTo>
                    <a:pt x="30" y="6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53" name="Freeform 150"/>
            <p:cNvSpPr>
              <a:spLocks/>
            </p:cNvSpPr>
            <p:nvPr/>
          </p:nvSpPr>
          <p:spPr bwMode="auto">
            <a:xfrm>
              <a:off x="4731" y="3502"/>
              <a:ext cx="10" cy="6"/>
            </a:xfrm>
            <a:custGeom>
              <a:avLst/>
              <a:gdLst>
                <a:gd name="T0" fmla="*/ 10 w 10"/>
                <a:gd name="T1" fmla="*/ 6 h 6"/>
                <a:gd name="T2" fmla="*/ 10 w 10"/>
                <a:gd name="T3" fmla="*/ 0 h 6"/>
                <a:gd name="T4" fmla="*/ 10 w 10"/>
                <a:gd name="T5" fmla="*/ 0 h 6"/>
                <a:gd name="T6" fmla="*/ 10 w 10"/>
                <a:gd name="T7" fmla="*/ 0 h 6"/>
                <a:gd name="T8" fmla="*/ 0 w 10"/>
                <a:gd name="T9" fmla="*/ 0 h 6"/>
                <a:gd name="T10" fmla="*/ 1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10" y="6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54" name="Freeform 151"/>
            <p:cNvSpPr>
              <a:spLocks/>
            </p:cNvSpPr>
            <p:nvPr/>
          </p:nvSpPr>
          <p:spPr bwMode="auto">
            <a:xfrm>
              <a:off x="4701" y="3564"/>
              <a:ext cx="10" cy="1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0 w 10"/>
                <a:gd name="T5" fmla="*/ 0 h 1"/>
                <a:gd name="T6" fmla="*/ 10 w 10"/>
                <a:gd name="T7" fmla="*/ 0 h 1"/>
                <a:gd name="T8" fmla="*/ 10 w 10"/>
                <a:gd name="T9" fmla="*/ 0 h 1"/>
                <a:gd name="T10" fmla="*/ 0 w 10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"/>
                <a:gd name="T20" fmla="*/ 10 w 10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55" name="Freeform 152"/>
            <p:cNvSpPr>
              <a:spLocks/>
            </p:cNvSpPr>
            <p:nvPr/>
          </p:nvSpPr>
          <p:spPr bwMode="auto">
            <a:xfrm>
              <a:off x="4701" y="3463"/>
              <a:ext cx="89" cy="101"/>
            </a:xfrm>
            <a:custGeom>
              <a:avLst/>
              <a:gdLst>
                <a:gd name="T0" fmla="*/ 79 w 89"/>
                <a:gd name="T1" fmla="*/ 0 h 101"/>
                <a:gd name="T2" fmla="*/ 69 w 89"/>
                <a:gd name="T3" fmla="*/ 5 h 101"/>
                <a:gd name="T4" fmla="*/ 69 w 89"/>
                <a:gd name="T5" fmla="*/ 11 h 101"/>
                <a:gd name="T6" fmla="*/ 59 w 89"/>
                <a:gd name="T7" fmla="*/ 17 h 101"/>
                <a:gd name="T8" fmla="*/ 59 w 89"/>
                <a:gd name="T9" fmla="*/ 22 h 101"/>
                <a:gd name="T10" fmla="*/ 50 w 89"/>
                <a:gd name="T11" fmla="*/ 28 h 101"/>
                <a:gd name="T12" fmla="*/ 50 w 89"/>
                <a:gd name="T13" fmla="*/ 34 h 101"/>
                <a:gd name="T14" fmla="*/ 40 w 89"/>
                <a:gd name="T15" fmla="*/ 39 h 101"/>
                <a:gd name="T16" fmla="*/ 40 w 89"/>
                <a:gd name="T17" fmla="*/ 45 h 101"/>
                <a:gd name="T18" fmla="*/ 30 w 89"/>
                <a:gd name="T19" fmla="*/ 51 h 101"/>
                <a:gd name="T20" fmla="*/ 30 w 89"/>
                <a:gd name="T21" fmla="*/ 56 h 101"/>
                <a:gd name="T22" fmla="*/ 30 w 89"/>
                <a:gd name="T23" fmla="*/ 67 h 101"/>
                <a:gd name="T24" fmla="*/ 20 w 89"/>
                <a:gd name="T25" fmla="*/ 73 h 101"/>
                <a:gd name="T26" fmla="*/ 20 w 89"/>
                <a:gd name="T27" fmla="*/ 79 h 101"/>
                <a:gd name="T28" fmla="*/ 10 w 89"/>
                <a:gd name="T29" fmla="*/ 84 h 101"/>
                <a:gd name="T30" fmla="*/ 10 w 89"/>
                <a:gd name="T31" fmla="*/ 90 h 101"/>
                <a:gd name="T32" fmla="*/ 0 w 89"/>
                <a:gd name="T33" fmla="*/ 101 h 101"/>
                <a:gd name="T34" fmla="*/ 10 w 89"/>
                <a:gd name="T35" fmla="*/ 101 h 101"/>
                <a:gd name="T36" fmla="*/ 10 w 89"/>
                <a:gd name="T37" fmla="*/ 96 h 101"/>
                <a:gd name="T38" fmla="*/ 20 w 89"/>
                <a:gd name="T39" fmla="*/ 90 h 101"/>
                <a:gd name="T40" fmla="*/ 20 w 89"/>
                <a:gd name="T41" fmla="*/ 84 h 101"/>
                <a:gd name="T42" fmla="*/ 30 w 89"/>
                <a:gd name="T43" fmla="*/ 73 h 101"/>
                <a:gd name="T44" fmla="*/ 30 w 89"/>
                <a:gd name="T45" fmla="*/ 67 h 101"/>
                <a:gd name="T46" fmla="*/ 40 w 89"/>
                <a:gd name="T47" fmla="*/ 62 h 101"/>
                <a:gd name="T48" fmla="*/ 40 w 89"/>
                <a:gd name="T49" fmla="*/ 56 h 101"/>
                <a:gd name="T50" fmla="*/ 40 w 89"/>
                <a:gd name="T51" fmla="*/ 51 h 101"/>
                <a:gd name="T52" fmla="*/ 50 w 89"/>
                <a:gd name="T53" fmla="*/ 45 h 101"/>
                <a:gd name="T54" fmla="*/ 50 w 89"/>
                <a:gd name="T55" fmla="*/ 39 h 101"/>
                <a:gd name="T56" fmla="*/ 59 w 89"/>
                <a:gd name="T57" fmla="*/ 34 h 101"/>
                <a:gd name="T58" fmla="*/ 59 w 89"/>
                <a:gd name="T59" fmla="*/ 28 h 101"/>
                <a:gd name="T60" fmla="*/ 69 w 89"/>
                <a:gd name="T61" fmla="*/ 22 h 101"/>
                <a:gd name="T62" fmla="*/ 69 w 89"/>
                <a:gd name="T63" fmla="*/ 17 h 101"/>
                <a:gd name="T64" fmla="*/ 79 w 89"/>
                <a:gd name="T65" fmla="*/ 11 h 101"/>
                <a:gd name="T66" fmla="*/ 89 w 89"/>
                <a:gd name="T67" fmla="*/ 5 h 101"/>
                <a:gd name="T68" fmla="*/ 79 w 89"/>
                <a:gd name="T69" fmla="*/ 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9"/>
                <a:gd name="T106" fmla="*/ 0 h 101"/>
                <a:gd name="T107" fmla="*/ 89 w 89"/>
                <a:gd name="T108" fmla="*/ 101 h 10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9" h="101">
                  <a:moveTo>
                    <a:pt x="79" y="0"/>
                  </a:moveTo>
                  <a:lnTo>
                    <a:pt x="69" y="5"/>
                  </a:lnTo>
                  <a:lnTo>
                    <a:pt x="69" y="11"/>
                  </a:lnTo>
                  <a:lnTo>
                    <a:pt x="59" y="17"/>
                  </a:lnTo>
                  <a:lnTo>
                    <a:pt x="59" y="22"/>
                  </a:lnTo>
                  <a:lnTo>
                    <a:pt x="50" y="28"/>
                  </a:lnTo>
                  <a:lnTo>
                    <a:pt x="50" y="34"/>
                  </a:lnTo>
                  <a:lnTo>
                    <a:pt x="40" y="39"/>
                  </a:lnTo>
                  <a:lnTo>
                    <a:pt x="40" y="45"/>
                  </a:lnTo>
                  <a:lnTo>
                    <a:pt x="30" y="51"/>
                  </a:lnTo>
                  <a:lnTo>
                    <a:pt x="30" y="56"/>
                  </a:lnTo>
                  <a:lnTo>
                    <a:pt x="30" y="67"/>
                  </a:lnTo>
                  <a:lnTo>
                    <a:pt x="20" y="73"/>
                  </a:lnTo>
                  <a:lnTo>
                    <a:pt x="20" y="79"/>
                  </a:lnTo>
                  <a:lnTo>
                    <a:pt x="10" y="84"/>
                  </a:lnTo>
                  <a:lnTo>
                    <a:pt x="10" y="90"/>
                  </a:lnTo>
                  <a:lnTo>
                    <a:pt x="0" y="101"/>
                  </a:lnTo>
                  <a:lnTo>
                    <a:pt x="10" y="101"/>
                  </a:lnTo>
                  <a:lnTo>
                    <a:pt x="10" y="96"/>
                  </a:lnTo>
                  <a:lnTo>
                    <a:pt x="20" y="90"/>
                  </a:lnTo>
                  <a:lnTo>
                    <a:pt x="20" y="84"/>
                  </a:lnTo>
                  <a:lnTo>
                    <a:pt x="30" y="73"/>
                  </a:lnTo>
                  <a:lnTo>
                    <a:pt x="30" y="67"/>
                  </a:lnTo>
                  <a:lnTo>
                    <a:pt x="40" y="62"/>
                  </a:lnTo>
                  <a:lnTo>
                    <a:pt x="40" y="56"/>
                  </a:lnTo>
                  <a:lnTo>
                    <a:pt x="40" y="51"/>
                  </a:lnTo>
                  <a:lnTo>
                    <a:pt x="50" y="45"/>
                  </a:lnTo>
                  <a:lnTo>
                    <a:pt x="50" y="39"/>
                  </a:lnTo>
                  <a:lnTo>
                    <a:pt x="59" y="34"/>
                  </a:lnTo>
                  <a:lnTo>
                    <a:pt x="59" y="28"/>
                  </a:lnTo>
                  <a:lnTo>
                    <a:pt x="69" y="22"/>
                  </a:lnTo>
                  <a:lnTo>
                    <a:pt x="69" y="17"/>
                  </a:lnTo>
                  <a:lnTo>
                    <a:pt x="79" y="11"/>
                  </a:lnTo>
                  <a:lnTo>
                    <a:pt x="89" y="5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56" name="Freeform 153"/>
            <p:cNvSpPr>
              <a:spLocks/>
            </p:cNvSpPr>
            <p:nvPr/>
          </p:nvSpPr>
          <p:spPr bwMode="auto">
            <a:xfrm>
              <a:off x="4780" y="3463"/>
              <a:ext cx="10" cy="5"/>
            </a:xfrm>
            <a:custGeom>
              <a:avLst/>
              <a:gdLst>
                <a:gd name="T0" fmla="*/ 10 w 10"/>
                <a:gd name="T1" fmla="*/ 5 h 5"/>
                <a:gd name="T2" fmla="*/ 10 w 10"/>
                <a:gd name="T3" fmla="*/ 5 h 5"/>
                <a:gd name="T4" fmla="*/ 10 w 10"/>
                <a:gd name="T5" fmla="*/ 5 h 5"/>
                <a:gd name="T6" fmla="*/ 0 w 10"/>
                <a:gd name="T7" fmla="*/ 0 h 5"/>
                <a:gd name="T8" fmla="*/ 0 w 10"/>
                <a:gd name="T9" fmla="*/ 0 h 5"/>
                <a:gd name="T10" fmla="*/ 10 w 10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10" y="5"/>
                  </a:moveTo>
                  <a:lnTo>
                    <a:pt x="10" y="5"/>
                  </a:lnTo>
                  <a:lnTo>
                    <a:pt x="0" y="0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57" name="Freeform 154"/>
            <p:cNvSpPr>
              <a:spLocks/>
            </p:cNvSpPr>
            <p:nvPr/>
          </p:nvSpPr>
          <p:spPr bwMode="auto">
            <a:xfrm>
              <a:off x="4751" y="3514"/>
              <a:ext cx="9" cy="5"/>
            </a:xfrm>
            <a:custGeom>
              <a:avLst/>
              <a:gdLst>
                <a:gd name="T0" fmla="*/ 0 w 9"/>
                <a:gd name="T1" fmla="*/ 0 h 5"/>
                <a:gd name="T2" fmla="*/ 0 w 9"/>
                <a:gd name="T3" fmla="*/ 0 h 5"/>
                <a:gd name="T4" fmla="*/ 9 w 9"/>
                <a:gd name="T5" fmla="*/ 5 h 5"/>
                <a:gd name="T6" fmla="*/ 9 w 9"/>
                <a:gd name="T7" fmla="*/ 5 h 5"/>
                <a:gd name="T8" fmla="*/ 9 w 9"/>
                <a:gd name="T9" fmla="*/ 0 h 5"/>
                <a:gd name="T10" fmla="*/ 0 w 9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5"/>
                <a:gd name="T20" fmla="*/ 9 w 9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5">
                  <a:moveTo>
                    <a:pt x="0" y="0"/>
                  </a:moveTo>
                  <a:lnTo>
                    <a:pt x="0" y="0"/>
                  </a:lnTo>
                  <a:lnTo>
                    <a:pt x="9" y="5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58" name="Freeform 155"/>
            <p:cNvSpPr>
              <a:spLocks/>
            </p:cNvSpPr>
            <p:nvPr/>
          </p:nvSpPr>
          <p:spPr bwMode="auto">
            <a:xfrm>
              <a:off x="4751" y="3395"/>
              <a:ext cx="158" cy="119"/>
            </a:xfrm>
            <a:custGeom>
              <a:avLst/>
              <a:gdLst>
                <a:gd name="T0" fmla="*/ 158 w 158"/>
                <a:gd name="T1" fmla="*/ 0 h 119"/>
                <a:gd name="T2" fmla="*/ 148 w 158"/>
                <a:gd name="T3" fmla="*/ 6 h 119"/>
                <a:gd name="T4" fmla="*/ 138 w 158"/>
                <a:gd name="T5" fmla="*/ 11 h 119"/>
                <a:gd name="T6" fmla="*/ 128 w 158"/>
                <a:gd name="T7" fmla="*/ 23 h 119"/>
                <a:gd name="T8" fmla="*/ 118 w 158"/>
                <a:gd name="T9" fmla="*/ 28 h 119"/>
                <a:gd name="T10" fmla="*/ 108 w 158"/>
                <a:gd name="T11" fmla="*/ 34 h 119"/>
                <a:gd name="T12" fmla="*/ 98 w 158"/>
                <a:gd name="T13" fmla="*/ 45 h 119"/>
                <a:gd name="T14" fmla="*/ 79 w 158"/>
                <a:gd name="T15" fmla="*/ 51 h 119"/>
                <a:gd name="T16" fmla="*/ 69 w 158"/>
                <a:gd name="T17" fmla="*/ 56 h 119"/>
                <a:gd name="T18" fmla="*/ 59 w 158"/>
                <a:gd name="T19" fmla="*/ 68 h 119"/>
                <a:gd name="T20" fmla="*/ 49 w 158"/>
                <a:gd name="T21" fmla="*/ 73 h 119"/>
                <a:gd name="T22" fmla="*/ 39 w 158"/>
                <a:gd name="T23" fmla="*/ 85 h 119"/>
                <a:gd name="T24" fmla="*/ 29 w 158"/>
                <a:gd name="T25" fmla="*/ 90 h 119"/>
                <a:gd name="T26" fmla="*/ 19 w 158"/>
                <a:gd name="T27" fmla="*/ 96 h 119"/>
                <a:gd name="T28" fmla="*/ 9 w 158"/>
                <a:gd name="T29" fmla="*/ 107 h 119"/>
                <a:gd name="T30" fmla="*/ 9 w 158"/>
                <a:gd name="T31" fmla="*/ 113 h 119"/>
                <a:gd name="T32" fmla="*/ 0 w 158"/>
                <a:gd name="T33" fmla="*/ 119 h 119"/>
                <a:gd name="T34" fmla="*/ 9 w 158"/>
                <a:gd name="T35" fmla="*/ 119 h 119"/>
                <a:gd name="T36" fmla="*/ 9 w 158"/>
                <a:gd name="T37" fmla="*/ 119 h 119"/>
                <a:gd name="T38" fmla="*/ 19 w 158"/>
                <a:gd name="T39" fmla="*/ 107 h 119"/>
                <a:gd name="T40" fmla="*/ 19 w 158"/>
                <a:gd name="T41" fmla="*/ 102 h 119"/>
                <a:gd name="T42" fmla="*/ 29 w 158"/>
                <a:gd name="T43" fmla="*/ 96 h 119"/>
                <a:gd name="T44" fmla="*/ 39 w 158"/>
                <a:gd name="T45" fmla="*/ 90 h 119"/>
                <a:gd name="T46" fmla="*/ 49 w 158"/>
                <a:gd name="T47" fmla="*/ 79 h 119"/>
                <a:gd name="T48" fmla="*/ 59 w 158"/>
                <a:gd name="T49" fmla="*/ 73 h 119"/>
                <a:gd name="T50" fmla="*/ 79 w 158"/>
                <a:gd name="T51" fmla="*/ 62 h 119"/>
                <a:gd name="T52" fmla="*/ 89 w 158"/>
                <a:gd name="T53" fmla="*/ 56 h 119"/>
                <a:gd name="T54" fmla="*/ 98 w 158"/>
                <a:gd name="T55" fmla="*/ 45 h 119"/>
                <a:gd name="T56" fmla="*/ 108 w 158"/>
                <a:gd name="T57" fmla="*/ 40 h 119"/>
                <a:gd name="T58" fmla="*/ 118 w 158"/>
                <a:gd name="T59" fmla="*/ 34 h 119"/>
                <a:gd name="T60" fmla="*/ 128 w 158"/>
                <a:gd name="T61" fmla="*/ 23 h 119"/>
                <a:gd name="T62" fmla="*/ 138 w 158"/>
                <a:gd name="T63" fmla="*/ 17 h 119"/>
                <a:gd name="T64" fmla="*/ 148 w 158"/>
                <a:gd name="T65" fmla="*/ 11 h 119"/>
                <a:gd name="T66" fmla="*/ 158 w 158"/>
                <a:gd name="T67" fmla="*/ 6 h 119"/>
                <a:gd name="T68" fmla="*/ 158 w 158"/>
                <a:gd name="T69" fmla="*/ 0 h 11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8"/>
                <a:gd name="T106" fmla="*/ 0 h 119"/>
                <a:gd name="T107" fmla="*/ 158 w 158"/>
                <a:gd name="T108" fmla="*/ 119 h 11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8" h="119">
                  <a:moveTo>
                    <a:pt x="158" y="0"/>
                  </a:moveTo>
                  <a:lnTo>
                    <a:pt x="148" y="6"/>
                  </a:lnTo>
                  <a:lnTo>
                    <a:pt x="138" y="11"/>
                  </a:lnTo>
                  <a:lnTo>
                    <a:pt x="128" y="23"/>
                  </a:lnTo>
                  <a:lnTo>
                    <a:pt x="118" y="28"/>
                  </a:lnTo>
                  <a:lnTo>
                    <a:pt x="108" y="34"/>
                  </a:lnTo>
                  <a:lnTo>
                    <a:pt x="98" y="45"/>
                  </a:lnTo>
                  <a:lnTo>
                    <a:pt x="79" y="51"/>
                  </a:lnTo>
                  <a:lnTo>
                    <a:pt x="69" y="56"/>
                  </a:lnTo>
                  <a:lnTo>
                    <a:pt x="59" y="68"/>
                  </a:lnTo>
                  <a:lnTo>
                    <a:pt x="49" y="73"/>
                  </a:lnTo>
                  <a:lnTo>
                    <a:pt x="39" y="85"/>
                  </a:lnTo>
                  <a:lnTo>
                    <a:pt x="29" y="90"/>
                  </a:lnTo>
                  <a:lnTo>
                    <a:pt x="19" y="96"/>
                  </a:lnTo>
                  <a:lnTo>
                    <a:pt x="9" y="107"/>
                  </a:lnTo>
                  <a:lnTo>
                    <a:pt x="9" y="113"/>
                  </a:lnTo>
                  <a:lnTo>
                    <a:pt x="0" y="119"/>
                  </a:lnTo>
                  <a:lnTo>
                    <a:pt x="9" y="119"/>
                  </a:lnTo>
                  <a:lnTo>
                    <a:pt x="19" y="107"/>
                  </a:lnTo>
                  <a:lnTo>
                    <a:pt x="19" y="102"/>
                  </a:lnTo>
                  <a:lnTo>
                    <a:pt x="29" y="96"/>
                  </a:lnTo>
                  <a:lnTo>
                    <a:pt x="39" y="90"/>
                  </a:lnTo>
                  <a:lnTo>
                    <a:pt x="49" y="79"/>
                  </a:lnTo>
                  <a:lnTo>
                    <a:pt x="59" y="73"/>
                  </a:lnTo>
                  <a:lnTo>
                    <a:pt x="79" y="62"/>
                  </a:lnTo>
                  <a:lnTo>
                    <a:pt x="89" y="56"/>
                  </a:lnTo>
                  <a:lnTo>
                    <a:pt x="98" y="45"/>
                  </a:lnTo>
                  <a:lnTo>
                    <a:pt x="108" y="40"/>
                  </a:lnTo>
                  <a:lnTo>
                    <a:pt x="118" y="34"/>
                  </a:lnTo>
                  <a:lnTo>
                    <a:pt x="128" y="23"/>
                  </a:lnTo>
                  <a:lnTo>
                    <a:pt x="138" y="17"/>
                  </a:lnTo>
                  <a:lnTo>
                    <a:pt x="148" y="11"/>
                  </a:lnTo>
                  <a:lnTo>
                    <a:pt x="158" y="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59" name="Freeform 156"/>
            <p:cNvSpPr>
              <a:spLocks/>
            </p:cNvSpPr>
            <p:nvPr/>
          </p:nvSpPr>
          <p:spPr bwMode="auto">
            <a:xfrm>
              <a:off x="4909" y="3395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0" name="Freeform 157"/>
            <p:cNvSpPr>
              <a:spLocks/>
            </p:cNvSpPr>
            <p:nvPr/>
          </p:nvSpPr>
          <p:spPr bwMode="auto">
            <a:xfrm>
              <a:off x="4810" y="3474"/>
              <a:ext cx="1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6 h 6"/>
                <a:gd name="T8" fmla="*/ 0 w 1"/>
                <a:gd name="T9" fmla="*/ 0 h 6"/>
                <a:gd name="T10" fmla="*/ 0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1" name="Freeform 158"/>
            <p:cNvSpPr>
              <a:spLocks/>
            </p:cNvSpPr>
            <p:nvPr/>
          </p:nvSpPr>
          <p:spPr bwMode="auto">
            <a:xfrm>
              <a:off x="4810" y="3367"/>
              <a:ext cx="168" cy="107"/>
            </a:xfrm>
            <a:custGeom>
              <a:avLst/>
              <a:gdLst>
                <a:gd name="T0" fmla="*/ 168 w 168"/>
                <a:gd name="T1" fmla="*/ 0 h 107"/>
                <a:gd name="T2" fmla="*/ 158 w 168"/>
                <a:gd name="T3" fmla="*/ 6 h 107"/>
                <a:gd name="T4" fmla="*/ 148 w 168"/>
                <a:gd name="T5" fmla="*/ 11 h 107"/>
                <a:gd name="T6" fmla="*/ 138 w 168"/>
                <a:gd name="T7" fmla="*/ 17 h 107"/>
                <a:gd name="T8" fmla="*/ 129 w 168"/>
                <a:gd name="T9" fmla="*/ 28 h 107"/>
                <a:gd name="T10" fmla="*/ 109 w 168"/>
                <a:gd name="T11" fmla="*/ 34 h 107"/>
                <a:gd name="T12" fmla="*/ 99 w 168"/>
                <a:gd name="T13" fmla="*/ 39 h 107"/>
                <a:gd name="T14" fmla="*/ 89 w 168"/>
                <a:gd name="T15" fmla="*/ 45 h 107"/>
                <a:gd name="T16" fmla="*/ 79 w 168"/>
                <a:gd name="T17" fmla="*/ 51 h 107"/>
                <a:gd name="T18" fmla="*/ 69 w 168"/>
                <a:gd name="T19" fmla="*/ 56 h 107"/>
                <a:gd name="T20" fmla="*/ 59 w 168"/>
                <a:gd name="T21" fmla="*/ 68 h 107"/>
                <a:gd name="T22" fmla="*/ 39 w 168"/>
                <a:gd name="T23" fmla="*/ 73 h 107"/>
                <a:gd name="T24" fmla="*/ 30 w 168"/>
                <a:gd name="T25" fmla="*/ 79 h 107"/>
                <a:gd name="T26" fmla="*/ 20 w 168"/>
                <a:gd name="T27" fmla="*/ 84 h 107"/>
                <a:gd name="T28" fmla="*/ 20 w 168"/>
                <a:gd name="T29" fmla="*/ 90 h 107"/>
                <a:gd name="T30" fmla="*/ 10 w 168"/>
                <a:gd name="T31" fmla="*/ 96 h 107"/>
                <a:gd name="T32" fmla="*/ 0 w 168"/>
                <a:gd name="T33" fmla="*/ 107 h 107"/>
                <a:gd name="T34" fmla="*/ 0 w 168"/>
                <a:gd name="T35" fmla="*/ 107 h 107"/>
                <a:gd name="T36" fmla="*/ 10 w 168"/>
                <a:gd name="T37" fmla="*/ 101 h 107"/>
                <a:gd name="T38" fmla="*/ 20 w 168"/>
                <a:gd name="T39" fmla="*/ 96 h 107"/>
                <a:gd name="T40" fmla="*/ 30 w 168"/>
                <a:gd name="T41" fmla="*/ 90 h 107"/>
                <a:gd name="T42" fmla="*/ 39 w 168"/>
                <a:gd name="T43" fmla="*/ 84 h 107"/>
                <a:gd name="T44" fmla="*/ 49 w 168"/>
                <a:gd name="T45" fmla="*/ 79 h 107"/>
                <a:gd name="T46" fmla="*/ 59 w 168"/>
                <a:gd name="T47" fmla="*/ 73 h 107"/>
                <a:gd name="T48" fmla="*/ 69 w 168"/>
                <a:gd name="T49" fmla="*/ 62 h 107"/>
                <a:gd name="T50" fmla="*/ 79 w 168"/>
                <a:gd name="T51" fmla="*/ 56 h 107"/>
                <a:gd name="T52" fmla="*/ 99 w 168"/>
                <a:gd name="T53" fmla="*/ 51 h 107"/>
                <a:gd name="T54" fmla="*/ 109 w 168"/>
                <a:gd name="T55" fmla="*/ 45 h 107"/>
                <a:gd name="T56" fmla="*/ 119 w 168"/>
                <a:gd name="T57" fmla="*/ 39 h 107"/>
                <a:gd name="T58" fmla="*/ 129 w 168"/>
                <a:gd name="T59" fmla="*/ 28 h 107"/>
                <a:gd name="T60" fmla="*/ 138 w 168"/>
                <a:gd name="T61" fmla="*/ 22 h 107"/>
                <a:gd name="T62" fmla="*/ 148 w 168"/>
                <a:gd name="T63" fmla="*/ 17 h 107"/>
                <a:gd name="T64" fmla="*/ 158 w 168"/>
                <a:gd name="T65" fmla="*/ 11 h 107"/>
                <a:gd name="T66" fmla="*/ 168 w 168"/>
                <a:gd name="T67" fmla="*/ 6 h 107"/>
                <a:gd name="T68" fmla="*/ 168 w 168"/>
                <a:gd name="T69" fmla="*/ 0 h 10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8"/>
                <a:gd name="T106" fmla="*/ 0 h 107"/>
                <a:gd name="T107" fmla="*/ 168 w 168"/>
                <a:gd name="T108" fmla="*/ 107 h 10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8" h="107">
                  <a:moveTo>
                    <a:pt x="168" y="0"/>
                  </a:moveTo>
                  <a:lnTo>
                    <a:pt x="158" y="6"/>
                  </a:lnTo>
                  <a:lnTo>
                    <a:pt x="148" y="11"/>
                  </a:lnTo>
                  <a:lnTo>
                    <a:pt x="138" y="17"/>
                  </a:lnTo>
                  <a:lnTo>
                    <a:pt x="129" y="28"/>
                  </a:lnTo>
                  <a:lnTo>
                    <a:pt x="109" y="34"/>
                  </a:lnTo>
                  <a:lnTo>
                    <a:pt x="99" y="39"/>
                  </a:lnTo>
                  <a:lnTo>
                    <a:pt x="89" y="45"/>
                  </a:lnTo>
                  <a:lnTo>
                    <a:pt x="79" y="51"/>
                  </a:lnTo>
                  <a:lnTo>
                    <a:pt x="69" y="56"/>
                  </a:lnTo>
                  <a:lnTo>
                    <a:pt x="59" y="68"/>
                  </a:lnTo>
                  <a:lnTo>
                    <a:pt x="39" y="73"/>
                  </a:lnTo>
                  <a:lnTo>
                    <a:pt x="30" y="79"/>
                  </a:lnTo>
                  <a:lnTo>
                    <a:pt x="20" y="84"/>
                  </a:lnTo>
                  <a:lnTo>
                    <a:pt x="20" y="90"/>
                  </a:lnTo>
                  <a:lnTo>
                    <a:pt x="10" y="96"/>
                  </a:lnTo>
                  <a:lnTo>
                    <a:pt x="0" y="107"/>
                  </a:lnTo>
                  <a:lnTo>
                    <a:pt x="10" y="101"/>
                  </a:lnTo>
                  <a:lnTo>
                    <a:pt x="20" y="96"/>
                  </a:lnTo>
                  <a:lnTo>
                    <a:pt x="30" y="90"/>
                  </a:lnTo>
                  <a:lnTo>
                    <a:pt x="39" y="84"/>
                  </a:lnTo>
                  <a:lnTo>
                    <a:pt x="49" y="79"/>
                  </a:lnTo>
                  <a:lnTo>
                    <a:pt x="59" y="73"/>
                  </a:lnTo>
                  <a:lnTo>
                    <a:pt x="69" y="62"/>
                  </a:lnTo>
                  <a:lnTo>
                    <a:pt x="79" y="56"/>
                  </a:lnTo>
                  <a:lnTo>
                    <a:pt x="99" y="51"/>
                  </a:lnTo>
                  <a:lnTo>
                    <a:pt x="109" y="45"/>
                  </a:lnTo>
                  <a:lnTo>
                    <a:pt x="119" y="39"/>
                  </a:lnTo>
                  <a:lnTo>
                    <a:pt x="129" y="28"/>
                  </a:lnTo>
                  <a:lnTo>
                    <a:pt x="138" y="22"/>
                  </a:lnTo>
                  <a:lnTo>
                    <a:pt x="148" y="17"/>
                  </a:lnTo>
                  <a:lnTo>
                    <a:pt x="158" y="11"/>
                  </a:lnTo>
                  <a:lnTo>
                    <a:pt x="168" y="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2" name="Freeform 159"/>
            <p:cNvSpPr>
              <a:spLocks/>
            </p:cNvSpPr>
            <p:nvPr/>
          </p:nvSpPr>
          <p:spPr bwMode="auto">
            <a:xfrm>
              <a:off x="4978" y="3367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3" name="Freeform 160"/>
            <p:cNvSpPr>
              <a:spLocks/>
            </p:cNvSpPr>
            <p:nvPr/>
          </p:nvSpPr>
          <p:spPr bwMode="auto">
            <a:xfrm>
              <a:off x="4820" y="3497"/>
              <a:ext cx="1" cy="5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5 h 5"/>
                <a:gd name="T4" fmla="*/ 0 w 1"/>
                <a:gd name="T5" fmla="*/ 5 h 5"/>
                <a:gd name="T6" fmla="*/ 0 w 1"/>
                <a:gd name="T7" fmla="*/ 5 h 5"/>
                <a:gd name="T8" fmla="*/ 0 w 1"/>
                <a:gd name="T9" fmla="*/ 5 h 5"/>
                <a:gd name="T10" fmla="*/ 0 w 1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5"/>
                <a:gd name="T20" fmla="*/ 1 w 1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5">
                  <a:moveTo>
                    <a:pt x="0" y="0"/>
                  </a:move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4" name="Freeform 161"/>
            <p:cNvSpPr>
              <a:spLocks/>
            </p:cNvSpPr>
            <p:nvPr/>
          </p:nvSpPr>
          <p:spPr bwMode="auto">
            <a:xfrm>
              <a:off x="4820" y="3373"/>
              <a:ext cx="198" cy="129"/>
            </a:xfrm>
            <a:custGeom>
              <a:avLst/>
              <a:gdLst>
                <a:gd name="T0" fmla="*/ 188 w 198"/>
                <a:gd name="T1" fmla="*/ 0 h 129"/>
                <a:gd name="T2" fmla="*/ 188 w 198"/>
                <a:gd name="T3" fmla="*/ 0 h 129"/>
                <a:gd name="T4" fmla="*/ 178 w 198"/>
                <a:gd name="T5" fmla="*/ 5 h 129"/>
                <a:gd name="T6" fmla="*/ 168 w 198"/>
                <a:gd name="T7" fmla="*/ 11 h 129"/>
                <a:gd name="T8" fmla="*/ 148 w 198"/>
                <a:gd name="T9" fmla="*/ 22 h 129"/>
                <a:gd name="T10" fmla="*/ 138 w 198"/>
                <a:gd name="T11" fmla="*/ 28 h 129"/>
                <a:gd name="T12" fmla="*/ 128 w 198"/>
                <a:gd name="T13" fmla="*/ 33 h 129"/>
                <a:gd name="T14" fmla="*/ 109 w 198"/>
                <a:gd name="T15" fmla="*/ 45 h 129"/>
                <a:gd name="T16" fmla="*/ 99 w 198"/>
                <a:gd name="T17" fmla="*/ 56 h 129"/>
                <a:gd name="T18" fmla="*/ 79 w 198"/>
                <a:gd name="T19" fmla="*/ 67 h 129"/>
                <a:gd name="T20" fmla="*/ 69 w 198"/>
                <a:gd name="T21" fmla="*/ 73 h 129"/>
                <a:gd name="T22" fmla="*/ 49 w 198"/>
                <a:gd name="T23" fmla="*/ 84 h 129"/>
                <a:gd name="T24" fmla="*/ 39 w 198"/>
                <a:gd name="T25" fmla="*/ 95 h 129"/>
                <a:gd name="T26" fmla="*/ 29 w 198"/>
                <a:gd name="T27" fmla="*/ 101 h 129"/>
                <a:gd name="T28" fmla="*/ 20 w 198"/>
                <a:gd name="T29" fmla="*/ 112 h 129"/>
                <a:gd name="T30" fmla="*/ 10 w 198"/>
                <a:gd name="T31" fmla="*/ 118 h 129"/>
                <a:gd name="T32" fmla="*/ 0 w 198"/>
                <a:gd name="T33" fmla="*/ 124 h 129"/>
                <a:gd name="T34" fmla="*/ 0 w 198"/>
                <a:gd name="T35" fmla="*/ 129 h 129"/>
                <a:gd name="T36" fmla="*/ 10 w 198"/>
                <a:gd name="T37" fmla="*/ 124 h 129"/>
                <a:gd name="T38" fmla="*/ 20 w 198"/>
                <a:gd name="T39" fmla="*/ 118 h 129"/>
                <a:gd name="T40" fmla="*/ 29 w 198"/>
                <a:gd name="T41" fmla="*/ 107 h 129"/>
                <a:gd name="T42" fmla="*/ 49 w 198"/>
                <a:gd name="T43" fmla="*/ 101 h 129"/>
                <a:gd name="T44" fmla="*/ 59 w 198"/>
                <a:gd name="T45" fmla="*/ 90 h 129"/>
                <a:gd name="T46" fmla="*/ 69 w 198"/>
                <a:gd name="T47" fmla="*/ 78 h 129"/>
                <a:gd name="T48" fmla="*/ 89 w 198"/>
                <a:gd name="T49" fmla="*/ 67 h 129"/>
                <a:gd name="T50" fmla="*/ 99 w 198"/>
                <a:gd name="T51" fmla="*/ 62 h 129"/>
                <a:gd name="T52" fmla="*/ 119 w 198"/>
                <a:gd name="T53" fmla="*/ 50 h 129"/>
                <a:gd name="T54" fmla="*/ 128 w 198"/>
                <a:gd name="T55" fmla="*/ 39 h 129"/>
                <a:gd name="T56" fmla="*/ 148 w 198"/>
                <a:gd name="T57" fmla="*/ 33 h 129"/>
                <a:gd name="T58" fmla="*/ 158 w 198"/>
                <a:gd name="T59" fmla="*/ 22 h 129"/>
                <a:gd name="T60" fmla="*/ 168 w 198"/>
                <a:gd name="T61" fmla="*/ 16 h 129"/>
                <a:gd name="T62" fmla="*/ 178 w 198"/>
                <a:gd name="T63" fmla="*/ 11 h 129"/>
                <a:gd name="T64" fmla="*/ 188 w 198"/>
                <a:gd name="T65" fmla="*/ 11 h 129"/>
                <a:gd name="T66" fmla="*/ 198 w 198"/>
                <a:gd name="T67" fmla="*/ 5 h 129"/>
                <a:gd name="T68" fmla="*/ 188 w 198"/>
                <a:gd name="T69" fmla="*/ 0 h 12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8"/>
                <a:gd name="T106" fmla="*/ 0 h 129"/>
                <a:gd name="T107" fmla="*/ 198 w 198"/>
                <a:gd name="T108" fmla="*/ 129 h 12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8" h="129">
                  <a:moveTo>
                    <a:pt x="188" y="0"/>
                  </a:moveTo>
                  <a:lnTo>
                    <a:pt x="188" y="0"/>
                  </a:lnTo>
                  <a:lnTo>
                    <a:pt x="178" y="5"/>
                  </a:lnTo>
                  <a:lnTo>
                    <a:pt x="168" y="11"/>
                  </a:lnTo>
                  <a:lnTo>
                    <a:pt x="148" y="22"/>
                  </a:lnTo>
                  <a:lnTo>
                    <a:pt x="138" y="28"/>
                  </a:lnTo>
                  <a:lnTo>
                    <a:pt x="128" y="33"/>
                  </a:lnTo>
                  <a:lnTo>
                    <a:pt x="109" y="45"/>
                  </a:lnTo>
                  <a:lnTo>
                    <a:pt x="99" y="56"/>
                  </a:lnTo>
                  <a:lnTo>
                    <a:pt x="79" y="67"/>
                  </a:lnTo>
                  <a:lnTo>
                    <a:pt x="69" y="73"/>
                  </a:lnTo>
                  <a:lnTo>
                    <a:pt x="49" y="84"/>
                  </a:lnTo>
                  <a:lnTo>
                    <a:pt x="39" y="95"/>
                  </a:lnTo>
                  <a:lnTo>
                    <a:pt x="29" y="101"/>
                  </a:lnTo>
                  <a:lnTo>
                    <a:pt x="20" y="112"/>
                  </a:lnTo>
                  <a:lnTo>
                    <a:pt x="10" y="118"/>
                  </a:lnTo>
                  <a:lnTo>
                    <a:pt x="0" y="124"/>
                  </a:lnTo>
                  <a:lnTo>
                    <a:pt x="0" y="129"/>
                  </a:lnTo>
                  <a:lnTo>
                    <a:pt x="10" y="124"/>
                  </a:lnTo>
                  <a:lnTo>
                    <a:pt x="20" y="118"/>
                  </a:lnTo>
                  <a:lnTo>
                    <a:pt x="29" y="107"/>
                  </a:lnTo>
                  <a:lnTo>
                    <a:pt x="49" y="101"/>
                  </a:lnTo>
                  <a:lnTo>
                    <a:pt x="59" y="90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99" y="62"/>
                  </a:lnTo>
                  <a:lnTo>
                    <a:pt x="119" y="50"/>
                  </a:lnTo>
                  <a:lnTo>
                    <a:pt x="128" y="39"/>
                  </a:lnTo>
                  <a:lnTo>
                    <a:pt x="148" y="33"/>
                  </a:lnTo>
                  <a:lnTo>
                    <a:pt x="158" y="22"/>
                  </a:lnTo>
                  <a:lnTo>
                    <a:pt x="168" y="16"/>
                  </a:lnTo>
                  <a:lnTo>
                    <a:pt x="178" y="11"/>
                  </a:lnTo>
                  <a:lnTo>
                    <a:pt x="188" y="11"/>
                  </a:lnTo>
                  <a:lnTo>
                    <a:pt x="198" y="5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5" name="Freeform 162"/>
            <p:cNvSpPr>
              <a:spLocks/>
            </p:cNvSpPr>
            <p:nvPr/>
          </p:nvSpPr>
          <p:spPr bwMode="auto">
            <a:xfrm>
              <a:off x="5008" y="3373"/>
              <a:ext cx="10" cy="5"/>
            </a:xfrm>
            <a:custGeom>
              <a:avLst/>
              <a:gdLst>
                <a:gd name="T0" fmla="*/ 10 w 10"/>
                <a:gd name="T1" fmla="*/ 5 h 5"/>
                <a:gd name="T2" fmla="*/ 10 w 10"/>
                <a:gd name="T3" fmla="*/ 5 h 5"/>
                <a:gd name="T4" fmla="*/ 10 w 10"/>
                <a:gd name="T5" fmla="*/ 0 h 5"/>
                <a:gd name="T6" fmla="*/ 10 w 10"/>
                <a:gd name="T7" fmla="*/ 0 h 5"/>
                <a:gd name="T8" fmla="*/ 0 w 10"/>
                <a:gd name="T9" fmla="*/ 0 h 5"/>
                <a:gd name="T10" fmla="*/ 10 w 10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10" y="5"/>
                  </a:moveTo>
                  <a:lnTo>
                    <a:pt x="10" y="5"/>
                  </a:lnTo>
                  <a:lnTo>
                    <a:pt x="10" y="0"/>
                  </a:lnTo>
                  <a:lnTo>
                    <a:pt x="0" y="0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6" name="Freeform 163"/>
            <p:cNvSpPr>
              <a:spLocks/>
            </p:cNvSpPr>
            <p:nvPr/>
          </p:nvSpPr>
          <p:spPr bwMode="auto">
            <a:xfrm>
              <a:off x="4760" y="3553"/>
              <a:ext cx="10" cy="6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0 h 6"/>
                <a:gd name="T4" fmla="*/ 0 w 10"/>
                <a:gd name="T5" fmla="*/ 0 h 6"/>
                <a:gd name="T6" fmla="*/ 0 w 10"/>
                <a:gd name="T7" fmla="*/ 6 h 6"/>
                <a:gd name="T8" fmla="*/ 10 w 10"/>
                <a:gd name="T9" fmla="*/ 6 h 6"/>
                <a:gd name="T10" fmla="*/ 0 w 10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7" name="Freeform 164"/>
            <p:cNvSpPr>
              <a:spLocks/>
            </p:cNvSpPr>
            <p:nvPr/>
          </p:nvSpPr>
          <p:spPr bwMode="auto">
            <a:xfrm>
              <a:off x="4760" y="3457"/>
              <a:ext cx="139" cy="102"/>
            </a:xfrm>
            <a:custGeom>
              <a:avLst/>
              <a:gdLst>
                <a:gd name="T0" fmla="*/ 129 w 139"/>
                <a:gd name="T1" fmla="*/ 0 h 102"/>
                <a:gd name="T2" fmla="*/ 129 w 139"/>
                <a:gd name="T3" fmla="*/ 6 h 102"/>
                <a:gd name="T4" fmla="*/ 119 w 139"/>
                <a:gd name="T5" fmla="*/ 11 h 102"/>
                <a:gd name="T6" fmla="*/ 109 w 139"/>
                <a:gd name="T7" fmla="*/ 11 h 102"/>
                <a:gd name="T8" fmla="*/ 99 w 139"/>
                <a:gd name="T9" fmla="*/ 17 h 102"/>
                <a:gd name="T10" fmla="*/ 99 w 139"/>
                <a:gd name="T11" fmla="*/ 23 h 102"/>
                <a:gd name="T12" fmla="*/ 89 w 139"/>
                <a:gd name="T13" fmla="*/ 28 h 102"/>
                <a:gd name="T14" fmla="*/ 80 w 139"/>
                <a:gd name="T15" fmla="*/ 34 h 102"/>
                <a:gd name="T16" fmla="*/ 70 w 139"/>
                <a:gd name="T17" fmla="*/ 40 h 102"/>
                <a:gd name="T18" fmla="*/ 70 w 139"/>
                <a:gd name="T19" fmla="*/ 45 h 102"/>
                <a:gd name="T20" fmla="*/ 60 w 139"/>
                <a:gd name="T21" fmla="*/ 57 h 102"/>
                <a:gd name="T22" fmla="*/ 50 w 139"/>
                <a:gd name="T23" fmla="*/ 62 h 102"/>
                <a:gd name="T24" fmla="*/ 40 w 139"/>
                <a:gd name="T25" fmla="*/ 68 h 102"/>
                <a:gd name="T26" fmla="*/ 30 w 139"/>
                <a:gd name="T27" fmla="*/ 73 h 102"/>
                <a:gd name="T28" fmla="*/ 20 w 139"/>
                <a:gd name="T29" fmla="*/ 79 h 102"/>
                <a:gd name="T30" fmla="*/ 10 w 139"/>
                <a:gd name="T31" fmla="*/ 85 h 102"/>
                <a:gd name="T32" fmla="*/ 0 w 139"/>
                <a:gd name="T33" fmla="*/ 96 h 102"/>
                <a:gd name="T34" fmla="*/ 10 w 139"/>
                <a:gd name="T35" fmla="*/ 102 h 102"/>
                <a:gd name="T36" fmla="*/ 20 w 139"/>
                <a:gd name="T37" fmla="*/ 90 h 102"/>
                <a:gd name="T38" fmla="*/ 30 w 139"/>
                <a:gd name="T39" fmla="*/ 85 h 102"/>
                <a:gd name="T40" fmla="*/ 40 w 139"/>
                <a:gd name="T41" fmla="*/ 79 h 102"/>
                <a:gd name="T42" fmla="*/ 50 w 139"/>
                <a:gd name="T43" fmla="*/ 73 h 102"/>
                <a:gd name="T44" fmla="*/ 50 w 139"/>
                <a:gd name="T45" fmla="*/ 68 h 102"/>
                <a:gd name="T46" fmla="*/ 60 w 139"/>
                <a:gd name="T47" fmla="*/ 62 h 102"/>
                <a:gd name="T48" fmla="*/ 70 w 139"/>
                <a:gd name="T49" fmla="*/ 51 h 102"/>
                <a:gd name="T50" fmla="*/ 80 w 139"/>
                <a:gd name="T51" fmla="*/ 45 h 102"/>
                <a:gd name="T52" fmla="*/ 89 w 139"/>
                <a:gd name="T53" fmla="*/ 40 h 102"/>
                <a:gd name="T54" fmla="*/ 89 w 139"/>
                <a:gd name="T55" fmla="*/ 34 h 102"/>
                <a:gd name="T56" fmla="*/ 99 w 139"/>
                <a:gd name="T57" fmla="*/ 28 h 102"/>
                <a:gd name="T58" fmla="*/ 109 w 139"/>
                <a:gd name="T59" fmla="*/ 23 h 102"/>
                <a:gd name="T60" fmla="*/ 119 w 139"/>
                <a:gd name="T61" fmla="*/ 17 h 102"/>
                <a:gd name="T62" fmla="*/ 119 w 139"/>
                <a:gd name="T63" fmla="*/ 17 h 102"/>
                <a:gd name="T64" fmla="*/ 129 w 139"/>
                <a:gd name="T65" fmla="*/ 11 h 102"/>
                <a:gd name="T66" fmla="*/ 139 w 139"/>
                <a:gd name="T67" fmla="*/ 6 h 102"/>
                <a:gd name="T68" fmla="*/ 129 w 139"/>
                <a:gd name="T69" fmla="*/ 0 h 10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9"/>
                <a:gd name="T106" fmla="*/ 0 h 102"/>
                <a:gd name="T107" fmla="*/ 139 w 139"/>
                <a:gd name="T108" fmla="*/ 102 h 10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9" h="102">
                  <a:moveTo>
                    <a:pt x="129" y="0"/>
                  </a:moveTo>
                  <a:lnTo>
                    <a:pt x="129" y="6"/>
                  </a:lnTo>
                  <a:lnTo>
                    <a:pt x="119" y="11"/>
                  </a:lnTo>
                  <a:lnTo>
                    <a:pt x="109" y="11"/>
                  </a:lnTo>
                  <a:lnTo>
                    <a:pt x="99" y="17"/>
                  </a:lnTo>
                  <a:lnTo>
                    <a:pt x="99" y="23"/>
                  </a:lnTo>
                  <a:lnTo>
                    <a:pt x="89" y="28"/>
                  </a:lnTo>
                  <a:lnTo>
                    <a:pt x="80" y="34"/>
                  </a:lnTo>
                  <a:lnTo>
                    <a:pt x="70" y="40"/>
                  </a:lnTo>
                  <a:lnTo>
                    <a:pt x="70" y="45"/>
                  </a:lnTo>
                  <a:lnTo>
                    <a:pt x="60" y="57"/>
                  </a:lnTo>
                  <a:lnTo>
                    <a:pt x="50" y="62"/>
                  </a:lnTo>
                  <a:lnTo>
                    <a:pt x="40" y="68"/>
                  </a:lnTo>
                  <a:lnTo>
                    <a:pt x="30" y="73"/>
                  </a:lnTo>
                  <a:lnTo>
                    <a:pt x="20" y="79"/>
                  </a:lnTo>
                  <a:lnTo>
                    <a:pt x="10" y="85"/>
                  </a:lnTo>
                  <a:lnTo>
                    <a:pt x="0" y="96"/>
                  </a:lnTo>
                  <a:lnTo>
                    <a:pt x="10" y="102"/>
                  </a:lnTo>
                  <a:lnTo>
                    <a:pt x="20" y="90"/>
                  </a:lnTo>
                  <a:lnTo>
                    <a:pt x="30" y="85"/>
                  </a:lnTo>
                  <a:lnTo>
                    <a:pt x="40" y="79"/>
                  </a:lnTo>
                  <a:lnTo>
                    <a:pt x="50" y="73"/>
                  </a:lnTo>
                  <a:lnTo>
                    <a:pt x="50" y="68"/>
                  </a:lnTo>
                  <a:lnTo>
                    <a:pt x="60" y="62"/>
                  </a:lnTo>
                  <a:lnTo>
                    <a:pt x="70" y="51"/>
                  </a:lnTo>
                  <a:lnTo>
                    <a:pt x="80" y="45"/>
                  </a:lnTo>
                  <a:lnTo>
                    <a:pt x="89" y="40"/>
                  </a:lnTo>
                  <a:lnTo>
                    <a:pt x="89" y="34"/>
                  </a:lnTo>
                  <a:lnTo>
                    <a:pt x="99" y="28"/>
                  </a:lnTo>
                  <a:lnTo>
                    <a:pt x="109" y="23"/>
                  </a:lnTo>
                  <a:lnTo>
                    <a:pt x="119" y="17"/>
                  </a:lnTo>
                  <a:lnTo>
                    <a:pt x="129" y="11"/>
                  </a:lnTo>
                  <a:lnTo>
                    <a:pt x="139" y="6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8" name="Freeform 165"/>
            <p:cNvSpPr>
              <a:spLocks/>
            </p:cNvSpPr>
            <p:nvPr/>
          </p:nvSpPr>
          <p:spPr bwMode="auto">
            <a:xfrm>
              <a:off x="4889" y="3457"/>
              <a:ext cx="10" cy="6"/>
            </a:xfrm>
            <a:custGeom>
              <a:avLst/>
              <a:gdLst>
                <a:gd name="T0" fmla="*/ 10 w 10"/>
                <a:gd name="T1" fmla="*/ 6 h 6"/>
                <a:gd name="T2" fmla="*/ 10 w 10"/>
                <a:gd name="T3" fmla="*/ 6 h 6"/>
                <a:gd name="T4" fmla="*/ 10 w 10"/>
                <a:gd name="T5" fmla="*/ 0 h 6"/>
                <a:gd name="T6" fmla="*/ 0 w 10"/>
                <a:gd name="T7" fmla="*/ 0 h 6"/>
                <a:gd name="T8" fmla="*/ 0 w 10"/>
                <a:gd name="T9" fmla="*/ 0 h 6"/>
                <a:gd name="T10" fmla="*/ 1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10" y="6"/>
                  </a:moveTo>
                  <a:lnTo>
                    <a:pt x="10" y="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9" name="Freeform 166"/>
            <p:cNvSpPr>
              <a:spLocks/>
            </p:cNvSpPr>
            <p:nvPr/>
          </p:nvSpPr>
          <p:spPr bwMode="auto">
            <a:xfrm>
              <a:off x="4731" y="3592"/>
              <a:ext cx="1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70" name="Freeform 167"/>
            <p:cNvSpPr>
              <a:spLocks/>
            </p:cNvSpPr>
            <p:nvPr/>
          </p:nvSpPr>
          <p:spPr bwMode="auto">
            <a:xfrm>
              <a:off x="4731" y="3514"/>
              <a:ext cx="99" cy="84"/>
            </a:xfrm>
            <a:custGeom>
              <a:avLst/>
              <a:gdLst>
                <a:gd name="T0" fmla="*/ 99 w 99"/>
                <a:gd name="T1" fmla="*/ 0 h 84"/>
                <a:gd name="T2" fmla="*/ 89 w 99"/>
                <a:gd name="T3" fmla="*/ 5 h 84"/>
                <a:gd name="T4" fmla="*/ 89 w 99"/>
                <a:gd name="T5" fmla="*/ 11 h 84"/>
                <a:gd name="T6" fmla="*/ 79 w 99"/>
                <a:gd name="T7" fmla="*/ 11 h 84"/>
                <a:gd name="T8" fmla="*/ 79 w 99"/>
                <a:gd name="T9" fmla="*/ 16 h 84"/>
                <a:gd name="T10" fmla="*/ 69 w 99"/>
                <a:gd name="T11" fmla="*/ 22 h 84"/>
                <a:gd name="T12" fmla="*/ 59 w 99"/>
                <a:gd name="T13" fmla="*/ 28 h 84"/>
                <a:gd name="T14" fmla="*/ 59 w 99"/>
                <a:gd name="T15" fmla="*/ 33 h 84"/>
                <a:gd name="T16" fmla="*/ 49 w 99"/>
                <a:gd name="T17" fmla="*/ 33 h 84"/>
                <a:gd name="T18" fmla="*/ 39 w 99"/>
                <a:gd name="T19" fmla="*/ 39 h 84"/>
                <a:gd name="T20" fmla="*/ 39 w 99"/>
                <a:gd name="T21" fmla="*/ 45 h 84"/>
                <a:gd name="T22" fmla="*/ 29 w 99"/>
                <a:gd name="T23" fmla="*/ 50 h 84"/>
                <a:gd name="T24" fmla="*/ 20 w 99"/>
                <a:gd name="T25" fmla="*/ 56 h 84"/>
                <a:gd name="T26" fmla="*/ 20 w 99"/>
                <a:gd name="T27" fmla="*/ 62 h 84"/>
                <a:gd name="T28" fmla="*/ 10 w 99"/>
                <a:gd name="T29" fmla="*/ 67 h 84"/>
                <a:gd name="T30" fmla="*/ 10 w 99"/>
                <a:gd name="T31" fmla="*/ 73 h 84"/>
                <a:gd name="T32" fmla="*/ 0 w 99"/>
                <a:gd name="T33" fmla="*/ 78 h 84"/>
                <a:gd name="T34" fmla="*/ 0 w 99"/>
                <a:gd name="T35" fmla="*/ 84 h 84"/>
                <a:gd name="T36" fmla="*/ 10 w 99"/>
                <a:gd name="T37" fmla="*/ 78 h 84"/>
                <a:gd name="T38" fmla="*/ 20 w 99"/>
                <a:gd name="T39" fmla="*/ 73 h 84"/>
                <a:gd name="T40" fmla="*/ 20 w 99"/>
                <a:gd name="T41" fmla="*/ 67 h 84"/>
                <a:gd name="T42" fmla="*/ 29 w 99"/>
                <a:gd name="T43" fmla="*/ 62 h 84"/>
                <a:gd name="T44" fmla="*/ 39 w 99"/>
                <a:gd name="T45" fmla="*/ 56 h 84"/>
                <a:gd name="T46" fmla="*/ 39 w 99"/>
                <a:gd name="T47" fmla="*/ 50 h 84"/>
                <a:gd name="T48" fmla="*/ 49 w 99"/>
                <a:gd name="T49" fmla="*/ 45 h 84"/>
                <a:gd name="T50" fmla="*/ 59 w 99"/>
                <a:gd name="T51" fmla="*/ 39 h 84"/>
                <a:gd name="T52" fmla="*/ 59 w 99"/>
                <a:gd name="T53" fmla="*/ 39 h 84"/>
                <a:gd name="T54" fmla="*/ 69 w 99"/>
                <a:gd name="T55" fmla="*/ 33 h 84"/>
                <a:gd name="T56" fmla="*/ 69 w 99"/>
                <a:gd name="T57" fmla="*/ 28 h 84"/>
                <a:gd name="T58" fmla="*/ 79 w 99"/>
                <a:gd name="T59" fmla="*/ 22 h 84"/>
                <a:gd name="T60" fmla="*/ 89 w 99"/>
                <a:gd name="T61" fmla="*/ 16 h 84"/>
                <a:gd name="T62" fmla="*/ 89 w 99"/>
                <a:gd name="T63" fmla="*/ 16 h 84"/>
                <a:gd name="T64" fmla="*/ 99 w 99"/>
                <a:gd name="T65" fmla="*/ 11 h 84"/>
                <a:gd name="T66" fmla="*/ 99 w 99"/>
                <a:gd name="T67" fmla="*/ 5 h 84"/>
                <a:gd name="T68" fmla="*/ 99 w 99"/>
                <a:gd name="T69" fmla="*/ 0 h 8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84"/>
                <a:gd name="T107" fmla="*/ 99 w 99"/>
                <a:gd name="T108" fmla="*/ 84 h 8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84">
                  <a:moveTo>
                    <a:pt x="99" y="0"/>
                  </a:moveTo>
                  <a:lnTo>
                    <a:pt x="89" y="5"/>
                  </a:lnTo>
                  <a:lnTo>
                    <a:pt x="89" y="11"/>
                  </a:lnTo>
                  <a:lnTo>
                    <a:pt x="79" y="11"/>
                  </a:lnTo>
                  <a:lnTo>
                    <a:pt x="79" y="16"/>
                  </a:lnTo>
                  <a:lnTo>
                    <a:pt x="69" y="22"/>
                  </a:lnTo>
                  <a:lnTo>
                    <a:pt x="59" y="28"/>
                  </a:lnTo>
                  <a:lnTo>
                    <a:pt x="59" y="33"/>
                  </a:lnTo>
                  <a:lnTo>
                    <a:pt x="49" y="33"/>
                  </a:lnTo>
                  <a:lnTo>
                    <a:pt x="39" y="39"/>
                  </a:lnTo>
                  <a:lnTo>
                    <a:pt x="39" y="45"/>
                  </a:lnTo>
                  <a:lnTo>
                    <a:pt x="29" y="50"/>
                  </a:lnTo>
                  <a:lnTo>
                    <a:pt x="20" y="56"/>
                  </a:lnTo>
                  <a:lnTo>
                    <a:pt x="20" y="62"/>
                  </a:lnTo>
                  <a:lnTo>
                    <a:pt x="10" y="67"/>
                  </a:lnTo>
                  <a:lnTo>
                    <a:pt x="10" y="73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10" y="78"/>
                  </a:lnTo>
                  <a:lnTo>
                    <a:pt x="20" y="73"/>
                  </a:lnTo>
                  <a:lnTo>
                    <a:pt x="20" y="67"/>
                  </a:lnTo>
                  <a:lnTo>
                    <a:pt x="29" y="62"/>
                  </a:lnTo>
                  <a:lnTo>
                    <a:pt x="39" y="56"/>
                  </a:lnTo>
                  <a:lnTo>
                    <a:pt x="39" y="50"/>
                  </a:lnTo>
                  <a:lnTo>
                    <a:pt x="49" y="45"/>
                  </a:lnTo>
                  <a:lnTo>
                    <a:pt x="59" y="39"/>
                  </a:lnTo>
                  <a:lnTo>
                    <a:pt x="69" y="33"/>
                  </a:lnTo>
                  <a:lnTo>
                    <a:pt x="69" y="28"/>
                  </a:lnTo>
                  <a:lnTo>
                    <a:pt x="79" y="22"/>
                  </a:lnTo>
                  <a:lnTo>
                    <a:pt x="89" y="16"/>
                  </a:lnTo>
                  <a:lnTo>
                    <a:pt x="99" y="11"/>
                  </a:lnTo>
                  <a:lnTo>
                    <a:pt x="99" y="5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71" name="Freeform 168"/>
            <p:cNvSpPr>
              <a:spLocks/>
            </p:cNvSpPr>
            <p:nvPr/>
          </p:nvSpPr>
          <p:spPr bwMode="auto">
            <a:xfrm>
              <a:off x="4830" y="3514"/>
              <a:ext cx="1" cy="5"/>
            </a:xfrm>
            <a:custGeom>
              <a:avLst/>
              <a:gdLst>
                <a:gd name="T0" fmla="*/ 0 w 1"/>
                <a:gd name="T1" fmla="*/ 5 h 5"/>
                <a:gd name="T2" fmla="*/ 0 w 1"/>
                <a:gd name="T3" fmla="*/ 5 h 5"/>
                <a:gd name="T4" fmla="*/ 0 w 1"/>
                <a:gd name="T5" fmla="*/ 5 h 5"/>
                <a:gd name="T6" fmla="*/ 0 w 1"/>
                <a:gd name="T7" fmla="*/ 0 h 5"/>
                <a:gd name="T8" fmla="*/ 0 w 1"/>
                <a:gd name="T9" fmla="*/ 0 h 5"/>
                <a:gd name="T10" fmla="*/ 0 w 1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5"/>
                <a:gd name="T20" fmla="*/ 1 w 1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72" name="Freeform 169"/>
            <p:cNvSpPr>
              <a:spLocks/>
            </p:cNvSpPr>
            <p:nvPr/>
          </p:nvSpPr>
          <p:spPr bwMode="auto">
            <a:xfrm>
              <a:off x="4701" y="3638"/>
              <a:ext cx="1" cy="11"/>
            </a:xfrm>
            <a:custGeom>
              <a:avLst/>
              <a:gdLst>
                <a:gd name="T0" fmla="*/ 0 w 1"/>
                <a:gd name="T1" fmla="*/ 0 h 11"/>
                <a:gd name="T2" fmla="*/ 0 w 1"/>
                <a:gd name="T3" fmla="*/ 5 h 11"/>
                <a:gd name="T4" fmla="*/ 0 w 1"/>
                <a:gd name="T5" fmla="*/ 5 h 11"/>
                <a:gd name="T6" fmla="*/ 0 w 1"/>
                <a:gd name="T7" fmla="*/ 11 h 11"/>
                <a:gd name="T8" fmla="*/ 0 w 1"/>
                <a:gd name="T9" fmla="*/ 5 h 11"/>
                <a:gd name="T10" fmla="*/ 0 w 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1"/>
                <a:gd name="T20" fmla="*/ 1 w 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1">
                  <a:moveTo>
                    <a:pt x="0" y="0"/>
                  </a:moveTo>
                  <a:lnTo>
                    <a:pt x="0" y="5"/>
                  </a:lnTo>
                  <a:lnTo>
                    <a:pt x="0" y="11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73" name="Freeform 170"/>
            <p:cNvSpPr>
              <a:spLocks/>
            </p:cNvSpPr>
            <p:nvPr/>
          </p:nvSpPr>
          <p:spPr bwMode="auto">
            <a:xfrm>
              <a:off x="4701" y="3564"/>
              <a:ext cx="89" cy="79"/>
            </a:xfrm>
            <a:custGeom>
              <a:avLst/>
              <a:gdLst>
                <a:gd name="T0" fmla="*/ 79 w 89"/>
                <a:gd name="T1" fmla="*/ 0 h 79"/>
                <a:gd name="T2" fmla="*/ 79 w 89"/>
                <a:gd name="T3" fmla="*/ 6 h 79"/>
                <a:gd name="T4" fmla="*/ 69 w 89"/>
                <a:gd name="T5" fmla="*/ 6 h 79"/>
                <a:gd name="T6" fmla="*/ 69 w 89"/>
                <a:gd name="T7" fmla="*/ 12 h 79"/>
                <a:gd name="T8" fmla="*/ 69 w 89"/>
                <a:gd name="T9" fmla="*/ 17 h 79"/>
                <a:gd name="T10" fmla="*/ 59 w 89"/>
                <a:gd name="T11" fmla="*/ 17 h 79"/>
                <a:gd name="T12" fmla="*/ 50 w 89"/>
                <a:gd name="T13" fmla="*/ 23 h 79"/>
                <a:gd name="T14" fmla="*/ 50 w 89"/>
                <a:gd name="T15" fmla="*/ 28 h 79"/>
                <a:gd name="T16" fmla="*/ 40 w 89"/>
                <a:gd name="T17" fmla="*/ 34 h 79"/>
                <a:gd name="T18" fmla="*/ 40 w 89"/>
                <a:gd name="T19" fmla="*/ 40 h 79"/>
                <a:gd name="T20" fmla="*/ 30 w 89"/>
                <a:gd name="T21" fmla="*/ 40 h 79"/>
                <a:gd name="T22" fmla="*/ 30 w 89"/>
                <a:gd name="T23" fmla="*/ 45 h 79"/>
                <a:gd name="T24" fmla="*/ 20 w 89"/>
                <a:gd name="T25" fmla="*/ 51 h 79"/>
                <a:gd name="T26" fmla="*/ 10 w 89"/>
                <a:gd name="T27" fmla="*/ 57 h 79"/>
                <a:gd name="T28" fmla="*/ 10 w 89"/>
                <a:gd name="T29" fmla="*/ 62 h 79"/>
                <a:gd name="T30" fmla="*/ 0 w 89"/>
                <a:gd name="T31" fmla="*/ 68 h 79"/>
                <a:gd name="T32" fmla="*/ 0 w 89"/>
                <a:gd name="T33" fmla="*/ 74 h 79"/>
                <a:gd name="T34" fmla="*/ 0 w 89"/>
                <a:gd name="T35" fmla="*/ 79 h 79"/>
                <a:gd name="T36" fmla="*/ 10 w 89"/>
                <a:gd name="T37" fmla="*/ 74 h 79"/>
                <a:gd name="T38" fmla="*/ 10 w 89"/>
                <a:gd name="T39" fmla="*/ 68 h 79"/>
                <a:gd name="T40" fmla="*/ 20 w 89"/>
                <a:gd name="T41" fmla="*/ 62 h 79"/>
                <a:gd name="T42" fmla="*/ 30 w 89"/>
                <a:gd name="T43" fmla="*/ 57 h 79"/>
                <a:gd name="T44" fmla="*/ 30 w 89"/>
                <a:gd name="T45" fmla="*/ 51 h 79"/>
                <a:gd name="T46" fmla="*/ 40 w 89"/>
                <a:gd name="T47" fmla="*/ 45 h 79"/>
                <a:gd name="T48" fmla="*/ 40 w 89"/>
                <a:gd name="T49" fmla="*/ 40 h 79"/>
                <a:gd name="T50" fmla="*/ 50 w 89"/>
                <a:gd name="T51" fmla="*/ 40 h 79"/>
                <a:gd name="T52" fmla="*/ 50 w 89"/>
                <a:gd name="T53" fmla="*/ 34 h 79"/>
                <a:gd name="T54" fmla="*/ 59 w 89"/>
                <a:gd name="T55" fmla="*/ 28 h 79"/>
                <a:gd name="T56" fmla="*/ 59 w 89"/>
                <a:gd name="T57" fmla="*/ 23 h 79"/>
                <a:gd name="T58" fmla="*/ 69 w 89"/>
                <a:gd name="T59" fmla="*/ 17 h 79"/>
                <a:gd name="T60" fmla="*/ 69 w 89"/>
                <a:gd name="T61" fmla="*/ 17 h 79"/>
                <a:gd name="T62" fmla="*/ 79 w 89"/>
                <a:gd name="T63" fmla="*/ 12 h 79"/>
                <a:gd name="T64" fmla="*/ 79 w 89"/>
                <a:gd name="T65" fmla="*/ 6 h 79"/>
                <a:gd name="T66" fmla="*/ 89 w 89"/>
                <a:gd name="T67" fmla="*/ 6 h 79"/>
                <a:gd name="T68" fmla="*/ 79 w 89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9"/>
                <a:gd name="T106" fmla="*/ 0 h 79"/>
                <a:gd name="T107" fmla="*/ 89 w 89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9" h="79">
                  <a:moveTo>
                    <a:pt x="79" y="0"/>
                  </a:moveTo>
                  <a:lnTo>
                    <a:pt x="79" y="6"/>
                  </a:lnTo>
                  <a:lnTo>
                    <a:pt x="69" y="6"/>
                  </a:lnTo>
                  <a:lnTo>
                    <a:pt x="69" y="12"/>
                  </a:lnTo>
                  <a:lnTo>
                    <a:pt x="69" y="17"/>
                  </a:lnTo>
                  <a:lnTo>
                    <a:pt x="59" y="17"/>
                  </a:lnTo>
                  <a:lnTo>
                    <a:pt x="50" y="23"/>
                  </a:lnTo>
                  <a:lnTo>
                    <a:pt x="50" y="28"/>
                  </a:lnTo>
                  <a:lnTo>
                    <a:pt x="40" y="34"/>
                  </a:lnTo>
                  <a:lnTo>
                    <a:pt x="40" y="40"/>
                  </a:lnTo>
                  <a:lnTo>
                    <a:pt x="30" y="40"/>
                  </a:lnTo>
                  <a:lnTo>
                    <a:pt x="30" y="45"/>
                  </a:lnTo>
                  <a:lnTo>
                    <a:pt x="20" y="51"/>
                  </a:lnTo>
                  <a:lnTo>
                    <a:pt x="10" y="57"/>
                  </a:lnTo>
                  <a:lnTo>
                    <a:pt x="10" y="62"/>
                  </a:lnTo>
                  <a:lnTo>
                    <a:pt x="0" y="68"/>
                  </a:lnTo>
                  <a:lnTo>
                    <a:pt x="0" y="74"/>
                  </a:lnTo>
                  <a:lnTo>
                    <a:pt x="0" y="79"/>
                  </a:lnTo>
                  <a:lnTo>
                    <a:pt x="10" y="74"/>
                  </a:lnTo>
                  <a:lnTo>
                    <a:pt x="10" y="68"/>
                  </a:lnTo>
                  <a:lnTo>
                    <a:pt x="20" y="62"/>
                  </a:lnTo>
                  <a:lnTo>
                    <a:pt x="30" y="57"/>
                  </a:lnTo>
                  <a:lnTo>
                    <a:pt x="30" y="51"/>
                  </a:lnTo>
                  <a:lnTo>
                    <a:pt x="40" y="45"/>
                  </a:lnTo>
                  <a:lnTo>
                    <a:pt x="40" y="40"/>
                  </a:lnTo>
                  <a:lnTo>
                    <a:pt x="50" y="40"/>
                  </a:lnTo>
                  <a:lnTo>
                    <a:pt x="50" y="34"/>
                  </a:lnTo>
                  <a:lnTo>
                    <a:pt x="59" y="28"/>
                  </a:lnTo>
                  <a:lnTo>
                    <a:pt x="59" y="23"/>
                  </a:lnTo>
                  <a:lnTo>
                    <a:pt x="69" y="17"/>
                  </a:lnTo>
                  <a:lnTo>
                    <a:pt x="79" y="12"/>
                  </a:lnTo>
                  <a:lnTo>
                    <a:pt x="79" y="6"/>
                  </a:lnTo>
                  <a:lnTo>
                    <a:pt x="89" y="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74" name="Freeform 171"/>
            <p:cNvSpPr>
              <a:spLocks/>
            </p:cNvSpPr>
            <p:nvPr/>
          </p:nvSpPr>
          <p:spPr bwMode="auto">
            <a:xfrm>
              <a:off x="4780" y="3564"/>
              <a:ext cx="10" cy="6"/>
            </a:xfrm>
            <a:custGeom>
              <a:avLst/>
              <a:gdLst>
                <a:gd name="T0" fmla="*/ 10 w 10"/>
                <a:gd name="T1" fmla="*/ 6 h 6"/>
                <a:gd name="T2" fmla="*/ 10 w 10"/>
                <a:gd name="T3" fmla="*/ 0 h 6"/>
                <a:gd name="T4" fmla="*/ 10 w 10"/>
                <a:gd name="T5" fmla="*/ 0 h 6"/>
                <a:gd name="T6" fmla="*/ 10 w 10"/>
                <a:gd name="T7" fmla="*/ 0 h 6"/>
                <a:gd name="T8" fmla="*/ 0 w 10"/>
                <a:gd name="T9" fmla="*/ 0 h 6"/>
                <a:gd name="T10" fmla="*/ 1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10" y="6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75" name="Freeform 172"/>
            <p:cNvSpPr>
              <a:spLocks/>
            </p:cNvSpPr>
            <p:nvPr/>
          </p:nvSpPr>
          <p:spPr bwMode="auto">
            <a:xfrm>
              <a:off x="4671" y="3700"/>
              <a:ext cx="10" cy="5"/>
            </a:xfrm>
            <a:custGeom>
              <a:avLst/>
              <a:gdLst>
                <a:gd name="T0" fmla="*/ 0 w 10"/>
                <a:gd name="T1" fmla="*/ 0 h 5"/>
                <a:gd name="T2" fmla="*/ 0 w 10"/>
                <a:gd name="T3" fmla="*/ 0 h 5"/>
                <a:gd name="T4" fmla="*/ 0 w 10"/>
                <a:gd name="T5" fmla="*/ 5 h 5"/>
                <a:gd name="T6" fmla="*/ 10 w 10"/>
                <a:gd name="T7" fmla="*/ 5 h 5"/>
                <a:gd name="T8" fmla="*/ 10 w 10"/>
                <a:gd name="T9" fmla="*/ 5 h 5"/>
                <a:gd name="T10" fmla="*/ 0 w 10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76" name="Freeform 173"/>
            <p:cNvSpPr>
              <a:spLocks/>
            </p:cNvSpPr>
            <p:nvPr/>
          </p:nvSpPr>
          <p:spPr bwMode="auto">
            <a:xfrm>
              <a:off x="4671" y="3626"/>
              <a:ext cx="80" cy="79"/>
            </a:xfrm>
            <a:custGeom>
              <a:avLst/>
              <a:gdLst>
                <a:gd name="T0" fmla="*/ 80 w 80"/>
                <a:gd name="T1" fmla="*/ 0 h 79"/>
                <a:gd name="T2" fmla="*/ 70 w 80"/>
                <a:gd name="T3" fmla="*/ 6 h 79"/>
                <a:gd name="T4" fmla="*/ 70 w 80"/>
                <a:gd name="T5" fmla="*/ 12 h 79"/>
                <a:gd name="T6" fmla="*/ 70 w 80"/>
                <a:gd name="T7" fmla="*/ 12 h 79"/>
                <a:gd name="T8" fmla="*/ 60 w 80"/>
                <a:gd name="T9" fmla="*/ 17 h 79"/>
                <a:gd name="T10" fmla="*/ 60 w 80"/>
                <a:gd name="T11" fmla="*/ 23 h 79"/>
                <a:gd name="T12" fmla="*/ 50 w 80"/>
                <a:gd name="T13" fmla="*/ 23 h 79"/>
                <a:gd name="T14" fmla="*/ 50 w 80"/>
                <a:gd name="T15" fmla="*/ 29 h 79"/>
                <a:gd name="T16" fmla="*/ 40 w 80"/>
                <a:gd name="T17" fmla="*/ 34 h 79"/>
                <a:gd name="T18" fmla="*/ 40 w 80"/>
                <a:gd name="T19" fmla="*/ 34 h 79"/>
                <a:gd name="T20" fmla="*/ 30 w 80"/>
                <a:gd name="T21" fmla="*/ 40 h 79"/>
                <a:gd name="T22" fmla="*/ 30 w 80"/>
                <a:gd name="T23" fmla="*/ 45 h 79"/>
                <a:gd name="T24" fmla="*/ 20 w 80"/>
                <a:gd name="T25" fmla="*/ 51 h 79"/>
                <a:gd name="T26" fmla="*/ 20 w 80"/>
                <a:gd name="T27" fmla="*/ 57 h 79"/>
                <a:gd name="T28" fmla="*/ 10 w 80"/>
                <a:gd name="T29" fmla="*/ 62 h 79"/>
                <a:gd name="T30" fmla="*/ 10 w 80"/>
                <a:gd name="T31" fmla="*/ 68 h 79"/>
                <a:gd name="T32" fmla="*/ 0 w 80"/>
                <a:gd name="T33" fmla="*/ 74 h 79"/>
                <a:gd name="T34" fmla="*/ 10 w 80"/>
                <a:gd name="T35" fmla="*/ 79 h 79"/>
                <a:gd name="T36" fmla="*/ 10 w 80"/>
                <a:gd name="T37" fmla="*/ 74 h 79"/>
                <a:gd name="T38" fmla="*/ 20 w 80"/>
                <a:gd name="T39" fmla="*/ 68 h 79"/>
                <a:gd name="T40" fmla="*/ 20 w 80"/>
                <a:gd name="T41" fmla="*/ 62 h 79"/>
                <a:gd name="T42" fmla="*/ 30 w 80"/>
                <a:gd name="T43" fmla="*/ 57 h 79"/>
                <a:gd name="T44" fmla="*/ 30 w 80"/>
                <a:gd name="T45" fmla="*/ 51 h 79"/>
                <a:gd name="T46" fmla="*/ 40 w 80"/>
                <a:gd name="T47" fmla="*/ 45 h 79"/>
                <a:gd name="T48" fmla="*/ 40 w 80"/>
                <a:gd name="T49" fmla="*/ 40 h 79"/>
                <a:gd name="T50" fmla="*/ 50 w 80"/>
                <a:gd name="T51" fmla="*/ 34 h 79"/>
                <a:gd name="T52" fmla="*/ 50 w 80"/>
                <a:gd name="T53" fmla="*/ 34 h 79"/>
                <a:gd name="T54" fmla="*/ 60 w 80"/>
                <a:gd name="T55" fmla="*/ 29 h 79"/>
                <a:gd name="T56" fmla="*/ 60 w 80"/>
                <a:gd name="T57" fmla="*/ 23 h 79"/>
                <a:gd name="T58" fmla="*/ 70 w 80"/>
                <a:gd name="T59" fmla="*/ 23 h 79"/>
                <a:gd name="T60" fmla="*/ 70 w 80"/>
                <a:gd name="T61" fmla="*/ 17 h 79"/>
                <a:gd name="T62" fmla="*/ 80 w 80"/>
                <a:gd name="T63" fmla="*/ 12 h 79"/>
                <a:gd name="T64" fmla="*/ 80 w 80"/>
                <a:gd name="T65" fmla="*/ 12 h 79"/>
                <a:gd name="T66" fmla="*/ 80 w 80"/>
                <a:gd name="T67" fmla="*/ 6 h 79"/>
                <a:gd name="T68" fmla="*/ 80 w 8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0"/>
                <a:gd name="T106" fmla="*/ 0 h 79"/>
                <a:gd name="T107" fmla="*/ 80 w 8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0" h="79">
                  <a:moveTo>
                    <a:pt x="80" y="0"/>
                  </a:moveTo>
                  <a:lnTo>
                    <a:pt x="70" y="6"/>
                  </a:lnTo>
                  <a:lnTo>
                    <a:pt x="70" y="12"/>
                  </a:lnTo>
                  <a:lnTo>
                    <a:pt x="60" y="17"/>
                  </a:lnTo>
                  <a:lnTo>
                    <a:pt x="60" y="23"/>
                  </a:lnTo>
                  <a:lnTo>
                    <a:pt x="50" y="23"/>
                  </a:lnTo>
                  <a:lnTo>
                    <a:pt x="50" y="29"/>
                  </a:lnTo>
                  <a:lnTo>
                    <a:pt x="40" y="34"/>
                  </a:lnTo>
                  <a:lnTo>
                    <a:pt x="30" y="40"/>
                  </a:lnTo>
                  <a:lnTo>
                    <a:pt x="30" y="45"/>
                  </a:lnTo>
                  <a:lnTo>
                    <a:pt x="20" y="51"/>
                  </a:lnTo>
                  <a:lnTo>
                    <a:pt x="20" y="57"/>
                  </a:lnTo>
                  <a:lnTo>
                    <a:pt x="10" y="62"/>
                  </a:lnTo>
                  <a:lnTo>
                    <a:pt x="10" y="68"/>
                  </a:lnTo>
                  <a:lnTo>
                    <a:pt x="0" y="74"/>
                  </a:lnTo>
                  <a:lnTo>
                    <a:pt x="10" y="79"/>
                  </a:lnTo>
                  <a:lnTo>
                    <a:pt x="10" y="74"/>
                  </a:lnTo>
                  <a:lnTo>
                    <a:pt x="20" y="68"/>
                  </a:lnTo>
                  <a:lnTo>
                    <a:pt x="20" y="62"/>
                  </a:lnTo>
                  <a:lnTo>
                    <a:pt x="30" y="57"/>
                  </a:lnTo>
                  <a:lnTo>
                    <a:pt x="30" y="51"/>
                  </a:lnTo>
                  <a:lnTo>
                    <a:pt x="40" y="45"/>
                  </a:lnTo>
                  <a:lnTo>
                    <a:pt x="40" y="40"/>
                  </a:lnTo>
                  <a:lnTo>
                    <a:pt x="50" y="34"/>
                  </a:lnTo>
                  <a:lnTo>
                    <a:pt x="60" y="29"/>
                  </a:lnTo>
                  <a:lnTo>
                    <a:pt x="60" y="23"/>
                  </a:lnTo>
                  <a:lnTo>
                    <a:pt x="70" y="23"/>
                  </a:lnTo>
                  <a:lnTo>
                    <a:pt x="70" y="17"/>
                  </a:lnTo>
                  <a:lnTo>
                    <a:pt x="80" y="12"/>
                  </a:lnTo>
                  <a:lnTo>
                    <a:pt x="80" y="6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77" name="Freeform 174"/>
            <p:cNvSpPr>
              <a:spLocks/>
            </p:cNvSpPr>
            <p:nvPr/>
          </p:nvSpPr>
          <p:spPr bwMode="auto">
            <a:xfrm>
              <a:off x="4751" y="3626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78" name="Freeform 175"/>
            <p:cNvSpPr>
              <a:spLocks/>
            </p:cNvSpPr>
            <p:nvPr/>
          </p:nvSpPr>
          <p:spPr bwMode="auto">
            <a:xfrm>
              <a:off x="4751" y="3655"/>
              <a:ext cx="9" cy="5"/>
            </a:xfrm>
            <a:custGeom>
              <a:avLst/>
              <a:gdLst>
                <a:gd name="T0" fmla="*/ 0 w 9"/>
                <a:gd name="T1" fmla="*/ 0 h 5"/>
                <a:gd name="T2" fmla="*/ 0 w 9"/>
                <a:gd name="T3" fmla="*/ 0 h 5"/>
                <a:gd name="T4" fmla="*/ 0 w 9"/>
                <a:gd name="T5" fmla="*/ 0 h 5"/>
                <a:gd name="T6" fmla="*/ 9 w 9"/>
                <a:gd name="T7" fmla="*/ 5 h 5"/>
                <a:gd name="T8" fmla="*/ 9 w 9"/>
                <a:gd name="T9" fmla="*/ 0 h 5"/>
                <a:gd name="T10" fmla="*/ 0 w 9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5"/>
                <a:gd name="T20" fmla="*/ 9 w 9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5">
                  <a:moveTo>
                    <a:pt x="0" y="0"/>
                  </a:moveTo>
                  <a:lnTo>
                    <a:pt x="0" y="0"/>
                  </a:lnTo>
                  <a:lnTo>
                    <a:pt x="9" y="5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79" name="Freeform 176"/>
            <p:cNvSpPr>
              <a:spLocks/>
            </p:cNvSpPr>
            <p:nvPr/>
          </p:nvSpPr>
          <p:spPr bwMode="auto">
            <a:xfrm>
              <a:off x="4751" y="3587"/>
              <a:ext cx="108" cy="68"/>
            </a:xfrm>
            <a:custGeom>
              <a:avLst/>
              <a:gdLst>
                <a:gd name="T0" fmla="*/ 98 w 108"/>
                <a:gd name="T1" fmla="*/ 0 h 68"/>
                <a:gd name="T2" fmla="*/ 98 w 108"/>
                <a:gd name="T3" fmla="*/ 5 h 68"/>
                <a:gd name="T4" fmla="*/ 89 w 108"/>
                <a:gd name="T5" fmla="*/ 5 h 68"/>
                <a:gd name="T6" fmla="*/ 79 w 108"/>
                <a:gd name="T7" fmla="*/ 11 h 68"/>
                <a:gd name="T8" fmla="*/ 79 w 108"/>
                <a:gd name="T9" fmla="*/ 11 h 68"/>
                <a:gd name="T10" fmla="*/ 69 w 108"/>
                <a:gd name="T11" fmla="*/ 17 h 68"/>
                <a:gd name="T12" fmla="*/ 69 w 108"/>
                <a:gd name="T13" fmla="*/ 22 h 68"/>
                <a:gd name="T14" fmla="*/ 59 w 108"/>
                <a:gd name="T15" fmla="*/ 22 h 68"/>
                <a:gd name="T16" fmla="*/ 59 w 108"/>
                <a:gd name="T17" fmla="*/ 28 h 68"/>
                <a:gd name="T18" fmla="*/ 49 w 108"/>
                <a:gd name="T19" fmla="*/ 34 h 68"/>
                <a:gd name="T20" fmla="*/ 39 w 108"/>
                <a:gd name="T21" fmla="*/ 34 h 68"/>
                <a:gd name="T22" fmla="*/ 39 w 108"/>
                <a:gd name="T23" fmla="*/ 39 h 68"/>
                <a:gd name="T24" fmla="*/ 29 w 108"/>
                <a:gd name="T25" fmla="*/ 45 h 68"/>
                <a:gd name="T26" fmla="*/ 19 w 108"/>
                <a:gd name="T27" fmla="*/ 51 h 68"/>
                <a:gd name="T28" fmla="*/ 19 w 108"/>
                <a:gd name="T29" fmla="*/ 56 h 68"/>
                <a:gd name="T30" fmla="*/ 9 w 108"/>
                <a:gd name="T31" fmla="*/ 62 h 68"/>
                <a:gd name="T32" fmla="*/ 0 w 108"/>
                <a:gd name="T33" fmla="*/ 68 h 68"/>
                <a:gd name="T34" fmla="*/ 9 w 108"/>
                <a:gd name="T35" fmla="*/ 68 h 68"/>
                <a:gd name="T36" fmla="*/ 19 w 108"/>
                <a:gd name="T37" fmla="*/ 62 h 68"/>
                <a:gd name="T38" fmla="*/ 19 w 108"/>
                <a:gd name="T39" fmla="*/ 62 h 68"/>
                <a:gd name="T40" fmla="*/ 29 w 108"/>
                <a:gd name="T41" fmla="*/ 56 h 68"/>
                <a:gd name="T42" fmla="*/ 39 w 108"/>
                <a:gd name="T43" fmla="*/ 51 h 68"/>
                <a:gd name="T44" fmla="*/ 39 w 108"/>
                <a:gd name="T45" fmla="*/ 45 h 68"/>
                <a:gd name="T46" fmla="*/ 49 w 108"/>
                <a:gd name="T47" fmla="*/ 39 h 68"/>
                <a:gd name="T48" fmla="*/ 49 w 108"/>
                <a:gd name="T49" fmla="*/ 39 h 68"/>
                <a:gd name="T50" fmla="*/ 59 w 108"/>
                <a:gd name="T51" fmla="*/ 34 h 68"/>
                <a:gd name="T52" fmla="*/ 59 w 108"/>
                <a:gd name="T53" fmla="*/ 28 h 68"/>
                <a:gd name="T54" fmla="*/ 69 w 108"/>
                <a:gd name="T55" fmla="*/ 28 h 68"/>
                <a:gd name="T56" fmla="*/ 79 w 108"/>
                <a:gd name="T57" fmla="*/ 22 h 68"/>
                <a:gd name="T58" fmla="*/ 79 w 108"/>
                <a:gd name="T59" fmla="*/ 17 h 68"/>
                <a:gd name="T60" fmla="*/ 89 w 108"/>
                <a:gd name="T61" fmla="*/ 17 h 68"/>
                <a:gd name="T62" fmla="*/ 89 w 108"/>
                <a:gd name="T63" fmla="*/ 11 h 68"/>
                <a:gd name="T64" fmla="*/ 98 w 108"/>
                <a:gd name="T65" fmla="*/ 11 h 68"/>
                <a:gd name="T66" fmla="*/ 108 w 108"/>
                <a:gd name="T67" fmla="*/ 5 h 68"/>
                <a:gd name="T68" fmla="*/ 98 w 108"/>
                <a:gd name="T69" fmla="*/ 0 h 6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8"/>
                <a:gd name="T106" fmla="*/ 0 h 68"/>
                <a:gd name="T107" fmla="*/ 108 w 108"/>
                <a:gd name="T108" fmla="*/ 68 h 6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8" h="68">
                  <a:moveTo>
                    <a:pt x="98" y="0"/>
                  </a:moveTo>
                  <a:lnTo>
                    <a:pt x="98" y="5"/>
                  </a:lnTo>
                  <a:lnTo>
                    <a:pt x="89" y="5"/>
                  </a:lnTo>
                  <a:lnTo>
                    <a:pt x="79" y="11"/>
                  </a:lnTo>
                  <a:lnTo>
                    <a:pt x="69" y="17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59" y="28"/>
                  </a:lnTo>
                  <a:lnTo>
                    <a:pt x="49" y="34"/>
                  </a:lnTo>
                  <a:lnTo>
                    <a:pt x="39" y="34"/>
                  </a:lnTo>
                  <a:lnTo>
                    <a:pt x="39" y="39"/>
                  </a:lnTo>
                  <a:lnTo>
                    <a:pt x="29" y="45"/>
                  </a:lnTo>
                  <a:lnTo>
                    <a:pt x="19" y="51"/>
                  </a:lnTo>
                  <a:lnTo>
                    <a:pt x="19" y="56"/>
                  </a:lnTo>
                  <a:lnTo>
                    <a:pt x="9" y="62"/>
                  </a:lnTo>
                  <a:lnTo>
                    <a:pt x="0" y="68"/>
                  </a:lnTo>
                  <a:lnTo>
                    <a:pt x="9" y="68"/>
                  </a:lnTo>
                  <a:lnTo>
                    <a:pt x="19" y="62"/>
                  </a:lnTo>
                  <a:lnTo>
                    <a:pt x="29" y="56"/>
                  </a:lnTo>
                  <a:lnTo>
                    <a:pt x="39" y="51"/>
                  </a:lnTo>
                  <a:lnTo>
                    <a:pt x="39" y="45"/>
                  </a:lnTo>
                  <a:lnTo>
                    <a:pt x="49" y="39"/>
                  </a:lnTo>
                  <a:lnTo>
                    <a:pt x="59" y="34"/>
                  </a:lnTo>
                  <a:lnTo>
                    <a:pt x="59" y="28"/>
                  </a:lnTo>
                  <a:lnTo>
                    <a:pt x="69" y="28"/>
                  </a:lnTo>
                  <a:lnTo>
                    <a:pt x="79" y="22"/>
                  </a:lnTo>
                  <a:lnTo>
                    <a:pt x="79" y="17"/>
                  </a:lnTo>
                  <a:lnTo>
                    <a:pt x="89" y="17"/>
                  </a:lnTo>
                  <a:lnTo>
                    <a:pt x="89" y="11"/>
                  </a:lnTo>
                  <a:lnTo>
                    <a:pt x="98" y="11"/>
                  </a:lnTo>
                  <a:lnTo>
                    <a:pt x="108" y="5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80" name="Freeform 177"/>
            <p:cNvSpPr>
              <a:spLocks/>
            </p:cNvSpPr>
            <p:nvPr/>
          </p:nvSpPr>
          <p:spPr bwMode="auto">
            <a:xfrm>
              <a:off x="4849" y="3587"/>
              <a:ext cx="10" cy="5"/>
            </a:xfrm>
            <a:custGeom>
              <a:avLst/>
              <a:gdLst>
                <a:gd name="T0" fmla="*/ 10 w 10"/>
                <a:gd name="T1" fmla="*/ 5 h 5"/>
                <a:gd name="T2" fmla="*/ 10 w 10"/>
                <a:gd name="T3" fmla="*/ 5 h 5"/>
                <a:gd name="T4" fmla="*/ 10 w 10"/>
                <a:gd name="T5" fmla="*/ 0 h 5"/>
                <a:gd name="T6" fmla="*/ 0 w 10"/>
                <a:gd name="T7" fmla="*/ 0 h 5"/>
                <a:gd name="T8" fmla="*/ 0 w 10"/>
                <a:gd name="T9" fmla="*/ 0 h 5"/>
                <a:gd name="T10" fmla="*/ 10 w 10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10" y="5"/>
                  </a:moveTo>
                  <a:lnTo>
                    <a:pt x="10" y="5"/>
                  </a:lnTo>
                  <a:lnTo>
                    <a:pt x="10" y="0"/>
                  </a:lnTo>
                  <a:lnTo>
                    <a:pt x="0" y="0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81" name="Freeform 178"/>
            <p:cNvSpPr>
              <a:spLocks/>
            </p:cNvSpPr>
            <p:nvPr/>
          </p:nvSpPr>
          <p:spPr bwMode="auto">
            <a:xfrm>
              <a:off x="4889" y="3592"/>
              <a:ext cx="1" cy="12"/>
            </a:xfrm>
            <a:custGeom>
              <a:avLst/>
              <a:gdLst>
                <a:gd name="T0" fmla="*/ 0 w 1"/>
                <a:gd name="T1" fmla="*/ 0 h 12"/>
                <a:gd name="T2" fmla="*/ 0 w 1"/>
                <a:gd name="T3" fmla="*/ 6 h 12"/>
                <a:gd name="T4" fmla="*/ 0 w 1"/>
                <a:gd name="T5" fmla="*/ 6 h 12"/>
                <a:gd name="T6" fmla="*/ 0 w 1"/>
                <a:gd name="T7" fmla="*/ 12 h 12"/>
                <a:gd name="T8" fmla="*/ 0 w 1"/>
                <a:gd name="T9" fmla="*/ 6 h 12"/>
                <a:gd name="T10" fmla="*/ 0 w 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2"/>
                <a:gd name="T20" fmla="*/ 1 w 1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2">
                  <a:moveTo>
                    <a:pt x="0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82" name="Freeform 179"/>
            <p:cNvSpPr>
              <a:spLocks/>
            </p:cNvSpPr>
            <p:nvPr/>
          </p:nvSpPr>
          <p:spPr bwMode="auto">
            <a:xfrm>
              <a:off x="4889" y="3559"/>
              <a:ext cx="119" cy="39"/>
            </a:xfrm>
            <a:custGeom>
              <a:avLst/>
              <a:gdLst>
                <a:gd name="T0" fmla="*/ 119 w 119"/>
                <a:gd name="T1" fmla="*/ 0 h 39"/>
                <a:gd name="T2" fmla="*/ 119 w 119"/>
                <a:gd name="T3" fmla="*/ 0 h 39"/>
                <a:gd name="T4" fmla="*/ 109 w 119"/>
                <a:gd name="T5" fmla="*/ 5 h 39"/>
                <a:gd name="T6" fmla="*/ 99 w 119"/>
                <a:gd name="T7" fmla="*/ 5 h 39"/>
                <a:gd name="T8" fmla="*/ 99 w 119"/>
                <a:gd name="T9" fmla="*/ 5 h 39"/>
                <a:gd name="T10" fmla="*/ 89 w 119"/>
                <a:gd name="T11" fmla="*/ 11 h 39"/>
                <a:gd name="T12" fmla="*/ 79 w 119"/>
                <a:gd name="T13" fmla="*/ 11 h 39"/>
                <a:gd name="T14" fmla="*/ 69 w 119"/>
                <a:gd name="T15" fmla="*/ 11 h 39"/>
                <a:gd name="T16" fmla="*/ 69 w 119"/>
                <a:gd name="T17" fmla="*/ 11 h 39"/>
                <a:gd name="T18" fmla="*/ 59 w 119"/>
                <a:gd name="T19" fmla="*/ 17 h 39"/>
                <a:gd name="T20" fmla="*/ 50 w 119"/>
                <a:gd name="T21" fmla="*/ 17 h 39"/>
                <a:gd name="T22" fmla="*/ 40 w 119"/>
                <a:gd name="T23" fmla="*/ 22 h 39"/>
                <a:gd name="T24" fmla="*/ 30 w 119"/>
                <a:gd name="T25" fmla="*/ 22 h 39"/>
                <a:gd name="T26" fmla="*/ 20 w 119"/>
                <a:gd name="T27" fmla="*/ 22 h 39"/>
                <a:gd name="T28" fmla="*/ 20 w 119"/>
                <a:gd name="T29" fmla="*/ 28 h 39"/>
                <a:gd name="T30" fmla="*/ 10 w 119"/>
                <a:gd name="T31" fmla="*/ 33 h 39"/>
                <a:gd name="T32" fmla="*/ 0 w 119"/>
                <a:gd name="T33" fmla="*/ 33 h 39"/>
                <a:gd name="T34" fmla="*/ 0 w 119"/>
                <a:gd name="T35" fmla="*/ 39 h 39"/>
                <a:gd name="T36" fmla="*/ 10 w 119"/>
                <a:gd name="T37" fmla="*/ 39 h 39"/>
                <a:gd name="T38" fmla="*/ 20 w 119"/>
                <a:gd name="T39" fmla="*/ 33 h 39"/>
                <a:gd name="T40" fmla="*/ 30 w 119"/>
                <a:gd name="T41" fmla="*/ 33 h 39"/>
                <a:gd name="T42" fmla="*/ 40 w 119"/>
                <a:gd name="T43" fmla="*/ 28 h 39"/>
                <a:gd name="T44" fmla="*/ 40 w 119"/>
                <a:gd name="T45" fmla="*/ 28 h 39"/>
                <a:gd name="T46" fmla="*/ 50 w 119"/>
                <a:gd name="T47" fmla="*/ 22 h 39"/>
                <a:gd name="T48" fmla="*/ 59 w 119"/>
                <a:gd name="T49" fmla="*/ 22 h 39"/>
                <a:gd name="T50" fmla="*/ 69 w 119"/>
                <a:gd name="T51" fmla="*/ 22 h 39"/>
                <a:gd name="T52" fmla="*/ 79 w 119"/>
                <a:gd name="T53" fmla="*/ 17 h 39"/>
                <a:gd name="T54" fmla="*/ 79 w 119"/>
                <a:gd name="T55" fmla="*/ 17 h 39"/>
                <a:gd name="T56" fmla="*/ 89 w 119"/>
                <a:gd name="T57" fmla="*/ 17 h 39"/>
                <a:gd name="T58" fmla="*/ 99 w 119"/>
                <a:gd name="T59" fmla="*/ 11 h 39"/>
                <a:gd name="T60" fmla="*/ 109 w 119"/>
                <a:gd name="T61" fmla="*/ 11 h 39"/>
                <a:gd name="T62" fmla="*/ 109 w 119"/>
                <a:gd name="T63" fmla="*/ 11 h 39"/>
                <a:gd name="T64" fmla="*/ 119 w 119"/>
                <a:gd name="T65" fmla="*/ 5 h 39"/>
                <a:gd name="T66" fmla="*/ 119 w 119"/>
                <a:gd name="T67" fmla="*/ 5 h 39"/>
                <a:gd name="T68" fmla="*/ 119 w 119"/>
                <a:gd name="T69" fmla="*/ 0 h 3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9"/>
                <a:gd name="T106" fmla="*/ 0 h 39"/>
                <a:gd name="T107" fmla="*/ 119 w 119"/>
                <a:gd name="T108" fmla="*/ 39 h 3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9" h="39">
                  <a:moveTo>
                    <a:pt x="119" y="0"/>
                  </a:moveTo>
                  <a:lnTo>
                    <a:pt x="119" y="0"/>
                  </a:lnTo>
                  <a:lnTo>
                    <a:pt x="109" y="5"/>
                  </a:lnTo>
                  <a:lnTo>
                    <a:pt x="99" y="5"/>
                  </a:lnTo>
                  <a:lnTo>
                    <a:pt x="89" y="11"/>
                  </a:lnTo>
                  <a:lnTo>
                    <a:pt x="79" y="11"/>
                  </a:lnTo>
                  <a:lnTo>
                    <a:pt x="69" y="11"/>
                  </a:lnTo>
                  <a:lnTo>
                    <a:pt x="59" y="17"/>
                  </a:lnTo>
                  <a:lnTo>
                    <a:pt x="50" y="17"/>
                  </a:lnTo>
                  <a:lnTo>
                    <a:pt x="40" y="22"/>
                  </a:lnTo>
                  <a:lnTo>
                    <a:pt x="30" y="22"/>
                  </a:lnTo>
                  <a:lnTo>
                    <a:pt x="20" y="22"/>
                  </a:lnTo>
                  <a:lnTo>
                    <a:pt x="20" y="28"/>
                  </a:lnTo>
                  <a:lnTo>
                    <a:pt x="10" y="33"/>
                  </a:lnTo>
                  <a:lnTo>
                    <a:pt x="0" y="33"/>
                  </a:lnTo>
                  <a:lnTo>
                    <a:pt x="0" y="39"/>
                  </a:lnTo>
                  <a:lnTo>
                    <a:pt x="10" y="39"/>
                  </a:lnTo>
                  <a:lnTo>
                    <a:pt x="20" y="33"/>
                  </a:lnTo>
                  <a:lnTo>
                    <a:pt x="30" y="33"/>
                  </a:lnTo>
                  <a:lnTo>
                    <a:pt x="40" y="28"/>
                  </a:lnTo>
                  <a:lnTo>
                    <a:pt x="50" y="22"/>
                  </a:lnTo>
                  <a:lnTo>
                    <a:pt x="59" y="22"/>
                  </a:lnTo>
                  <a:lnTo>
                    <a:pt x="69" y="22"/>
                  </a:lnTo>
                  <a:lnTo>
                    <a:pt x="79" y="17"/>
                  </a:lnTo>
                  <a:lnTo>
                    <a:pt x="89" y="17"/>
                  </a:lnTo>
                  <a:lnTo>
                    <a:pt x="99" y="11"/>
                  </a:lnTo>
                  <a:lnTo>
                    <a:pt x="109" y="11"/>
                  </a:lnTo>
                  <a:lnTo>
                    <a:pt x="119" y="5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83" name="Freeform 180"/>
            <p:cNvSpPr>
              <a:spLocks/>
            </p:cNvSpPr>
            <p:nvPr/>
          </p:nvSpPr>
          <p:spPr bwMode="auto">
            <a:xfrm>
              <a:off x="5008" y="3559"/>
              <a:ext cx="10" cy="5"/>
            </a:xfrm>
            <a:custGeom>
              <a:avLst/>
              <a:gdLst>
                <a:gd name="T0" fmla="*/ 0 w 10"/>
                <a:gd name="T1" fmla="*/ 5 h 5"/>
                <a:gd name="T2" fmla="*/ 10 w 10"/>
                <a:gd name="T3" fmla="*/ 0 h 5"/>
                <a:gd name="T4" fmla="*/ 10 w 10"/>
                <a:gd name="T5" fmla="*/ 0 h 5"/>
                <a:gd name="T6" fmla="*/ 0 w 10"/>
                <a:gd name="T7" fmla="*/ 0 h 5"/>
                <a:gd name="T8" fmla="*/ 0 w 10"/>
                <a:gd name="T9" fmla="*/ 0 h 5"/>
                <a:gd name="T10" fmla="*/ 0 w 10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0" y="5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84" name="Freeform 181"/>
            <p:cNvSpPr>
              <a:spLocks/>
            </p:cNvSpPr>
            <p:nvPr/>
          </p:nvSpPr>
          <p:spPr bwMode="auto">
            <a:xfrm>
              <a:off x="4830" y="3643"/>
              <a:ext cx="10" cy="6"/>
            </a:xfrm>
            <a:custGeom>
              <a:avLst/>
              <a:gdLst>
                <a:gd name="T0" fmla="*/ 10 w 10"/>
                <a:gd name="T1" fmla="*/ 0 h 6"/>
                <a:gd name="T2" fmla="*/ 0 w 10"/>
                <a:gd name="T3" fmla="*/ 0 h 6"/>
                <a:gd name="T4" fmla="*/ 10 w 10"/>
                <a:gd name="T5" fmla="*/ 6 h 6"/>
                <a:gd name="T6" fmla="*/ 10 w 10"/>
                <a:gd name="T7" fmla="*/ 6 h 6"/>
                <a:gd name="T8" fmla="*/ 10 w 10"/>
                <a:gd name="T9" fmla="*/ 6 h 6"/>
                <a:gd name="T10" fmla="*/ 10 w 10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10" y="0"/>
                  </a:moveTo>
                  <a:lnTo>
                    <a:pt x="0" y="0"/>
                  </a:lnTo>
                  <a:lnTo>
                    <a:pt x="1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85" name="Freeform 182"/>
            <p:cNvSpPr>
              <a:spLocks/>
            </p:cNvSpPr>
            <p:nvPr/>
          </p:nvSpPr>
          <p:spPr bwMode="auto">
            <a:xfrm>
              <a:off x="4840" y="3592"/>
              <a:ext cx="108" cy="57"/>
            </a:xfrm>
            <a:custGeom>
              <a:avLst/>
              <a:gdLst>
                <a:gd name="T0" fmla="*/ 108 w 108"/>
                <a:gd name="T1" fmla="*/ 0 h 57"/>
                <a:gd name="T2" fmla="*/ 99 w 108"/>
                <a:gd name="T3" fmla="*/ 6 h 57"/>
                <a:gd name="T4" fmla="*/ 99 w 108"/>
                <a:gd name="T5" fmla="*/ 6 h 57"/>
                <a:gd name="T6" fmla="*/ 89 w 108"/>
                <a:gd name="T7" fmla="*/ 12 h 57"/>
                <a:gd name="T8" fmla="*/ 89 w 108"/>
                <a:gd name="T9" fmla="*/ 12 h 57"/>
                <a:gd name="T10" fmla="*/ 79 w 108"/>
                <a:gd name="T11" fmla="*/ 12 h 57"/>
                <a:gd name="T12" fmla="*/ 69 w 108"/>
                <a:gd name="T13" fmla="*/ 17 h 57"/>
                <a:gd name="T14" fmla="*/ 59 w 108"/>
                <a:gd name="T15" fmla="*/ 17 h 57"/>
                <a:gd name="T16" fmla="*/ 59 w 108"/>
                <a:gd name="T17" fmla="*/ 23 h 57"/>
                <a:gd name="T18" fmla="*/ 49 w 108"/>
                <a:gd name="T19" fmla="*/ 23 h 57"/>
                <a:gd name="T20" fmla="*/ 39 w 108"/>
                <a:gd name="T21" fmla="*/ 29 h 57"/>
                <a:gd name="T22" fmla="*/ 29 w 108"/>
                <a:gd name="T23" fmla="*/ 29 h 57"/>
                <a:gd name="T24" fmla="*/ 29 w 108"/>
                <a:gd name="T25" fmla="*/ 34 h 57"/>
                <a:gd name="T26" fmla="*/ 19 w 108"/>
                <a:gd name="T27" fmla="*/ 34 h 57"/>
                <a:gd name="T28" fmla="*/ 9 w 108"/>
                <a:gd name="T29" fmla="*/ 40 h 57"/>
                <a:gd name="T30" fmla="*/ 0 w 108"/>
                <a:gd name="T31" fmla="*/ 46 h 57"/>
                <a:gd name="T32" fmla="*/ 0 w 108"/>
                <a:gd name="T33" fmla="*/ 51 h 57"/>
                <a:gd name="T34" fmla="*/ 0 w 108"/>
                <a:gd name="T35" fmla="*/ 57 h 57"/>
                <a:gd name="T36" fmla="*/ 9 w 108"/>
                <a:gd name="T37" fmla="*/ 51 h 57"/>
                <a:gd name="T38" fmla="*/ 9 w 108"/>
                <a:gd name="T39" fmla="*/ 46 h 57"/>
                <a:gd name="T40" fmla="*/ 19 w 108"/>
                <a:gd name="T41" fmla="*/ 40 h 57"/>
                <a:gd name="T42" fmla="*/ 29 w 108"/>
                <a:gd name="T43" fmla="*/ 40 h 57"/>
                <a:gd name="T44" fmla="*/ 39 w 108"/>
                <a:gd name="T45" fmla="*/ 34 h 57"/>
                <a:gd name="T46" fmla="*/ 39 w 108"/>
                <a:gd name="T47" fmla="*/ 34 h 57"/>
                <a:gd name="T48" fmla="*/ 49 w 108"/>
                <a:gd name="T49" fmla="*/ 29 h 57"/>
                <a:gd name="T50" fmla="*/ 59 w 108"/>
                <a:gd name="T51" fmla="*/ 29 h 57"/>
                <a:gd name="T52" fmla="*/ 69 w 108"/>
                <a:gd name="T53" fmla="*/ 23 h 57"/>
                <a:gd name="T54" fmla="*/ 69 w 108"/>
                <a:gd name="T55" fmla="*/ 23 h 57"/>
                <a:gd name="T56" fmla="*/ 79 w 108"/>
                <a:gd name="T57" fmla="*/ 23 h 57"/>
                <a:gd name="T58" fmla="*/ 89 w 108"/>
                <a:gd name="T59" fmla="*/ 17 h 57"/>
                <a:gd name="T60" fmla="*/ 89 w 108"/>
                <a:gd name="T61" fmla="*/ 17 h 57"/>
                <a:gd name="T62" fmla="*/ 99 w 108"/>
                <a:gd name="T63" fmla="*/ 12 h 57"/>
                <a:gd name="T64" fmla="*/ 108 w 108"/>
                <a:gd name="T65" fmla="*/ 12 h 57"/>
                <a:gd name="T66" fmla="*/ 108 w 108"/>
                <a:gd name="T67" fmla="*/ 6 h 57"/>
                <a:gd name="T68" fmla="*/ 108 w 108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8"/>
                <a:gd name="T106" fmla="*/ 0 h 57"/>
                <a:gd name="T107" fmla="*/ 108 w 108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8" h="57">
                  <a:moveTo>
                    <a:pt x="108" y="0"/>
                  </a:moveTo>
                  <a:lnTo>
                    <a:pt x="99" y="6"/>
                  </a:lnTo>
                  <a:lnTo>
                    <a:pt x="89" y="12"/>
                  </a:lnTo>
                  <a:lnTo>
                    <a:pt x="79" y="12"/>
                  </a:lnTo>
                  <a:lnTo>
                    <a:pt x="69" y="17"/>
                  </a:lnTo>
                  <a:lnTo>
                    <a:pt x="59" y="17"/>
                  </a:lnTo>
                  <a:lnTo>
                    <a:pt x="59" y="23"/>
                  </a:lnTo>
                  <a:lnTo>
                    <a:pt x="49" y="23"/>
                  </a:lnTo>
                  <a:lnTo>
                    <a:pt x="39" y="29"/>
                  </a:lnTo>
                  <a:lnTo>
                    <a:pt x="29" y="29"/>
                  </a:lnTo>
                  <a:lnTo>
                    <a:pt x="29" y="34"/>
                  </a:lnTo>
                  <a:lnTo>
                    <a:pt x="19" y="34"/>
                  </a:lnTo>
                  <a:lnTo>
                    <a:pt x="9" y="40"/>
                  </a:lnTo>
                  <a:lnTo>
                    <a:pt x="0" y="46"/>
                  </a:lnTo>
                  <a:lnTo>
                    <a:pt x="0" y="51"/>
                  </a:lnTo>
                  <a:lnTo>
                    <a:pt x="0" y="57"/>
                  </a:lnTo>
                  <a:lnTo>
                    <a:pt x="9" y="51"/>
                  </a:lnTo>
                  <a:lnTo>
                    <a:pt x="9" y="46"/>
                  </a:lnTo>
                  <a:lnTo>
                    <a:pt x="19" y="40"/>
                  </a:lnTo>
                  <a:lnTo>
                    <a:pt x="29" y="40"/>
                  </a:lnTo>
                  <a:lnTo>
                    <a:pt x="39" y="34"/>
                  </a:lnTo>
                  <a:lnTo>
                    <a:pt x="49" y="29"/>
                  </a:lnTo>
                  <a:lnTo>
                    <a:pt x="59" y="29"/>
                  </a:lnTo>
                  <a:lnTo>
                    <a:pt x="69" y="23"/>
                  </a:lnTo>
                  <a:lnTo>
                    <a:pt x="79" y="23"/>
                  </a:lnTo>
                  <a:lnTo>
                    <a:pt x="89" y="17"/>
                  </a:lnTo>
                  <a:lnTo>
                    <a:pt x="99" y="12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86" name="Freeform 183"/>
            <p:cNvSpPr>
              <a:spLocks/>
            </p:cNvSpPr>
            <p:nvPr/>
          </p:nvSpPr>
          <p:spPr bwMode="auto">
            <a:xfrm>
              <a:off x="4948" y="3592"/>
              <a:ext cx="10" cy="6"/>
            </a:xfrm>
            <a:custGeom>
              <a:avLst/>
              <a:gdLst>
                <a:gd name="T0" fmla="*/ 0 w 10"/>
                <a:gd name="T1" fmla="*/ 6 h 6"/>
                <a:gd name="T2" fmla="*/ 10 w 10"/>
                <a:gd name="T3" fmla="*/ 6 h 6"/>
                <a:gd name="T4" fmla="*/ 0 w 10"/>
                <a:gd name="T5" fmla="*/ 0 h 6"/>
                <a:gd name="T6" fmla="*/ 0 w 10"/>
                <a:gd name="T7" fmla="*/ 0 h 6"/>
                <a:gd name="T8" fmla="*/ 0 w 10"/>
                <a:gd name="T9" fmla="*/ 0 h 6"/>
                <a:gd name="T10" fmla="*/ 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6"/>
                  </a:moveTo>
                  <a:lnTo>
                    <a:pt x="1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87" name="Freeform 184"/>
            <p:cNvSpPr>
              <a:spLocks/>
            </p:cNvSpPr>
            <p:nvPr/>
          </p:nvSpPr>
          <p:spPr bwMode="auto">
            <a:xfrm>
              <a:off x="4790" y="3683"/>
              <a:ext cx="1" cy="5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0 h 5"/>
                <a:gd name="T4" fmla="*/ 0 w 1"/>
                <a:gd name="T5" fmla="*/ 5 h 5"/>
                <a:gd name="T6" fmla="*/ 0 w 1"/>
                <a:gd name="T7" fmla="*/ 5 h 5"/>
                <a:gd name="T8" fmla="*/ 0 w 1"/>
                <a:gd name="T9" fmla="*/ 5 h 5"/>
                <a:gd name="T10" fmla="*/ 0 w 1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5"/>
                <a:gd name="T20" fmla="*/ 1 w 1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5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88" name="Freeform 185"/>
            <p:cNvSpPr>
              <a:spLocks/>
            </p:cNvSpPr>
            <p:nvPr/>
          </p:nvSpPr>
          <p:spPr bwMode="auto">
            <a:xfrm>
              <a:off x="4790" y="3626"/>
              <a:ext cx="109" cy="62"/>
            </a:xfrm>
            <a:custGeom>
              <a:avLst/>
              <a:gdLst>
                <a:gd name="T0" fmla="*/ 109 w 109"/>
                <a:gd name="T1" fmla="*/ 0 h 62"/>
                <a:gd name="T2" fmla="*/ 99 w 109"/>
                <a:gd name="T3" fmla="*/ 6 h 62"/>
                <a:gd name="T4" fmla="*/ 99 w 109"/>
                <a:gd name="T5" fmla="*/ 6 h 62"/>
                <a:gd name="T6" fmla="*/ 89 w 109"/>
                <a:gd name="T7" fmla="*/ 12 h 62"/>
                <a:gd name="T8" fmla="*/ 89 w 109"/>
                <a:gd name="T9" fmla="*/ 12 h 62"/>
                <a:gd name="T10" fmla="*/ 79 w 109"/>
                <a:gd name="T11" fmla="*/ 17 h 62"/>
                <a:gd name="T12" fmla="*/ 69 w 109"/>
                <a:gd name="T13" fmla="*/ 17 h 62"/>
                <a:gd name="T14" fmla="*/ 59 w 109"/>
                <a:gd name="T15" fmla="*/ 23 h 62"/>
                <a:gd name="T16" fmla="*/ 59 w 109"/>
                <a:gd name="T17" fmla="*/ 23 h 62"/>
                <a:gd name="T18" fmla="*/ 50 w 109"/>
                <a:gd name="T19" fmla="*/ 29 h 62"/>
                <a:gd name="T20" fmla="*/ 40 w 109"/>
                <a:gd name="T21" fmla="*/ 29 h 62"/>
                <a:gd name="T22" fmla="*/ 30 w 109"/>
                <a:gd name="T23" fmla="*/ 34 h 62"/>
                <a:gd name="T24" fmla="*/ 30 w 109"/>
                <a:gd name="T25" fmla="*/ 34 h 62"/>
                <a:gd name="T26" fmla="*/ 20 w 109"/>
                <a:gd name="T27" fmla="*/ 40 h 62"/>
                <a:gd name="T28" fmla="*/ 10 w 109"/>
                <a:gd name="T29" fmla="*/ 45 h 62"/>
                <a:gd name="T30" fmla="*/ 0 w 109"/>
                <a:gd name="T31" fmla="*/ 51 h 62"/>
                <a:gd name="T32" fmla="*/ 0 w 109"/>
                <a:gd name="T33" fmla="*/ 57 h 62"/>
                <a:gd name="T34" fmla="*/ 0 w 109"/>
                <a:gd name="T35" fmla="*/ 62 h 62"/>
                <a:gd name="T36" fmla="*/ 10 w 109"/>
                <a:gd name="T37" fmla="*/ 57 h 62"/>
                <a:gd name="T38" fmla="*/ 10 w 109"/>
                <a:gd name="T39" fmla="*/ 51 h 62"/>
                <a:gd name="T40" fmla="*/ 20 w 109"/>
                <a:gd name="T41" fmla="*/ 45 h 62"/>
                <a:gd name="T42" fmla="*/ 30 w 109"/>
                <a:gd name="T43" fmla="*/ 40 h 62"/>
                <a:gd name="T44" fmla="*/ 40 w 109"/>
                <a:gd name="T45" fmla="*/ 40 h 62"/>
                <a:gd name="T46" fmla="*/ 40 w 109"/>
                <a:gd name="T47" fmla="*/ 34 h 62"/>
                <a:gd name="T48" fmla="*/ 50 w 109"/>
                <a:gd name="T49" fmla="*/ 34 h 62"/>
                <a:gd name="T50" fmla="*/ 59 w 109"/>
                <a:gd name="T51" fmla="*/ 29 h 62"/>
                <a:gd name="T52" fmla="*/ 69 w 109"/>
                <a:gd name="T53" fmla="*/ 29 h 62"/>
                <a:gd name="T54" fmla="*/ 69 w 109"/>
                <a:gd name="T55" fmla="*/ 23 h 62"/>
                <a:gd name="T56" fmla="*/ 79 w 109"/>
                <a:gd name="T57" fmla="*/ 23 h 62"/>
                <a:gd name="T58" fmla="*/ 89 w 109"/>
                <a:gd name="T59" fmla="*/ 17 h 62"/>
                <a:gd name="T60" fmla="*/ 99 w 109"/>
                <a:gd name="T61" fmla="*/ 17 h 62"/>
                <a:gd name="T62" fmla="*/ 99 w 109"/>
                <a:gd name="T63" fmla="*/ 12 h 62"/>
                <a:gd name="T64" fmla="*/ 109 w 109"/>
                <a:gd name="T65" fmla="*/ 12 h 62"/>
                <a:gd name="T66" fmla="*/ 109 w 109"/>
                <a:gd name="T67" fmla="*/ 6 h 62"/>
                <a:gd name="T68" fmla="*/ 109 w 109"/>
                <a:gd name="T69" fmla="*/ 0 h 6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9"/>
                <a:gd name="T106" fmla="*/ 0 h 62"/>
                <a:gd name="T107" fmla="*/ 109 w 109"/>
                <a:gd name="T108" fmla="*/ 62 h 6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9" h="62">
                  <a:moveTo>
                    <a:pt x="109" y="0"/>
                  </a:moveTo>
                  <a:lnTo>
                    <a:pt x="99" y="6"/>
                  </a:lnTo>
                  <a:lnTo>
                    <a:pt x="89" y="12"/>
                  </a:lnTo>
                  <a:lnTo>
                    <a:pt x="79" y="17"/>
                  </a:lnTo>
                  <a:lnTo>
                    <a:pt x="69" y="17"/>
                  </a:lnTo>
                  <a:lnTo>
                    <a:pt x="59" y="23"/>
                  </a:lnTo>
                  <a:lnTo>
                    <a:pt x="50" y="29"/>
                  </a:lnTo>
                  <a:lnTo>
                    <a:pt x="40" y="29"/>
                  </a:lnTo>
                  <a:lnTo>
                    <a:pt x="30" y="34"/>
                  </a:lnTo>
                  <a:lnTo>
                    <a:pt x="20" y="40"/>
                  </a:lnTo>
                  <a:lnTo>
                    <a:pt x="10" y="45"/>
                  </a:lnTo>
                  <a:lnTo>
                    <a:pt x="0" y="51"/>
                  </a:lnTo>
                  <a:lnTo>
                    <a:pt x="0" y="57"/>
                  </a:lnTo>
                  <a:lnTo>
                    <a:pt x="0" y="62"/>
                  </a:lnTo>
                  <a:lnTo>
                    <a:pt x="10" y="57"/>
                  </a:lnTo>
                  <a:lnTo>
                    <a:pt x="10" y="51"/>
                  </a:lnTo>
                  <a:lnTo>
                    <a:pt x="20" y="45"/>
                  </a:lnTo>
                  <a:lnTo>
                    <a:pt x="30" y="40"/>
                  </a:lnTo>
                  <a:lnTo>
                    <a:pt x="40" y="40"/>
                  </a:lnTo>
                  <a:lnTo>
                    <a:pt x="40" y="34"/>
                  </a:lnTo>
                  <a:lnTo>
                    <a:pt x="50" y="34"/>
                  </a:lnTo>
                  <a:lnTo>
                    <a:pt x="59" y="29"/>
                  </a:lnTo>
                  <a:lnTo>
                    <a:pt x="69" y="29"/>
                  </a:lnTo>
                  <a:lnTo>
                    <a:pt x="69" y="23"/>
                  </a:lnTo>
                  <a:lnTo>
                    <a:pt x="79" y="23"/>
                  </a:lnTo>
                  <a:lnTo>
                    <a:pt x="89" y="17"/>
                  </a:lnTo>
                  <a:lnTo>
                    <a:pt x="99" y="17"/>
                  </a:lnTo>
                  <a:lnTo>
                    <a:pt x="99" y="12"/>
                  </a:lnTo>
                  <a:lnTo>
                    <a:pt x="109" y="12"/>
                  </a:lnTo>
                  <a:lnTo>
                    <a:pt x="109" y="6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89" name="Freeform 186"/>
            <p:cNvSpPr>
              <a:spLocks/>
            </p:cNvSpPr>
            <p:nvPr/>
          </p:nvSpPr>
          <p:spPr bwMode="auto">
            <a:xfrm>
              <a:off x="4899" y="3626"/>
              <a:ext cx="10" cy="6"/>
            </a:xfrm>
            <a:custGeom>
              <a:avLst/>
              <a:gdLst>
                <a:gd name="T0" fmla="*/ 0 w 10"/>
                <a:gd name="T1" fmla="*/ 6 h 6"/>
                <a:gd name="T2" fmla="*/ 10 w 10"/>
                <a:gd name="T3" fmla="*/ 6 h 6"/>
                <a:gd name="T4" fmla="*/ 0 w 10"/>
                <a:gd name="T5" fmla="*/ 0 h 6"/>
                <a:gd name="T6" fmla="*/ 0 w 10"/>
                <a:gd name="T7" fmla="*/ 0 h 6"/>
                <a:gd name="T8" fmla="*/ 0 w 10"/>
                <a:gd name="T9" fmla="*/ 0 h 6"/>
                <a:gd name="T10" fmla="*/ 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6"/>
                  </a:moveTo>
                  <a:lnTo>
                    <a:pt x="1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0" name="Freeform 187"/>
            <p:cNvSpPr>
              <a:spLocks/>
            </p:cNvSpPr>
            <p:nvPr/>
          </p:nvSpPr>
          <p:spPr bwMode="auto">
            <a:xfrm>
              <a:off x="4731" y="3733"/>
              <a:ext cx="10" cy="6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0 h 6"/>
                <a:gd name="T4" fmla="*/ 10 w 10"/>
                <a:gd name="T5" fmla="*/ 6 h 6"/>
                <a:gd name="T6" fmla="*/ 10 w 10"/>
                <a:gd name="T7" fmla="*/ 6 h 6"/>
                <a:gd name="T8" fmla="*/ 10 w 10"/>
                <a:gd name="T9" fmla="*/ 6 h 6"/>
                <a:gd name="T10" fmla="*/ 0 w 10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0"/>
                  </a:moveTo>
                  <a:lnTo>
                    <a:pt x="0" y="0"/>
                  </a:lnTo>
                  <a:lnTo>
                    <a:pt x="1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1" name="Freeform 188"/>
            <p:cNvSpPr>
              <a:spLocks/>
            </p:cNvSpPr>
            <p:nvPr/>
          </p:nvSpPr>
          <p:spPr bwMode="auto">
            <a:xfrm>
              <a:off x="4731" y="3671"/>
              <a:ext cx="118" cy="68"/>
            </a:xfrm>
            <a:custGeom>
              <a:avLst/>
              <a:gdLst>
                <a:gd name="T0" fmla="*/ 118 w 118"/>
                <a:gd name="T1" fmla="*/ 0 h 68"/>
                <a:gd name="T2" fmla="*/ 109 w 118"/>
                <a:gd name="T3" fmla="*/ 0 h 68"/>
                <a:gd name="T4" fmla="*/ 109 w 118"/>
                <a:gd name="T5" fmla="*/ 6 h 68"/>
                <a:gd name="T6" fmla="*/ 99 w 118"/>
                <a:gd name="T7" fmla="*/ 6 h 68"/>
                <a:gd name="T8" fmla="*/ 89 w 118"/>
                <a:gd name="T9" fmla="*/ 12 h 68"/>
                <a:gd name="T10" fmla="*/ 89 w 118"/>
                <a:gd name="T11" fmla="*/ 12 h 68"/>
                <a:gd name="T12" fmla="*/ 79 w 118"/>
                <a:gd name="T13" fmla="*/ 17 h 68"/>
                <a:gd name="T14" fmla="*/ 69 w 118"/>
                <a:gd name="T15" fmla="*/ 23 h 68"/>
                <a:gd name="T16" fmla="*/ 59 w 118"/>
                <a:gd name="T17" fmla="*/ 23 h 68"/>
                <a:gd name="T18" fmla="*/ 59 w 118"/>
                <a:gd name="T19" fmla="*/ 29 h 68"/>
                <a:gd name="T20" fmla="*/ 49 w 118"/>
                <a:gd name="T21" fmla="*/ 34 h 68"/>
                <a:gd name="T22" fmla="*/ 39 w 118"/>
                <a:gd name="T23" fmla="*/ 34 h 68"/>
                <a:gd name="T24" fmla="*/ 29 w 118"/>
                <a:gd name="T25" fmla="*/ 40 h 68"/>
                <a:gd name="T26" fmla="*/ 20 w 118"/>
                <a:gd name="T27" fmla="*/ 46 h 68"/>
                <a:gd name="T28" fmla="*/ 20 w 118"/>
                <a:gd name="T29" fmla="*/ 51 h 68"/>
                <a:gd name="T30" fmla="*/ 10 w 118"/>
                <a:gd name="T31" fmla="*/ 57 h 68"/>
                <a:gd name="T32" fmla="*/ 0 w 118"/>
                <a:gd name="T33" fmla="*/ 62 h 68"/>
                <a:gd name="T34" fmla="*/ 10 w 118"/>
                <a:gd name="T35" fmla="*/ 68 h 68"/>
                <a:gd name="T36" fmla="*/ 20 w 118"/>
                <a:gd name="T37" fmla="*/ 62 h 68"/>
                <a:gd name="T38" fmla="*/ 20 w 118"/>
                <a:gd name="T39" fmla="*/ 57 h 68"/>
                <a:gd name="T40" fmla="*/ 29 w 118"/>
                <a:gd name="T41" fmla="*/ 51 h 68"/>
                <a:gd name="T42" fmla="*/ 39 w 118"/>
                <a:gd name="T43" fmla="*/ 46 h 68"/>
                <a:gd name="T44" fmla="*/ 39 w 118"/>
                <a:gd name="T45" fmla="*/ 46 h 68"/>
                <a:gd name="T46" fmla="*/ 49 w 118"/>
                <a:gd name="T47" fmla="*/ 40 h 68"/>
                <a:gd name="T48" fmla="*/ 59 w 118"/>
                <a:gd name="T49" fmla="*/ 34 h 68"/>
                <a:gd name="T50" fmla="*/ 59 w 118"/>
                <a:gd name="T51" fmla="*/ 29 h 68"/>
                <a:gd name="T52" fmla="*/ 69 w 118"/>
                <a:gd name="T53" fmla="*/ 29 h 68"/>
                <a:gd name="T54" fmla="*/ 79 w 118"/>
                <a:gd name="T55" fmla="*/ 23 h 68"/>
                <a:gd name="T56" fmla="*/ 89 w 118"/>
                <a:gd name="T57" fmla="*/ 23 h 68"/>
                <a:gd name="T58" fmla="*/ 99 w 118"/>
                <a:gd name="T59" fmla="*/ 17 h 68"/>
                <a:gd name="T60" fmla="*/ 99 w 118"/>
                <a:gd name="T61" fmla="*/ 12 h 68"/>
                <a:gd name="T62" fmla="*/ 109 w 118"/>
                <a:gd name="T63" fmla="*/ 12 h 68"/>
                <a:gd name="T64" fmla="*/ 118 w 118"/>
                <a:gd name="T65" fmla="*/ 6 h 68"/>
                <a:gd name="T66" fmla="*/ 118 w 118"/>
                <a:gd name="T67" fmla="*/ 6 h 68"/>
                <a:gd name="T68" fmla="*/ 118 w 118"/>
                <a:gd name="T69" fmla="*/ 0 h 6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8"/>
                <a:gd name="T106" fmla="*/ 0 h 68"/>
                <a:gd name="T107" fmla="*/ 118 w 118"/>
                <a:gd name="T108" fmla="*/ 68 h 6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8" h="68">
                  <a:moveTo>
                    <a:pt x="118" y="0"/>
                  </a:moveTo>
                  <a:lnTo>
                    <a:pt x="109" y="0"/>
                  </a:lnTo>
                  <a:lnTo>
                    <a:pt x="109" y="6"/>
                  </a:lnTo>
                  <a:lnTo>
                    <a:pt x="99" y="6"/>
                  </a:lnTo>
                  <a:lnTo>
                    <a:pt x="89" y="12"/>
                  </a:lnTo>
                  <a:lnTo>
                    <a:pt x="79" y="17"/>
                  </a:lnTo>
                  <a:lnTo>
                    <a:pt x="69" y="23"/>
                  </a:lnTo>
                  <a:lnTo>
                    <a:pt x="59" y="23"/>
                  </a:lnTo>
                  <a:lnTo>
                    <a:pt x="59" y="29"/>
                  </a:lnTo>
                  <a:lnTo>
                    <a:pt x="49" y="34"/>
                  </a:lnTo>
                  <a:lnTo>
                    <a:pt x="39" y="34"/>
                  </a:lnTo>
                  <a:lnTo>
                    <a:pt x="29" y="40"/>
                  </a:lnTo>
                  <a:lnTo>
                    <a:pt x="20" y="46"/>
                  </a:lnTo>
                  <a:lnTo>
                    <a:pt x="20" y="51"/>
                  </a:lnTo>
                  <a:lnTo>
                    <a:pt x="10" y="57"/>
                  </a:lnTo>
                  <a:lnTo>
                    <a:pt x="0" y="62"/>
                  </a:lnTo>
                  <a:lnTo>
                    <a:pt x="10" y="68"/>
                  </a:lnTo>
                  <a:lnTo>
                    <a:pt x="20" y="62"/>
                  </a:lnTo>
                  <a:lnTo>
                    <a:pt x="20" y="57"/>
                  </a:lnTo>
                  <a:lnTo>
                    <a:pt x="29" y="51"/>
                  </a:lnTo>
                  <a:lnTo>
                    <a:pt x="39" y="46"/>
                  </a:lnTo>
                  <a:lnTo>
                    <a:pt x="49" y="40"/>
                  </a:lnTo>
                  <a:lnTo>
                    <a:pt x="59" y="34"/>
                  </a:lnTo>
                  <a:lnTo>
                    <a:pt x="59" y="29"/>
                  </a:lnTo>
                  <a:lnTo>
                    <a:pt x="69" y="29"/>
                  </a:lnTo>
                  <a:lnTo>
                    <a:pt x="79" y="23"/>
                  </a:lnTo>
                  <a:lnTo>
                    <a:pt x="89" y="23"/>
                  </a:lnTo>
                  <a:lnTo>
                    <a:pt x="99" y="17"/>
                  </a:lnTo>
                  <a:lnTo>
                    <a:pt x="99" y="12"/>
                  </a:lnTo>
                  <a:lnTo>
                    <a:pt x="109" y="12"/>
                  </a:lnTo>
                  <a:lnTo>
                    <a:pt x="118" y="6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2" name="Freeform 189"/>
            <p:cNvSpPr>
              <a:spLocks/>
            </p:cNvSpPr>
            <p:nvPr/>
          </p:nvSpPr>
          <p:spPr bwMode="auto">
            <a:xfrm>
              <a:off x="4849" y="3671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6"/>
                  </a:move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3" name="Freeform 190"/>
            <p:cNvSpPr>
              <a:spLocks/>
            </p:cNvSpPr>
            <p:nvPr/>
          </p:nvSpPr>
          <p:spPr bwMode="auto">
            <a:xfrm>
              <a:off x="4691" y="3829"/>
              <a:ext cx="1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4" name="Freeform 191"/>
            <p:cNvSpPr>
              <a:spLocks/>
            </p:cNvSpPr>
            <p:nvPr/>
          </p:nvSpPr>
          <p:spPr bwMode="auto">
            <a:xfrm>
              <a:off x="4691" y="3739"/>
              <a:ext cx="99" cy="96"/>
            </a:xfrm>
            <a:custGeom>
              <a:avLst/>
              <a:gdLst>
                <a:gd name="T0" fmla="*/ 89 w 99"/>
                <a:gd name="T1" fmla="*/ 0 h 96"/>
                <a:gd name="T2" fmla="*/ 79 w 99"/>
                <a:gd name="T3" fmla="*/ 6 h 96"/>
                <a:gd name="T4" fmla="*/ 69 w 99"/>
                <a:gd name="T5" fmla="*/ 6 h 96"/>
                <a:gd name="T6" fmla="*/ 60 w 99"/>
                <a:gd name="T7" fmla="*/ 17 h 96"/>
                <a:gd name="T8" fmla="*/ 50 w 99"/>
                <a:gd name="T9" fmla="*/ 23 h 96"/>
                <a:gd name="T10" fmla="*/ 40 w 99"/>
                <a:gd name="T11" fmla="*/ 28 h 96"/>
                <a:gd name="T12" fmla="*/ 30 w 99"/>
                <a:gd name="T13" fmla="*/ 34 h 96"/>
                <a:gd name="T14" fmla="*/ 30 w 99"/>
                <a:gd name="T15" fmla="*/ 40 h 96"/>
                <a:gd name="T16" fmla="*/ 30 w 99"/>
                <a:gd name="T17" fmla="*/ 51 h 96"/>
                <a:gd name="T18" fmla="*/ 20 w 99"/>
                <a:gd name="T19" fmla="*/ 57 h 96"/>
                <a:gd name="T20" fmla="*/ 20 w 99"/>
                <a:gd name="T21" fmla="*/ 62 h 96"/>
                <a:gd name="T22" fmla="*/ 20 w 99"/>
                <a:gd name="T23" fmla="*/ 68 h 96"/>
                <a:gd name="T24" fmla="*/ 10 w 99"/>
                <a:gd name="T25" fmla="*/ 73 h 96"/>
                <a:gd name="T26" fmla="*/ 10 w 99"/>
                <a:gd name="T27" fmla="*/ 79 h 96"/>
                <a:gd name="T28" fmla="*/ 10 w 99"/>
                <a:gd name="T29" fmla="*/ 85 h 96"/>
                <a:gd name="T30" fmla="*/ 0 w 99"/>
                <a:gd name="T31" fmla="*/ 85 h 96"/>
                <a:gd name="T32" fmla="*/ 0 w 99"/>
                <a:gd name="T33" fmla="*/ 90 h 96"/>
                <a:gd name="T34" fmla="*/ 0 w 99"/>
                <a:gd name="T35" fmla="*/ 96 h 96"/>
                <a:gd name="T36" fmla="*/ 10 w 99"/>
                <a:gd name="T37" fmla="*/ 90 h 96"/>
                <a:gd name="T38" fmla="*/ 10 w 99"/>
                <a:gd name="T39" fmla="*/ 85 h 96"/>
                <a:gd name="T40" fmla="*/ 20 w 99"/>
                <a:gd name="T41" fmla="*/ 85 h 96"/>
                <a:gd name="T42" fmla="*/ 20 w 99"/>
                <a:gd name="T43" fmla="*/ 79 h 96"/>
                <a:gd name="T44" fmla="*/ 20 w 99"/>
                <a:gd name="T45" fmla="*/ 73 h 96"/>
                <a:gd name="T46" fmla="*/ 30 w 99"/>
                <a:gd name="T47" fmla="*/ 68 h 96"/>
                <a:gd name="T48" fmla="*/ 30 w 99"/>
                <a:gd name="T49" fmla="*/ 57 h 96"/>
                <a:gd name="T50" fmla="*/ 30 w 99"/>
                <a:gd name="T51" fmla="*/ 51 h 96"/>
                <a:gd name="T52" fmla="*/ 40 w 99"/>
                <a:gd name="T53" fmla="*/ 45 h 96"/>
                <a:gd name="T54" fmla="*/ 40 w 99"/>
                <a:gd name="T55" fmla="*/ 40 h 96"/>
                <a:gd name="T56" fmla="*/ 50 w 99"/>
                <a:gd name="T57" fmla="*/ 34 h 96"/>
                <a:gd name="T58" fmla="*/ 50 w 99"/>
                <a:gd name="T59" fmla="*/ 28 h 96"/>
                <a:gd name="T60" fmla="*/ 60 w 99"/>
                <a:gd name="T61" fmla="*/ 17 h 96"/>
                <a:gd name="T62" fmla="*/ 69 w 99"/>
                <a:gd name="T63" fmla="*/ 17 h 96"/>
                <a:gd name="T64" fmla="*/ 79 w 99"/>
                <a:gd name="T65" fmla="*/ 11 h 96"/>
                <a:gd name="T66" fmla="*/ 99 w 99"/>
                <a:gd name="T67" fmla="*/ 6 h 96"/>
                <a:gd name="T68" fmla="*/ 89 w 99"/>
                <a:gd name="T69" fmla="*/ 0 h 9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96"/>
                <a:gd name="T107" fmla="*/ 99 w 99"/>
                <a:gd name="T108" fmla="*/ 96 h 9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96">
                  <a:moveTo>
                    <a:pt x="89" y="0"/>
                  </a:moveTo>
                  <a:lnTo>
                    <a:pt x="79" y="6"/>
                  </a:lnTo>
                  <a:lnTo>
                    <a:pt x="69" y="6"/>
                  </a:lnTo>
                  <a:lnTo>
                    <a:pt x="60" y="17"/>
                  </a:lnTo>
                  <a:lnTo>
                    <a:pt x="50" y="23"/>
                  </a:lnTo>
                  <a:lnTo>
                    <a:pt x="40" y="28"/>
                  </a:lnTo>
                  <a:lnTo>
                    <a:pt x="30" y="34"/>
                  </a:lnTo>
                  <a:lnTo>
                    <a:pt x="30" y="40"/>
                  </a:lnTo>
                  <a:lnTo>
                    <a:pt x="30" y="51"/>
                  </a:lnTo>
                  <a:lnTo>
                    <a:pt x="20" y="57"/>
                  </a:lnTo>
                  <a:lnTo>
                    <a:pt x="20" y="62"/>
                  </a:lnTo>
                  <a:lnTo>
                    <a:pt x="20" y="68"/>
                  </a:lnTo>
                  <a:lnTo>
                    <a:pt x="10" y="73"/>
                  </a:lnTo>
                  <a:lnTo>
                    <a:pt x="10" y="79"/>
                  </a:lnTo>
                  <a:lnTo>
                    <a:pt x="10" y="85"/>
                  </a:lnTo>
                  <a:lnTo>
                    <a:pt x="0" y="85"/>
                  </a:lnTo>
                  <a:lnTo>
                    <a:pt x="0" y="90"/>
                  </a:lnTo>
                  <a:lnTo>
                    <a:pt x="0" y="96"/>
                  </a:lnTo>
                  <a:lnTo>
                    <a:pt x="10" y="90"/>
                  </a:lnTo>
                  <a:lnTo>
                    <a:pt x="10" y="85"/>
                  </a:lnTo>
                  <a:lnTo>
                    <a:pt x="20" y="85"/>
                  </a:lnTo>
                  <a:lnTo>
                    <a:pt x="20" y="79"/>
                  </a:lnTo>
                  <a:lnTo>
                    <a:pt x="20" y="73"/>
                  </a:lnTo>
                  <a:lnTo>
                    <a:pt x="30" y="68"/>
                  </a:lnTo>
                  <a:lnTo>
                    <a:pt x="30" y="57"/>
                  </a:lnTo>
                  <a:lnTo>
                    <a:pt x="30" y="51"/>
                  </a:lnTo>
                  <a:lnTo>
                    <a:pt x="40" y="45"/>
                  </a:lnTo>
                  <a:lnTo>
                    <a:pt x="40" y="40"/>
                  </a:lnTo>
                  <a:lnTo>
                    <a:pt x="50" y="34"/>
                  </a:lnTo>
                  <a:lnTo>
                    <a:pt x="50" y="28"/>
                  </a:lnTo>
                  <a:lnTo>
                    <a:pt x="60" y="17"/>
                  </a:lnTo>
                  <a:lnTo>
                    <a:pt x="69" y="17"/>
                  </a:lnTo>
                  <a:lnTo>
                    <a:pt x="79" y="11"/>
                  </a:lnTo>
                  <a:lnTo>
                    <a:pt x="9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5" name="Freeform 192"/>
            <p:cNvSpPr>
              <a:spLocks/>
            </p:cNvSpPr>
            <p:nvPr/>
          </p:nvSpPr>
          <p:spPr bwMode="auto">
            <a:xfrm>
              <a:off x="4780" y="3739"/>
              <a:ext cx="10" cy="6"/>
            </a:xfrm>
            <a:custGeom>
              <a:avLst/>
              <a:gdLst>
                <a:gd name="T0" fmla="*/ 10 w 10"/>
                <a:gd name="T1" fmla="*/ 6 h 6"/>
                <a:gd name="T2" fmla="*/ 10 w 10"/>
                <a:gd name="T3" fmla="*/ 6 h 6"/>
                <a:gd name="T4" fmla="*/ 10 w 10"/>
                <a:gd name="T5" fmla="*/ 0 h 6"/>
                <a:gd name="T6" fmla="*/ 10 w 10"/>
                <a:gd name="T7" fmla="*/ 0 h 6"/>
                <a:gd name="T8" fmla="*/ 0 w 10"/>
                <a:gd name="T9" fmla="*/ 0 h 6"/>
                <a:gd name="T10" fmla="*/ 10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10" y="6"/>
                  </a:moveTo>
                  <a:lnTo>
                    <a:pt x="10" y="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6" name="Freeform 193"/>
            <p:cNvSpPr>
              <a:spLocks/>
            </p:cNvSpPr>
            <p:nvPr/>
          </p:nvSpPr>
          <p:spPr bwMode="auto">
            <a:xfrm>
              <a:off x="4681" y="3880"/>
              <a:ext cx="10" cy="6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6 h 6"/>
                <a:gd name="T4" fmla="*/ 0 w 10"/>
                <a:gd name="T5" fmla="*/ 6 h 6"/>
                <a:gd name="T6" fmla="*/ 10 w 10"/>
                <a:gd name="T7" fmla="*/ 6 h 6"/>
                <a:gd name="T8" fmla="*/ 10 w 10"/>
                <a:gd name="T9" fmla="*/ 6 h 6"/>
                <a:gd name="T10" fmla="*/ 0 w 10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0"/>
                  </a:moveTo>
                  <a:lnTo>
                    <a:pt x="0" y="6"/>
                  </a:lnTo>
                  <a:lnTo>
                    <a:pt x="1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7" name="Freeform 194"/>
            <p:cNvSpPr>
              <a:spLocks/>
            </p:cNvSpPr>
            <p:nvPr/>
          </p:nvSpPr>
          <p:spPr bwMode="auto">
            <a:xfrm>
              <a:off x="4681" y="3773"/>
              <a:ext cx="70" cy="113"/>
            </a:xfrm>
            <a:custGeom>
              <a:avLst/>
              <a:gdLst>
                <a:gd name="T0" fmla="*/ 70 w 70"/>
                <a:gd name="T1" fmla="*/ 0 h 113"/>
                <a:gd name="T2" fmla="*/ 60 w 70"/>
                <a:gd name="T3" fmla="*/ 6 h 113"/>
                <a:gd name="T4" fmla="*/ 60 w 70"/>
                <a:gd name="T5" fmla="*/ 11 h 113"/>
                <a:gd name="T6" fmla="*/ 50 w 70"/>
                <a:gd name="T7" fmla="*/ 17 h 113"/>
                <a:gd name="T8" fmla="*/ 50 w 70"/>
                <a:gd name="T9" fmla="*/ 23 h 113"/>
                <a:gd name="T10" fmla="*/ 50 w 70"/>
                <a:gd name="T11" fmla="*/ 28 h 113"/>
                <a:gd name="T12" fmla="*/ 40 w 70"/>
                <a:gd name="T13" fmla="*/ 34 h 113"/>
                <a:gd name="T14" fmla="*/ 40 w 70"/>
                <a:gd name="T15" fmla="*/ 45 h 113"/>
                <a:gd name="T16" fmla="*/ 30 w 70"/>
                <a:gd name="T17" fmla="*/ 51 h 113"/>
                <a:gd name="T18" fmla="*/ 30 w 70"/>
                <a:gd name="T19" fmla="*/ 56 h 113"/>
                <a:gd name="T20" fmla="*/ 30 w 70"/>
                <a:gd name="T21" fmla="*/ 68 h 113"/>
                <a:gd name="T22" fmla="*/ 20 w 70"/>
                <a:gd name="T23" fmla="*/ 73 h 113"/>
                <a:gd name="T24" fmla="*/ 20 w 70"/>
                <a:gd name="T25" fmla="*/ 79 h 113"/>
                <a:gd name="T26" fmla="*/ 10 w 70"/>
                <a:gd name="T27" fmla="*/ 90 h 113"/>
                <a:gd name="T28" fmla="*/ 10 w 70"/>
                <a:gd name="T29" fmla="*/ 96 h 113"/>
                <a:gd name="T30" fmla="*/ 10 w 70"/>
                <a:gd name="T31" fmla="*/ 101 h 113"/>
                <a:gd name="T32" fmla="*/ 0 w 70"/>
                <a:gd name="T33" fmla="*/ 107 h 113"/>
                <a:gd name="T34" fmla="*/ 10 w 70"/>
                <a:gd name="T35" fmla="*/ 113 h 113"/>
                <a:gd name="T36" fmla="*/ 10 w 70"/>
                <a:gd name="T37" fmla="*/ 107 h 113"/>
                <a:gd name="T38" fmla="*/ 20 w 70"/>
                <a:gd name="T39" fmla="*/ 101 h 113"/>
                <a:gd name="T40" fmla="*/ 20 w 70"/>
                <a:gd name="T41" fmla="*/ 90 h 113"/>
                <a:gd name="T42" fmla="*/ 20 w 70"/>
                <a:gd name="T43" fmla="*/ 85 h 113"/>
                <a:gd name="T44" fmla="*/ 30 w 70"/>
                <a:gd name="T45" fmla="*/ 79 h 113"/>
                <a:gd name="T46" fmla="*/ 30 w 70"/>
                <a:gd name="T47" fmla="*/ 68 h 113"/>
                <a:gd name="T48" fmla="*/ 40 w 70"/>
                <a:gd name="T49" fmla="*/ 62 h 113"/>
                <a:gd name="T50" fmla="*/ 40 w 70"/>
                <a:gd name="T51" fmla="*/ 51 h 113"/>
                <a:gd name="T52" fmla="*/ 40 w 70"/>
                <a:gd name="T53" fmla="*/ 45 h 113"/>
                <a:gd name="T54" fmla="*/ 50 w 70"/>
                <a:gd name="T55" fmla="*/ 39 h 113"/>
                <a:gd name="T56" fmla="*/ 50 w 70"/>
                <a:gd name="T57" fmla="*/ 34 h 113"/>
                <a:gd name="T58" fmla="*/ 60 w 70"/>
                <a:gd name="T59" fmla="*/ 23 h 113"/>
                <a:gd name="T60" fmla="*/ 60 w 70"/>
                <a:gd name="T61" fmla="*/ 17 h 113"/>
                <a:gd name="T62" fmla="*/ 60 w 70"/>
                <a:gd name="T63" fmla="*/ 11 h 113"/>
                <a:gd name="T64" fmla="*/ 70 w 70"/>
                <a:gd name="T65" fmla="*/ 11 h 113"/>
                <a:gd name="T66" fmla="*/ 70 w 70"/>
                <a:gd name="T67" fmla="*/ 6 h 113"/>
                <a:gd name="T68" fmla="*/ 70 w 70"/>
                <a:gd name="T69" fmla="*/ 0 h 1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0"/>
                <a:gd name="T106" fmla="*/ 0 h 113"/>
                <a:gd name="T107" fmla="*/ 70 w 70"/>
                <a:gd name="T108" fmla="*/ 113 h 11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0" h="113">
                  <a:moveTo>
                    <a:pt x="70" y="0"/>
                  </a:moveTo>
                  <a:lnTo>
                    <a:pt x="60" y="6"/>
                  </a:lnTo>
                  <a:lnTo>
                    <a:pt x="60" y="11"/>
                  </a:lnTo>
                  <a:lnTo>
                    <a:pt x="50" y="17"/>
                  </a:lnTo>
                  <a:lnTo>
                    <a:pt x="50" y="23"/>
                  </a:lnTo>
                  <a:lnTo>
                    <a:pt x="50" y="28"/>
                  </a:lnTo>
                  <a:lnTo>
                    <a:pt x="40" y="34"/>
                  </a:lnTo>
                  <a:lnTo>
                    <a:pt x="40" y="45"/>
                  </a:lnTo>
                  <a:lnTo>
                    <a:pt x="30" y="51"/>
                  </a:lnTo>
                  <a:lnTo>
                    <a:pt x="30" y="56"/>
                  </a:lnTo>
                  <a:lnTo>
                    <a:pt x="30" y="68"/>
                  </a:lnTo>
                  <a:lnTo>
                    <a:pt x="20" y="73"/>
                  </a:lnTo>
                  <a:lnTo>
                    <a:pt x="20" y="79"/>
                  </a:lnTo>
                  <a:lnTo>
                    <a:pt x="10" y="90"/>
                  </a:lnTo>
                  <a:lnTo>
                    <a:pt x="10" y="96"/>
                  </a:lnTo>
                  <a:lnTo>
                    <a:pt x="10" y="101"/>
                  </a:lnTo>
                  <a:lnTo>
                    <a:pt x="0" y="107"/>
                  </a:lnTo>
                  <a:lnTo>
                    <a:pt x="10" y="113"/>
                  </a:lnTo>
                  <a:lnTo>
                    <a:pt x="10" y="107"/>
                  </a:lnTo>
                  <a:lnTo>
                    <a:pt x="20" y="101"/>
                  </a:lnTo>
                  <a:lnTo>
                    <a:pt x="20" y="90"/>
                  </a:lnTo>
                  <a:lnTo>
                    <a:pt x="20" y="85"/>
                  </a:lnTo>
                  <a:lnTo>
                    <a:pt x="30" y="79"/>
                  </a:lnTo>
                  <a:lnTo>
                    <a:pt x="30" y="68"/>
                  </a:lnTo>
                  <a:lnTo>
                    <a:pt x="40" y="62"/>
                  </a:lnTo>
                  <a:lnTo>
                    <a:pt x="40" y="51"/>
                  </a:lnTo>
                  <a:lnTo>
                    <a:pt x="40" y="45"/>
                  </a:lnTo>
                  <a:lnTo>
                    <a:pt x="50" y="39"/>
                  </a:lnTo>
                  <a:lnTo>
                    <a:pt x="50" y="34"/>
                  </a:lnTo>
                  <a:lnTo>
                    <a:pt x="60" y="23"/>
                  </a:lnTo>
                  <a:lnTo>
                    <a:pt x="60" y="17"/>
                  </a:lnTo>
                  <a:lnTo>
                    <a:pt x="60" y="11"/>
                  </a:lnTo>
                  <a:lnTo>
                    <a:pt x="70" y="11"/>
                  </a:lnTo>
                  <a:lnTo>
                    <a:pt x="70" y="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8" name="Freeform 195"/>
            <p:cNvSpPr>
              <a:spLocks/>
            </p:cNvSpPr>
            <p:nvPr/>
          </p:nvSpPr>
          <p:spPr bwMode="auto">
            <a:xfrm>
              <a:off x="4751" y="3773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9" name="Freeform 196"/>
            <p:cNvSpPr>
              <a:spLocks/>
            </p:cNvSpPr>
            <p:nvPr/>
          </p:nvSpPr>
          <p:spPr bwMode="auto">
            <a:xfrm>
              <a:off x="4711" y="4015"/>
              <a:ext cx="10" cy="1"/>
            </a:xfrm>
            <a:custGeom>
              <a:avLst/>
              <a:gdLst>
                <a:gd name="T0" fmla="*/ 0 w 10"/>
                <a:gd name="T1" fmla="*/ 0 h 1"/>
                <a:gd name="T2" fmla="*/ 10 w 10"/>
                <a:gd name="T3" fmla="*/ 0 h 1"/>
                <a:gd name="T4" fmla="*/ 10 w 10"/>
                <a:gd name="T5" fmla="*/ 0 h 1"/>
                <a:gd name="T6" fmla="*/ 10 w 10"/>
                <a:gd name="T7" fmla="*/ 0 h 1"/>
                <a:gd name="T8" fmla="*/ 10 w 10"/>
                <a:gd name="T9" fmla="*/ 0 h 1"/>
                <a:gd name="T10" fmla="*/ 0 w 10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"/>
                <a:gd name="T20" fmla="*/ 10 w 10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0" name="Freeform 197"/>
            <p:cNvSpPr>
              <a:spLocks/>
            </p:cNvSpPr>
            <p:nvPr/>
          </p:nvSpPr>
          <p:spPr bwMode="auto">
            <a:xfrm>
              <a:off x="4701" y="3852"/>
              <a:ext cx="20" cy="163"/>
            </a:xfrm>
            <a:custGeom>
              <a:avLst/>
              <a:gdLst>
                <a:gd name="T0" fmla="*/ 20 w 20"/>
                <a:gd name="T1" fmla="*/ 0 h 163"/>
                <a:gd name="T2" fmla="*/ 10 w 20"/>
                <a:gd name="T3" fmla="*/ 11 h 163"/>
                <a:gd name="T4" fmla="*/ 0 w 20"/>
                <a:gd name="T5" fmla="*/ 28 h 163"/>
                <a:gd name="T6" fmla="*/ 0 w 20"/>
                <a:gd name="T7" fmla="*/ 39 h 163"/>
                <a:gd name="T8" fmla="*/ 0 w 20"/>
                <a:gd name="T9" fmla="*/ 51 h 163"/>
                <a:gd name="T10" fmla="*/ 0 w 20"/>
                <a:gd name="T11" fmla="*/ 62 h 163"/>
                <a:gd name="T12" fmla="*/ 0 w 20"/>
                <a:gd name="T13" fmla="*/ 73 h 163"/>
                <a:gd name="T14" fmla="*/ 0 w 20"/>
                <a:gd name="T15" fmla="*/ 85 h 163"/>
                <a:gd name="T16" fmla="*/ 0 w 20"/>
                <a:gd name="T17" fmla="*/ 96 h 163"/>
                <a:gd name="T18" fmla="*/ 0 w 20"/>
                <a:gd name="T19" fmla="*/ 107 h 163"/>
                <a:gd name="T20" fmla="*/ 10 w 20"/>
                <a:gd name="T21" fmla="*/ 118 h 163"/>
                <a:gd name="T22" fmla="*/ 10 w 20"/>
                <a:gd name="T23" fmla="*/ 124 h 163"/>
                <a:gd name="T24" fmla="*/ 10 w 20"/>
                <a:gd name="T25" fmla="*/ 135 h 163"/>
                <a:gd name="T26" fmla="*/ 10 w 20"/>
                <a:gd name="T27" fmla="*/ 141 h 163"/>
                <a:gd name="T28" fmla="*/ 10 w 20"/>
                <a:gd name="T29" fmla="*/ 147 h 163"/>
                <a:gd name="T30" fmla="*/ 20 w 20"/>
                <a:gd name="T31" fmla="*/ 158 h 163"/>
                <a:gd name="T32" fmla="*/ 10 w 20"/>
                <a:gd name="T33" fmla="*/ 163 h 163"/>
                <a:gd name="T34" fmla="*/ 20 w 20"/>
                <a:gd name="T35" fmla="*/ 163 h 163"/>
                <a:gd name="T36" fmla="*/ 20 w 20"/>
                <a:gd name="T37" fmla="*/ 158 h 163"/>
                <a:gd name="T38" fmla="*/ 20 w 20"/>
                <a:gd name="T39" fmla="*/ 147 h 163"/>
                <a:gd name="T40" fmla="*/ 20 w 20"/>
                <a:gd name="T41" fmla="*/ 141 h 163"/>
                <a:gd name="T42" fmla="*/ 20 w 20"/>
                <a:gd name="T43" fmla="*/ 135 h 163"/>
                <a:gd name="T44" fmla="*/ 20 w 20"/>
                <a:gd name="T45" fmla="*/ 124 h 163"/>
                <a:gd name="T46" fmla="*/ 10 w 20"/>
                <a:gd name="T47" fmla="*/ 113 h 163"/>
                <a:gd name="T48" fmla="*/ 10 w 20"/>
                <a:gd name="T49" fmla="*/ 107 h 163"/>
                <a:gd name="T50" fmla="*/ 10 w 20"/>
                <a:gd name="T51" fmla="*/ 96 h 163"/>
                <a:gd name="T52" fmla="*/ 10 w 20"/>
                <a:gd name="T53" fmla="*/ 85 h 163"/>
                <a:gd name="T54" fmla="*/ 0 w 20"/>
                <a:gd name="T55" fmla="*/ 73 h 163"/>
                <a:gd name="T56" fmla="*/ 0 w 20"/>
                <a:gd name="T57" fmla="*/ 62 h 163"/>
                <a:gd name="T58" fmla="*/ 10 w 20"/>
                <a:gd name="T59" fmla="*/ 51 h 163"/>
                <a:gd name="T60" fmla="*/ 10 w 20"/>
                <a:gd name="T61" fmla="*/ 39 h 163"/>
                <a:gd name="T62" fmla="*/ 10 w 20"/>
                <a:gd name="T63" fmla="*/ 28 h 163"/>
                <a:gd name="T64" fmla="*/ 20 w 20"/>
                <a:gd name="T65" fmla="*/ 17 h 163"/>
                <a:gd name="T66" fmla="*/ 20 w 20"/>
                <a:gd name="T67" fmla="*/ 6 h 163"/>
                <a:gd name="T68" fmla="*/ 20 w 20"/>
                <a:gd name="T69" fmla="*/ 0 h 16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"/>
                <a:gd name="T106" fmla="*/ 0 h 163"/>
                <a:gd name="T107" fmla="*/ 20 w 20"/>
                <a:gd name="T108" fmla="*/ 163 h 16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" h="163">
                  <a:moveTo>
                    <a:pt x="20" y="0"/>
                  </a:moveTo>
                  <a:lnTo>
                    <a:pt x="10" y="11"/>
                  </a:lnTo>
                  <a:lnTo>
                    <a:pt x="0" y="28"/>
                  </a:lnTo>
                  <a:lnTo>
                    <a:pt x="0" y="39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0" y="73"/>
                  </a:lnTo>
                  <a:lnTo>
                    <a:pt x="0" y="85"/>
                  </a:lnTo>
                  <a:lnTo>
                    <a:pt x="0" y="96"/>
                  </a:lnTo>
                  <a:lnTo>
                    <a:pt x="0" y="107"/>
                  </a:lnTo>
                  <a:lnTo>
                    <a:pt x="10" y="118"/>
                  </a:lnTo>
                  <a:lnTo>
                    <a:pt x="10" y="124"/>
                  </a:lnTo>
                  <a:lnTo>
                    <a:pt x="10" y="135"/>
                  </a:lnTo>
                  <a:lnTo>
                    <a:pt x="10" y="141"/>
                  </a:lnTo>
                  <a:lnTo>
                    <a:pt x="10" y="147"/>
                  </a:lnTo>
                  <a:lnTo>
                    <a:pt x="20" y="158"/>
                  </a:lnTo>
                  <a:lnTo>
                    <a:pt x="10" y="163"/>
                  </a:lnTo>
                  <a:lnTo>
                    <a:pt x="20" y="163"/>
                  </a:lnTo>
                  <a:lnTo>
                    <a:pt x="20" y="158"/>
                  </a:lnTo>
                  <a:lnTo>
                    <a:pt x="20" y="147"/>
                  </a:lnTo>
                  <a:lnTo>
                    <a:pt x="20" y="141"/>
                  </a:lnTo>
                  <a:lnTo>
                    <a:pt x="20" y="135"/>
                  </a:lnTo>
                  <a:lnTo>
                    <a:pt x="20" y="124"/>
                  </a:lnTo>
                  <a:lnTo>
                    <a:pt x="10" y="113"/>
                  </a:lnTo>
                  <a:lnTo>
                    <a:pt x="10" y="107"/>
                  </a:lnTo>
                  <a:lnTo>
                    <a:pt x="10" y="96"/>
                  </a:lnTo>
                  <a:lnTo>
                    <a:pt x="10" y="85"/>
                  </a:lnTo>
                  <a:lnTo>
                    <a:pt x="0" y="73"/>
                  </a:lnTo>
                  <a:lnTo>
                    <a:pt x="0" y="62"/>
                  </a:lnTo>
                  <a:lnTo>
                    <a:pt x="10" y="51"/>
                  </a:lnTo>
                  <a:lnTo>
                    <a:pt x="10" y="39"/>
                  </a:lnTo>
                  <a:lnTo>
                    <a:pt x="10" y="28"/>
                  </a:lnTo>
                  <a:lnTo>
                    <a:pt x="20" y="17"/>
                  </a:lnTo>
                  <a:lnTo>
                    <a:pt x="20" y="6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1" name="Freeform 198"/>
            <p:cNvSpPr>
              <a:spLocks/>
            </p:cNvSpPr>
            <p:nvPr/>
          </p:nvSpPr>
          <p:spPr bwMode="auto">
            <a:xfrm>
              <a:off x="4721" y="3852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6"/>
                  </a:move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" name="Freeform 199"/>
            <p:cNvSpPr>
              <a:spLocks/>
            </p:cNvSpPr>
            <p:nvPr/>
          </p:nvSpPr>
          <p:spPr bwMode="auto">
            <a:xfrm>
              <a:off x="4820" y="3615"/>
              <a:ext cx="10" cy="6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0 h 6"/>
                <a:gd name="T4" fmla="*/ 0 w 10"/>
                <a:gd name="T5" fmla="*/ 6 h 6"/>
                <a:gd name="T6" fmla="*/ 0 w 10"/>
                <a:gd name="T7" fmla="*/ 6 h 6"/>
                <a:gd name="T8" fmla="*/ 10 w 10"/>
                <a:gd name="T9" fmla="*/ 6 h 6"/>
                <a:gd name="T10" fmla="*/ 0 w 10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3" name="Freeform 200"/>
            <p:cNvSpPr>
              <a:spLocks/>
            </p:cNvSpPr>
            <p:nvPr/>
          </p:nvSpPr>
          <p:spPr bwMode="auto">
            <a:xfrm>
              <a:off x="4820" y="3559"/>
              <a:ext cx="119" cy="62"/>
            </a:xfrm>
            <a:custGeom>
              <a:avLst/>
              <a:gdLst>
                <a:gd name="T0" fmla="*/ 109 w 119"/>
                <a:gd name="T1" fmla="*/ 0 h 62"/>
                <a:gd name="T2" fmla="*/ 109 w 119"/>
                <a:gd name="T3" fmla="*/ 0 h 62"/>
                <a:gd name="T4" fmla="*/ 99 w 119"/>
                <a:gd name="T5" fmla="*/ 5 h 62"/>
                <a:gd name="T6" fmla="*/ 89 w 119"/>
                <a:gd name="T7" fmla="*/ 5 h 62"/>
                <a:gd name="T8" fmla="*/ 89 w 119"/>
                <a:gd name="T9" fmla="*/ 11 h 62"/>
                <a:gd name="T10" fmla="*/ 79 w 119"/>
                <a:gd name="T11" fmla="*/ 11 h 62"/>
                <a:gd name="T12" fmla="*/ 69 w 119"/>
                <a:gd name="T13" fmla="*/ 17 h 62"/>
                <a:gd name="T14" fmla="*/ 69 w 119"/>
                <a:gd name="T15" fmla="*/ 22 h 62"/>
                <a:gd name="T16" fmla="*/ 59 w 119"/>
                <a:gd name="T17" fmla="*/ 22 h 62"/>
                <a:gd name="T18" fmla="*/ 49 w 119"/>
                <a:gd name="T19" fmla="*/ 28 h 62"/>
                <a:gd name="T20" fmla="*/ 49 w 119"/>
                <a:gd name="T21" fmla="*/ 33 h 62"/>
                <a:gd name="T22" fmla="*/ 39 w 119"/>
                <a:gd name="T23" fmla="*/ 33 h 62"/>
                <a:gd name="T24" fmla="*/ 29 w 119"/>
                <a:gd name="T25" fmla="*/ 39 h 62"/>
                <a:gd name="T26" fmla="*/ 29 w 119"/>
                <a:gd name="T27" fmla="*/ 45 h 62"/>
                <a:gd name="T28" fmla="*/ 20 w 119"/>
                <a:gd name="T29" fmla="*/ 50 h 62"/>
                <a:gd name="T30" fmla="*/ 10 w 119"/>
                <a:gd name="T31" fmla="*/ 50 h 62"/>
                <a:gd name="T32" fmla="*/ 0 w 119"/>
                <a:gd name="T33" fmla="*/ 56 h 62"/>
                <a:gd name="T34" fmla="*/ 10 w 119"/>
                <a:gd name="T35" fmla="*/ 62 h 62"/>
                <a:gd name="T36" fmla="*/ 10 w 119"/>
                <a:gd name="T37" fmla="*/ 56 h 62"/>
                <a:gd name="T38" fmla="*/ 20 w 119"/>
                <a:gd name="T39" fmla="*/ 56 h 62"/>
                <a:gd name="T40" fmla="*/ 29 w 119"/>
                <a:gd name="T41" fmla="*/ 50 h 62"/>
                <a:gd name="T42" fmla="*/ 39 w 119"/>
                <a:gd name="T43" fmla="*/ 45 h 62"/>
                <a:gd name="T44" fmla="*/ 39 w 119"/>
                <a:gd name="T45" fmla="*/ 39 h 62"/>
                <a:gd name="T46" fmla="*/ 49 w 119"/>
                <a:gd name="T47" fmla="*/ 39 h 62"/>
                <a:gd name="T48" fmla="*/ 59 w 119"/>
                <a:gd name="T49" fmla="*/ 33 h 62"/>
                <a:gd name="T50" fmla="*/ 69 w 119"/>
                <a:gd name="T51" fmla="*/ 28 h 62"/>
                <a:gd name="T52" fmla="*/ 69 w 119"/>
                <a:gd name="T53" fmla="*/ 28 h 62"/>
                <a:gd name="T54" fmla="*/ 79 w 119"/>
                <a:gd name="T55" fmla="*/ 22 h 62"/>
                <a:gd name="T56" fmla="*/ 89 w 119"/>
                <a:gd name="T57" fmla="*/ 17 h 62"/>
                <a:gd name="T58" fmla="*/ 89 w 119"/>
                <a:gd name="T59" fmla="*/ 17 h 62"/>
                <a:gd name="T60" fmla="*/ 99 w 119"/>
                <a:gd name="T61" fmla="*/ 11 h 62"/>
                <a:gd name="T62" fmla="*/ 99 w 119"/>
                <a:gd name="T63" fmla="*/ 11 h 62"/>
                <a:gd name="T64" fmla="*/ 109 w 119"/>
                <a:gd name="T65" fmla="*/ 5 h 62"/>
                <a:gd name="T66" fmla="*/ 119 w 119"/>
                <a:gd name="T67" fmla="*/ 5 h 62"/>
                <a:gd name="T68" fmla="*/ 109 w 119"/>
                <a:gd name="T69" fmla="*/ 0 h 6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9"/>
                <a:gd name="T106" fmla="*/ 0 h 62"/>
                <a:gd name="T107" fmla="*/ 119 w 119"/>
                <a:gd name="T108" fmla="*/ 62 h 6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9" h="62">
                  <a:moveTo>
                    <a:pt x="109" y="0"/>
                  </a:moveTo>
                  <a:lnTo>
                    <a:pt x="109" y="0"/>
                  </a:lnTo>
                  <a:lnTo>
                    <a:pt x="99" y="5"/>
                  </a:lnTo>
                  <a:lnTo>
                    <a:pt x="89" y="5"/>
                  </a:lnTo>
                  <a:lnTo>
                    <a:pt x="89" y="11"/>
                  </a:lnTo>
                  <a:lnTo>
                    <a:pt x="79" y="11"/>
                  </a:lnTo>
                  <a:lnTo>
                    <a:pt x="69" y="17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49" y="28"/>
                  </a:lnTo>
                  <a:lnTo>
                    <a:pt x="49" y="33"/>
                  </a:lnTo>
                  <a:lnTo>
                    <a:pt x="39" y="33"/>
                  </a:lnTo>
                  <a:lnTo>
                    <a:pt x="29" y="39"/>
                  </a:lnTo>
                  <a:lnTo>
                    <a:pt x="29" y="45"/>
                  </a:lnTo>
                  <a:lnTo>
                    <a:pt x="20" y="50"/>
                  </a:lnTo>
                  <a:lnTo>
                    <a:pt x="10" y="50"/>
                  </a:lnTo>
                  <a:lnTo>
                    <a:pt x="0" y="56"/>
                  </a:lnTo>
                  <a:lnTo>
                    <a:pt x="10" y="62"/>
                  </a:lnTo>
                  <a:lnTo>
                    <a:pt x="10" y="56"/>
                  </a:lnTo>
                  <a:lnTo>
                    <a:pt x="20" y="56"/>
                  </a:lnTo>
                  <a:lnTo>
                    <a:pt x="29" y="50"/>
                  </a:lnTo>
                  <a:lnTo>
                    <a:pt x="39" y="45"/>
                  </a:lnTo>
                  <a:lnTo>
                    <a:pt x="39" y="39"/>
                  </a:lnTo>
                  <a:lnTo>
                    <a:pt x="49" y="39"/>
                  </a:lnTo>
                  <a:lnTo>
                    <a:pt x="59" y="33"/>
                  </a:lnTo>
                  <a:lnTo>
                    <a:pt x="69" y="28"/>
                  </a:lnTo>
                  <a:lnTo>
                    <a:pt x="79" y="22"/>
                  </a:lnTo>
                  <a:lnTo>
                    <a:pt x="89" y="17"/>
                  </a:lnTo>
                  <a:lnTo>
                    <a:pt x="99" y="11"/>
                  </a:lnTo>
                  <a:lnTo>
                    <a:pt x="109" y="5"/>
                  </a:lnTo>
                  <a:lnTo>
                    <a:pt x="119" y="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4" name="Freeform 201"/>
            <p:cNvSpPr>
              <a:spLocks/>
            </p:cNvSpPr>
            <p:nvPr/>
          </p:nvSpPr>
          <p:spPr bwMode="auto">
            <a:xfrm>
              <a:off x="4929" y="3559"/>
              <a:ext cx="10" cy="5"/>
            </a:xfrm>
            <a:custGeom>
              <a:avLst/>
              <a:gdLst>
                <a:gd name="T0" fmla="*/ 10 w 10"/>
                <a:gd name="T1" fmla="*/ 5 h 5"/>
                <a:gd name="T2" fmla="*/ 10 w 10"/>
                <a:gd name="T3" fmla="*/ 0 h 5"/>
                <a:gd name="T4" fmla="*/ 10 w 10"/>
                <a:gd name="T5" fmla="*/ 0 h 5"/>
                <a:gd name="T6" fmla="*/ 10 w 10"/>
                <a:gd name="T7" fmla="*/ 0 h 5"/>
                <a:gd name="T8" fmla="*/ 0 w 10"/>
                <a:gd name="T9" fmla="*/ 0 h 5"/>
                <a:gd name="T10" fmla="*/ 10 w 10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10" y="5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5" name="Freeform 202"/>
            <p:cNvSpPr>
              <a:spLocks/>
            </p:cNvSpPr>
            <p:nvPr/>
          </p:nvSpPr>
          <p:spPr bwMode="auto">
            <a:xfrm>
              <a:off x="4711" y="368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"/>
                <a:gd name="T20" fmla="*/ 1 w 1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6" name="Freeform 203"/>
            <p:cNvSpPr>
              <a:spLocks/>
            </p:cNvSpPr>
            <p:nvPr/>
          </p:nvSpPr>
          <p:spPr bwMode="auto">
            <a:xfrm>
              <a:off x="4711" y="3615"/>
              <a:ext cx="79" cy="73"/>
            </a:xfrm>
            <a:custGeom>
              <a:avLst/>
              <a:gdLst>
                <a:gd name="T0" fmla="*/ 79 w 79"/>
                <a:gd name="T1" fmla="*/ 0 h 73"/>
                <a:gd name="T2" fmla="*/ 69 w 79"/>
                <a:gd name="T3" fmla="*/ 0 h 73"/>
                <a:gd name="T4" fmla="*/ 69 w 79"/>
                <a:gd name="T5" fmla="*/ 6 h 73"/>
                <a:gd name="T6" fmla="*/ 59 w 79"/>
                <a:gd name="T7" fmla="*/ 6 h 73"/>
                <a:gd name="T8" fmla="*/ 59 w 79"/>
                <a:gd name="T9" fmla="*/ 11 h 73"/>
                <a:gd name="T10" fmla="*/ 59 w 79"/>
                <a:gd name="T11" fmla="*/ 17 h 73"/>
                <a:gd name="T12" fmla="*/ 49 w 79"/>
                <a:gd name="T13" fmla="*/ 17 h 73"/>
                <a:gd name="T14" fmla="*/ 40 w 79"/>
                <a:gd name="T15" fmla="*/ 23 h 73"/>
                <a:gd name="T16" fmla="*/ 40 w 79"/>
                <a:gd name="T17" fmla="*/ 28 h 73"/>
                <a:gd name="T18" fmla="*/ 30 w 79"/>
                <a:gd name="T19" fmla="*/ 34 h 73"/>
                <a:gd name="T20" fmla="*/ 30 w 79"/>
                <a:gd name="T21" fmla="*/ 34 h 73"/>
                <a:gd name="T22" fmla="*/ 20 w 79"/>
                <a:gd name="T23" fmla="*/ 40 h 73"/>
                <a:gd name="T24" fmla="*/ 20 w 79"/>
                <a:gd name="T25" fmla="*/ 45 h 73"/>
                <a:gd name="T26" fmla="*/ 10 w 79"/>
                <a:gd name="T27" fmla="*/ 51 h 73"/>
                <a:gd name="T28" fmla="*/ 10 w 79"/>
                <a:gd name="T29" fmla="*/ 56 h 73"/>
                <a:gd name="T30" fmla="*/ 0 w 79"/>
                <a:gd name="T31" fmla="*/ 62 h 73"/>
                <a:gd name="T32" fmla="*/ 0 w 79"/>
                <a:gd name="T33" fmla="*/ 73 h 73"/>
                <a:gd name="T34" fmla="*/ 0 w 79"/>
                <a:gd name="T35" fmla="*/ 73 h 73"/>
                <a:gd name="T36" fmla="*/ 10 w 79"/>
                <a:gd name="T37" fmla="*/ 68 h 73"/>
                <a:gd name="T38" fmla="*/ 10 w 79"/>
                <a:gd name="T39" fmla="*/ 62 h 73"/>
                <a:gd name="T40" fmla="*/ 20 w 79"/>
                <a:gd name="T41" fmla="*/ 56 h 73"/>
                <a:gd name="T42" fmla="*/ 20 w 79"/>
                <a:gd name="T43" fmla="*/ 51 h 73"/>
                <a:gd name="T44" fmla="*/ 30 w 79"/>
                <a:gd name="T45" fmla="*/ 45 h 73"/>
                <a:gd name="T46" fmla="*/ 30 w 79"/>
                <a:gd name="T47" fmla="*/ 40 h 73"/>
                <a:gd name="T48" fmla="*/ 40 w 79"/>
                <a:gd name="T49" fmla="*/ 34 h 73"/>
                <a:gd name="T50" fmla="*/ 40 w 79"/>
                <a:gd name="T51" fmla="*/ 34 h 73"/>
                <a:gd name="T52" fmla="*/ 49 w 79"/>
                <a:gd name="T53" fmla="*/ 28 h 73"/>
                <a:gd name="T54" fmla="*/ 49 w 79"/>
                <a:gd name="T55" fmla="*/ 23 h 73"/>
                <a:gd name="T56" fmla="*/ 59 w 79"/>
                <a:gd name="T57" fmla="*/ 23 h 73"/>
                <a:gd name="T58" fmla="*/ 59 w 79"/>
                <a:gd name="T59" fmla="*/ 17 h 73"/>
                <a:gd name="T60" fmla="*/ 69 w 79"/>
                <a:gd name="T61" fmla="*/ 11 h 73"/>
                <a:gd name="T62" fmla="*/ 69 w 79"/>
                <a:gd name="T63" fmla="*/ 11 h 73"/>
                <a:gd name="T64" fmla="*/ 79 w 79"/>
                <a:gd name="T65" fmla="*/ 6 h 73"/>
                <a:gd name="T66" fmla="*/ 79 w 79"/>
                <a:gd name="T67" fmla="*/ 0 h 73"/>
                <a:gd name="T68" fmla="*/ 79 w 79"/>
                <a:gd name="T69" fmla="*/ 0 h 7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9"/>
                <a:gd name="T106" fmla="*/ 0 h 73"/>
                <a:gd name="T107" fmla="*/ 79 w 79"/>
                <a:gd name="T108" fmla="*/ 73 h 7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9" h="73">
                  <a:moveTo>
                    <a:pt x="79" y="0"/>
                  </a:moveTo>
                  <a:lnTo>
                    <a:pt x="69" y="0"/>
                  </a:lnTo>
                  <a:lnTo>
                    <a:pt x="69" y="6"/>
                  </a:lnTo>
                  <a:lnTo>
                    <a:pt x="59" y="6"/>
                  </a:lnTo>
                  <a:lnTo>
                    <a:pt x="59" y="11"/>
                  </a:lnTo>
                  <a:lnTo>
                    <a:pt x="59" y="17"/>
                  </a:lnTo>
                  <a:lnTo>
                    <a:pt x="49" y="17"/>
                  </a:lnTo>
                  <a:lnTo>
                    <a:pt x="40" y="23"/>
                  </a:lnTo>
                  <a:lnTo>
                    <a:pt x="40" y="28"/>
                  </a:lnTo>
                  <a:lnTo>
                    <a:pt x="30" y="34"/>
                  </a:lnTo>
                  <a:lnTo>
                    <a:pt x="20" y="40"/>
                  </a:lnTo>
                  <a:lnTo>
                    <a:pt x="20" y="45"/>
                  </a:lnTo>
                  <a:lnTo>
                    <a:pt x="10" y="51"/>
                  </a:lnTo>
                  <a:lnTo>
                    <a:pt x="10" y="56"/>
                  </a:lnTo>
                  <a:lnTo>
                    <a:pt x="0" y="62"/>
                  </a:lnTo>
                  <a:lnTo>
                    <a:pt x="0" y="73"/>
                  </a:lnTo>
                  <a:lnTo>
                    <a:pt x="10" y="68"/>
                  </a:lnTo>
                  <a:lnTo>
                    <a:pt x="10" y="62"/>
                  </a:lnTo>
                  <a:lnTo>
                    <a:pt x="20" y="56"/>
                  </a:lnTo>
                  <a:lnTo>
                    <a:pt x="20" y="51"/>
                  </a:lnTo>
                  <a:lnTo>
                    <a:pt x="30" y="45"/>
                  </a:lnTo>
                  <a:lnTo>
                    <a:pt x="30" y="40"/>
                  </a:lnTo>
                  <a:lnTo>
                    <a:pt x="40" y="34"/>
                  </a:lnTo>
                  <a:lnTo>
                    <a:pt x="49" y="28"/>
                  </a:lnTo>
                  <a:lnTo>
                    <a:pt x="49" y="23"/>
                  </a:lnTo>
                  <a:lnTo>
                    <a:pt x="59" y="23"/>
                  </a:lnTo>
                  <a:lnTo>
                    <a:pt x="59" y="17"/>
                  </a:lnTo>
                  <a:lnTo>
                    <a:pt x="69" y="11"/>
                  </a:lnTo>
                  <a:lnTo>
                    <a:pt x="79" y="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7" name="Freeform 204"/>
            <p:cNvSpPr>
              <a:spLocks/>
            </p:cNvSpPr>
            <p:nvPr/>
          </p:nvSpPr>
          <p:spPr bwMode="auto">
            <a:xfrm>
              <a:off x="4790" y="3609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0 h 6"/>
                <a:gd name="T8" fmla="*/ 0 w 1"/>
                <a:gd name="T9" fmla="*/ 6 h 6"/>
                <a:gd name="T10" fmla="*/ 0 w 1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6"/>
                <a:gd name="T20" fmla="*/ 1 w 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8" name="Freeform 205"/>
            <p:cNvSpPr>
              <a:spLocks/>
            </p:cNvSpPr>
            <p:nvPr/>
          </p:nvSpPr>
          <p:spPr bwMode="auto">
            <a:xfrm>
              <a:off x="4671" y="3694"/>
              <a:ext cx="10" cy="6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6 h 6"/>
                <a:gd name="T4" fmla="*/ 0 w 10"/>
                <a:gd name="T5" fmla="*/ 6 h 6"/>
                <a:gd name="T6" fmla="*/ 10 w 10"/>
                <a:gd name="T7" fmla="*/ 6 h 6"/>
                <a:gd name="T8" fmla="*/ 10 w 10"/>
                <a:gd name="T9" fmla="*/ 6 h 6"/>
                <a:gd name="T10" fmla="*/ 0 w 10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0" y="0"/>
                  </a:moveTo>
                  <a:lnTo>
                    <a:pt x="0" y="6"/>
                  </a:lnTo>
                  <a:lnTo>
                    <a:pt x="1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101" name="Picture 206" descr="XMASCA~1">
            <a:hlinkClick r:id="rId7" action="ppaction://hlinkfile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730" y="4953002"/>
            <a:ext cx="3656541" cy="198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07" descr="white_W">
            <a:hlinkClick r:id="rId9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615" y="4796896"/>
            <a:ext cx="1079500" cy="75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" name="WordArt 6"/>
          <p:cNvSpPr>
            <a:spLocks noChangeArrowheads="1" noChangeShapeType="1" noTextEdit="1"/>
          </p:cNvSpPr>
          <p:nvPr/>
        </p:nvSpPr>
        <p:spPr bwMode="auto">
          <a:xfrm>
            <a:off x="1422136" y="1143000"/>
            <a:ext cx="10261864" cy="2286000"/>
          </a:xfrm>
          <a:prstGeom prst="rect">
            <a:avLst/>
          </a:prstGeom>
        </p:spPr>
        <p:txBody>
          <a:bodyPr wrap="none" lIns="64008" tIns="32004" rIns="64008" bIns="32004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72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Chào mừng quý thầy </a:t>
            </a:r>
          </a:p>
          <a:p>
            <a:pPr algn="ctr"/>
            <a:r>
              <a:rPr lang="en-US" sz="72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cô giáo về dự giờ</a:t>
            </a:r>
          </a:p>
        </p:txBody>
      </p:sp>
      <p:sp>
        <p:nvSpPr>
          <p:cNvPr id="4104" name="WordArt 7"/>
          <p:cNvSpPr>
            <a:spLocks noChangeArrowheads="1" noChangeShapeType="1" noTextEdit="1"/>
          </p:cNvSpPr>
          <p:nvPr/>
        </p:nvSpPr>
        <p:spPr bwMode="auto">
          <a:xfrm>
            <a:off x="3048001" y="3124729"/>
            <a:ext cx="6807729" cy="1524000"/>
          </a:xfrm>
          <a:prstGeom prst="rect">
            <a:avLst/>
          </a:prstGeom>
        </p:spPr>
        <p:txBody>
          <a:bodyPr wrap="none" lIns="64008" tIns="32004" rIns="64008" bIns="320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105" name="Picture 207" descr="white_W">
            <a:hlinkClick r:id="rId9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4800867"/>
            <a:ext cx="1079500" cy="75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WordArt 14"/>
          <p:cNvSpPr>
            <a:spLocks noChangeArrowheads="1" noChangeShapeType="1" noTextEdit="1"/>
          </p:cNvSpPr>
          <p:nvPr/>
        </p:nvSpPr>
        <p:spPr bwMode="auto">
          <a:xfrm>
            <a:off x="3556001" y="533137"/>
            <a:ext cx="5221552" cy="460375"/>
          </a:xfrm>
          <a:prstGeom prst="rect">
            <a:avLst/>
          </a:prstGeom>
        </p:spPr>
        <p:txBody>
          <a:bodyPr wrap="none" lIns="64008" tIns="32004" rIns="64008" bIns="32004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TRƯỜNG TIỂU HỌC ĐOÀN NGHIÊN</a:t>
            </a:r>
            <a:endParaRPr lang="en-US" sz="36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13" name="Text Box 22"/>
          <p:cNvSpPr txBox="1">
            <a:spLocks noChangeArrowheads="1"/>
          </p:cNvSpPr>
          <p:nvPr/>
        </p:nvSpPr>
        <p:spPr bwMode="auto">
          <a:xfrm>
            <a:off x="1013355" y="3048000"/>
            <a:ext cx="10567459" cy="175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MÔN: 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TOÁN</a:t>
            </a:r>
            <a:endParaRPr lang="en-US" altLang="en-US" sz="36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altLang="en-US" sz="3600" b="1" dirty="0">
                <a:solidFill>
                  <a:schemeClr val="hlink"/>
                </a:solidFill>
                <a:latin typeface="Times New Roman" pitchFamily="18" charset="0"/>
              </a:rPr>
              <a:t>LỚP </a:t>
            </a:r>
            <a:r>
              <a:rPr lang="en-US" altLang="en-US" sz="3600" b="1" dirty="0" smtClean="0">
                <a:solidFill>
                  <a:schemeClr val="hlink"/>
                </a:solidFill>
                <a:latin typeface="Times New Roman" pitchFamily="18" charset="0"/>
              </a:rPr>
              <a:t>2A</a:t>
            </a:r>
            <a:endParaRPr lang="en-US" altLang="en-US" sz="3600" b="1" dirty="0">
              <a:solidFill>
                <a:schemeClr val="hlink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altLang="en-US" sz="3600" b="1" dirty="0" err="1">
                <a:solidFill>
                  <a:schemeClr val="hlink"/>
                </a:solidFill>
                <a:latin typeface="Times New Roman" pitchFamily="18" charset="0"/>
              </a:rPr>
              <a:t>Năm</a:t>
            </a:r>
            <a:r>
              <a:rPr lang="en-US" altLang="en-US" sz="3600" b="1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Times New Roman" pitchFamily="18" charset="0"/>
              </a:rPr>
              <a:t>học</a:t>
            </a:r>
            <a:r>
              <a:rPr lang="en-US" altLang="en-US" sz="3600" b="1" dirty="0">
                <a:solidFill>
                  <a:schemeClr val="hlink"/>
                </a:solidFill>
                <a:latin typeface="Times New Roman" pitchFamily="18" charset="0"/>
              </a:rPr>
              <a:t>: </a:t>
            </a:r>
            <a:r>
              <a:rPr lang="en-US" altLang="en-US" sz="3600" b="1" dirty="0" smtClean="0">
                <a:solidFill>
                  <a:schemeClr val="hlink"/>
                </a:solidFill>
                <a:latin typeface="Times New Roman" pitchFamily="18" charset="0"/>
              </a:rPr>
              <a:t>2023-2024</a:t>
            </a:r>
            <a:endParaRPr lang="en-US" altLang="en-US" sz="3600" b="1" dirty="0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215" name="Rectangle 21"/>
          <p:cNvSpPr>
            <a:spLocks noChangeArrowheads="1"/>
          </p:cNvSpPr>
          <p:nvPr/>
        </p:nvSpPr>
        <p:spPr bwMode="auto">
          <a:xfrm>
            <a:off x="-11074136" y="4267730"/>
            <a:ext cx="11480272" cy="105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algn="ctr" eaLnBrk="1" hangingPunct="1"/>
            <a:r>
              <a:rPr lang="en-US" altLang="en-US" sz="2200" b="1">
                <a:solidFill>
                  <a:schemeClr val="folHlink"/>
                </a:solidFill>
                <a:latin typeface="Tahoma" pitchFamily="34" charset="0"/>
              </a:rPr>
              <a:t>*Giáo viên giảng dạy: Trương Thị Bích *</a:t>
            </a:r>
          </a:p>
        </p:txBody>
      </p:sp>
    </p:spTree>
    <p:extLst>
      <p:ext uri="{BB962C8B-B14F-4D97-AF65-F5344CB8AC3E}">
        <p14:creationId xmlns:p14="http://schemas.microsoft.com/office/powerpoint/2010/main" val="143562444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~PP11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2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3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33CC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00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3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3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 animBg="1"/>
      <p:bldP spid="208" grpId="1" animBg="1"/>
      <p:bldP spid="2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688CBF8-BA6F-2446-8BE3-179C4BE97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45" y="0"/>
            <a:ext cx="1179021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403440D-DF40-DA4E-AB67-8FF7BFC0272B}"/>
              </a:ext>
            </a:extLst>
          </p:cNvPr>
          <p:cNvSpPr txBox="1"/>
          <p:nvPr/>
        </p:nvSpPr>
        <p:spPr>
          <a:xfrm>
            <a:off x="1568692" y="1617981"/>
            <a:ext cx="3654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ang 1 ô ly" panose="020B0603050302020204" pitchFamily="34" charset="77"/>
                <a:ea typeface="+mn-ea"/>
                <a:cs typeface="+mn-cs"/>
              </a:rPr>
              <a:t>       </a:t>
            </a: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77"/>
                <a:ea typeface="+mn-ea"/>
                <a:cs typeface="+mn-cs"/>
              </a:rPr>
              <a:t>Toán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77"/>
                <a:ea typeface="+mn-ea"/>
                <a:cs typeface="+mn-cs"/>
              </a:rPr>
              <a:t>:</a:t>
            </a:r>
            <a:endParaRPr kumimoji="0" lang="x-none" sz="4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77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1F337FD-F0C5-7E49-82CB-C0432D277E59}"/>
              </a:ext>
            </a:extLst>
          </p:cNvPr>
          <p:cNvSpPr txBox="1"/>
          <p:nvPr/>
        </p:nvSpPr>
        <p:spPr>
          <a:xfrm>
            <a:off x="952929" y="908260"/>
            <a:ext cx="9850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x-non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hai</a:t>
            </a:r>
            <a:r>
              <a:rPr kumimoji="0" lang="x-non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x-none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x-non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tháng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x-non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x-none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 </a:t>
            </a:r>
            <a:r>
              <a:rPr kumimoji="0" lang="x-none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kumimoji="0" lang="x-none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626C7D9-3E11-9A48-89F9-23A31E5514C7}"/>
              </a:ext>
            </a:extLst>
          </p:cNvPr>
          <p:cNvSpPr txBox="1"/>
          <p:nvPr/>
        </p:nvSpPr>
        <p:spPr>
          <a:xfrm>
            <a:off x="2250336" y="2299741"/>
            <a:ext cx="8298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 err="1" smtClean="0">
                <a:solidFill>
                  <a:srgbClr val="FFFF00"/>
                </a:solidFill>
                <a:latin typeface="HP001 4 hàng" panose="020B0603050302020204" pitchFamily="34" charset="77"/>
                <a:ea typeface="+mn-ea"/>
                <a:cs typeface="+mn-cs"/>
              </a:rPr>
              <a:t>Đề</a:t>
            </a:r>
            <a:r>
              <a:rPr lang="en-US" sz="4000" b="1" kern="1200" dirty="0" smtClean="0">
                <a:solidFill>
                  <a:srgbClr val="FFFF00"/>
                </a:solidFill>
                <a:latin typeface="HP001 4 hàng" panose="020B0603050302020204" pitchFamily="34" charset="77"/>
                <a:ea typeface="+mn-ea"/>
                <a:cs typeface="+mn-cs"/>
              </a:rPr>
              <a:t> - xi – </a:t>
            </a:r>
            <a:r>
              <a:rPr lang="en-US" sz="4000" b="1" kern="1200" dirty="0" err="1" smtClean="0">
                <a:solidFill>
                  <a:srgbClr val="FFFF00"/>
                </a:solidFill>
                <a:latin typeface="HP001 4 hàng" panose="020B0603050302020204" pitchFamily="34" charset="77"/>
                <a:ea typeface="+mn-ea"/>
                <a:cs typeface="+mn-cs"/>
              </a:rPr>
              <a:t>mét</a:t>
            </a:r>
            <a:r>
              <a:rPr lang="en-US" sz="4000" b="1" kern="1200" dirty="0" smtClean="0">
                <a:solidFill>
                  <a:srgbClr val="FFFF00"/>
                </a:solidFill>
                <a:latin typeface="HP001 4 hàng" panose="020B0603050302020204" pitchFamily="34" charset="77"/>
                <a:ea typeface="+mn-ea"/>
                <a:cs typeface="+mn-cs"/>
              </a:rPr>
              <a:t>. </a:t>
            </a:r>
            <a:r>
              <a:rPr lang="en-US" sz="4000" b="1" kern="1200" dirty="0" err="1" smtClean="0">
                <a:solidFill>
                  <a:srgbClr val="FFFF00"/>
                </a:solidFill>
                <a:latin typeface="HP001 4 hàng" panose="020B0603050302020204" pitchFamily="34" charset="77"/>
                <a:ea typeface="+mn-ea"/>
                <a:cs typeface="+mn-cs"/>
              </a:rPr>
              <a:t>Mét</a:t>
            </a:r>
            <a:endParaRPr kumimoji="0" lang="x-none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78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0025" y="2811969"/>
            <a:ext cx="7237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50" dirty="0" smtClean="0">
                <a:ln w="13500">
                  <a:solidFill>
                    <a:schemeClr val="accent3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KHÁM PHÁ</a:t>
            </a:r>
            <a:endParaRPr lang="en-US" sz="4800" b="1" spc="50" dirty="0">
              <a:ln w="13500">
                <a:solidFill>
                  <a:schemeClr val="accent3">
                    <a:lumMod val="60000"/>
                    <a:lumOff val="40000"/>
                    <a:alpha val="6500"/>
                  </a:schemeClr>
                </a:solidFill>
                <a:prstDash val="solid"/>
              </a:ln>
              <a:solidFill>
                <a:schemeClr val="accent3">
                  <a:lumMod val="75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4224" y="766481"/>
            <a:ext cx="6185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ngày18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25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5" name="Google Shape;4365;p3"/>
          <p:cNvGrpSpPr/>
          <p:nvPr/>
        </p:nvGrpSpPr>
        <p:grpSpPr>
          <a:xfrm>
            <a:off x="5307441" y="3096469"/>
            <a:ext cx="6239149" cy="2492865"/>
            <a:chOff x="5387289" y="3085305"/>
            <a:chExt cx="6239149" cy="2492865"/>
          </a:xfrm>
        </p:grpSpPr>
        <p:pic>
          <p:nvPicPr>
            <p:cNvPr id="4366" name="Google Shape;4366;p3"/>
            <p:cNvPicPr preferRelativeResize="0"/>
            <p:nvPr/>
          </p:nvPicPr>
          <p:blipFill rotWithShape="1">
            <a:blip r:embed="rId3">
              <a:alphaModFix/>
            </a:blip>
            <a:srcRect l="5525" t="1739" r="68269" b="64444"/>
            <a:stretch/>
          </p:blipFill>
          <p:spPr>
            <a:xfrm>
              <a:off x="9630499" y="3259040"/>
              <a:ext cx="1995939" cy="23191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67" name="Google Shape;4367;p3"/>
            <p:cNvSpPr/>
            <p:nvPr/>
          </p:nvSpPr>
          <p:spPr>
            <a:xfrm>
              <a:off x="5883964" y="3085305"/>
              <a:ext cx="3887381" cy="1149728"/>
            </a:xfrm>
            <a:prstGeom prst="wedgeEllipseCallout">
              <a:avLst>
                <a:gd name="adj1" fmla="val 55418"/>
                <a:gd name="adj2" fmla="val 47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8" name="Google Shape;4368;p3"/>
            <p:cNvSpPr/>
            <p:nvPr/>
          </p:nvSpPr>
          <p:spPr>
            <a:xfrm>
              <a:off x="5387289" y="3223053"/>
              <a:ext cx="48807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Gang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tay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mình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dài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khoảng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1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đề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- xi-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mét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</p:grpSp>
      <p:pic>
        <p:nvPicPr>
          <p:cNvPr id="28" name="Google Shape;4366;p3"/>
          <p:cNvPicPr preferRelativeResize="0"/>
          <p:nvPr/>
        </p:nvPicPr>
        <p:blipFill rotWithShape="1">
          <a:blip r:embed="rId3">
            <a:alphaModFix/>
          </a:blip>
          <a:srcRect l="18036" t="29841" r="68269" b="64444"/>
          <a:stretch/>
        </p:blipFill>
        <p:spPr>
          <a:xfrm rot="801524">
            <a:off x="9714250" y="4969414"/>
            <a:ext cx="1043042" cy="545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4" name="Google Shape;4354;p3"/>
          <p:cNvPicPr preferRelativeResize="0"/>
          <p:nvPr/>
        </p:nvPicPr>
        <p:blipFill rotWithShape="1">
          <a:blip r:embed="rId4">
            <a:alphaModFix/>
          </a:blip>
          <a:srcRect l="-2575" t="-639" r="13044" b="85273"/>
          <a:stretch/>
        </p:blipFill>
        <p:spPr>
          <a:xfrm>
            <a:off x="2398954" y="852736"/>
            <a:ext cx="6957879" cy="9541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55" name="Google Shape;4355;p3"/>
          <p:cNvCxnSpPr/>
          <p:nvPr/>
        </p:nvCxnSpPr>
        <p:spPr>
          <a:xfrm>
            <a:off x="2708575" y="1265505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4356" name="Google Shape;4356;p3"/>
          <p:cNvCxnSpPr/>
          <p:nvPr/>
        </p:nvCxnSpPr>
        <p:spPr>
          <a:xfrm>
            <a:off x="9294431" y="1237633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4357" name="Google Shape;4357;p3"/>
          <p:cNvGrpSpPr/>
          <p:nvPr/>
        </p:nvGrpSpPr>
        <p:grpSpPr>
          <a:xfrm>
            <a:off x="179521" y="3103647"/>
            <a:ext cx="2843829" cy="3354979"/>
            <a:chOff x="-43696" y="3227313"/>
            <a:chExt cx="2843829" cy="3354979"/>
          </a:xfrm>
        </p:grpSpPr>
        <p:pic>
          <p:nvPicPr>
            <p:cNvPr id="4358" name="Google Shape;4358;p3"/>
            <p:cNvPicPr preferRelativeResize="0"/>
            <p:nvPr/>
          </p:nvPicPr>
          <p:blipFill rotWithShape="1">
            <a:blip r:embed="rId5">
              <a:alphaModFix/>
            </a:blip>
            <a:srcRect t="44865" b="-1"/>
            <a:stretch/>
          </p:blipFill>
          <p:spPr>
            <a:xfrm>
              <a:off x="0" y="4811478"/>
              <a:ext cx="2183141" cy="177081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59" name="Google Shape;4359;p3"/>
            <p:cNvGrpSpPr/>
            <p:nvPr/>
          </p:nvGrpSpPr>
          <p:grpSpPr>
            <a:xfrm>
              <a:off x="-43696" y="3227313"/>
              <a:ext cx="2843829" cy="1405907"/>
              <a:chOff x="3790419" y="4727453"/>
              <a:chExt cx="2843829" cy="1405907"/>
            </a:xfrm>
          </p:grpSpPr>
          <p:sp>
            <p:nvSpPr>
              <p:cNvPr id="4360" name="Google Shape;4360;p3"/>
              <p:cNvSpPr/>
              <p:nvPr/>
            </p:nvSpPr>
            <p:spPr>
              <a:xfrm>
                <a:off x="3915671" y="4727453"/>
                <a:ext cx="2519008" cy="1405907"/>
              </a:xfrm>
              <a:prstGeom prst="wedgeEllipseCallout">
                <a:avLst>
                  <a:gd name="adj1" fmla="val -2683"/>
                  <a:gd name="adj2" fmla="val 64049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1" name="Google Shape;4361;p3"/>
              <p:cNvSpPr/>
              <p:nvPr/>
            </p:nvSpPr>
            <p:spPr>
              <a:xfrm>
                <a:off x="3790419" y="4925527"/>
                <a:ext cx="284382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Bút</a:t>
                </a:r>
                <a:r>
                  <a:rPr lang="en-US" sz="28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2800" b="0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chì</a:t>
                </a:r>
                <a:r>
                  <a:rPr lang="en-US" sz="28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2800" b="0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dài</a:t>
                </a:r>
                <a:r>
                  <a:rPr lang="en-US" sz="28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dirty="0"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 </a:t>
                </a:r>
                <a:r>
                  <a:rPr lang="en-US" sz="2800" b="0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đề</a:t>
                </a:r>
                <a:r>
                  <a:rPr lang="en-US" sz="28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- xi- </a:t>
                </a:r>
                <a:r>
                  <a:rPr lang="en-US" sz="2800" b="0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mét</a:t>
                </a:r>
                <a:r>
                  <a:rPr lang="en-US" sz="28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.</a:t>
                </a:r>
                <a:endParaRPr dirty="0"/>
              </a:p>
            </p:txBody>
          </p:sp>
        </p:grpSp>
      </p:grpSp>
      <p:pic>
        <p:nvPicPr>
          <p:cNvPr id="4362" name="Google Shape;4362;p3"/>
          <p:cNvPicPr preferRelativeResize="0"/>
          <p:nvPr/>
        </p:nvPicPr>
        <p:blipFill rotWithShape="1">
          <a:blip r:embed="rId6">
            <a:alphaModFix/>
          </a:blip>
          <a:srcRect t="40555" r="38535" b="39999"/>
          <a:stretch/>
        </p:blipFill>
        <p:spPr>
          <a:xfrm>
            <a:off x="1797298" y="1670605"/>
            <a:ext cx="7779828" cy="1605123"/>
          </a:xfrm>
          <a:prstGeom prst="rect">
            <a:avLst/>
          </a:prstGeom>
          <a:noFill/>
          <a:ln>
            <a:noFill/>
          </a:ln>
        </p:spPr>
      </p:pic>
      <p:sp>
        <p:nvSpPr>
          <p:cNvPr id="4363" name="Google Shape;4363;p3"/>
          <p:cNvSpPr/>
          <p:nvPr/>
        </p:nvSpPr>
        <p:spPr>
          <a:xfrm>
            <a:off x="2398954" y="4399942"/>
            <a:ext cx="7266376" cy="197296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Đề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xi-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một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đơn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vị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đo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độ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Đề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xi-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viết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tắt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dm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dm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10 cm; 10 cm = 1dm.</a:t>
            </a:r>
            <a:endParaRPr dirty="0"/>
          </a:p>
        </p:txBody>
      </p:sp>
      <p:sp>
        <p:nvSpPr>
          <p:cNvPr id="4364" name="Google Shape;4364;p3"/>
          <p:cNvSpPr txBox="1"/>
          <p:nvPr/>
        </p:nvSpPr>
        <p:spPr>
          <a:xfrm>
            <a:off x="3315973" y="353392"/>
            <a:ext cx="25619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a)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Đề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xi -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</a:t>
            </a:r>
            <a:endParaRPr dirty="0"/>
          </a:p>
        </p:txBody>
      </p:sp>
      <p:sp>
        <p:nvSpPr>
          <p:cNvPr id="2" name="Cloud Callout 1"/>
          <p:cNvSpPr/>
          <p:nvPr/>
        </p:nvSpPr>
        <p:spPr>
          <a:xfrm>
            <a:off x="6456218" y="12746"/>
            <a:ext cx="5264885" cy="913864"/>
          </a:xfrm>
          <a:prstGeom prst="cloudCallout">
            <a:avLst>
              <a:gd name="adj1" fmla="val -52674"/>
              <a:gd name="adj2" fmla="val 6856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srgbClr val="000000"/>
                </a:solidFill>
                <a:ea typeface="Arial"/>
                <a:cs typeface="Arial"/>
              </a:rPr>
              <a:t>Bút</a:t>
            </a:r>
            <a:r>
              <a:rPr lang="en-US" sz="2800" dirty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Arial"/>
                <a:cs typeface="Arial"/>
              </a:rPr>
              <a:t>chì</a:t>
            </a:r>
            <a:r>
              <a:rPr lang="en-US" sz="2800" dirty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Arial"/>
                <a:cs typeface="Arial"/>
              </a:rPr>
              <a:t>dài</a:t>
            </a:r>
            <a:r>
              <a:rPr lang="en-US" sz="2800" dirty="0">
                <a:solidFill>
                  <a:srgbClr val="000000"/>
                </a:solidFill>
                <a:ea typeface="Arial"/>
                <a:cs typeface="Arial"/>
              </a:rPr>
              <a:t> </a:t>
            </a:r>
            <a:endParaRPr lang="en-US" sz="2800" dirty="0"/>
          </a:p>
          <a:p>
            <a:pPr lvl="0" algn="ctr"/>
            <a:r>
              <a:rPr lang="en-US" sz="2800" dirty="0" err="1">
                <a:solidFill>
                  <a:srgbClr val="000000"/>
                </a:solidFill>
                <a:ea typeface="Arial"/>
                <a:cs typeface="Arial"/>
              </a:rPr>
              <a:t>bao</a:t>
            </a:r>
            <a:r>
              <a:rPr lang="en-US" sz="2800" dirty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Arial"/>
                <a:cs typeface="Arial"/>
              </a:rPr>
              <a:t>nhiêu</a:t>
            </a:r>
            <a:r>
              <a:rPr lang="en-US" sz="2800" dirty="0">
                <a:solidFill>
                  <a:srgbClr val="000000"/>
                </a:solidFill>
                <a:ea typeface="Arial"/>
                <a:cs typeface="Arial"/>
              </a:rPr>
              <a:t>?</a:t>
            </a:r>
            <a:endParaRPr lang="en-US" sz="2800" dirty="0"/>
          </a:p>
        </p:txBody>
      </p:sp>
      <p:sp>
        <p:nvSpPr>
          <p:cNvPr id="3" name="Rounded Rectangular Callout 2"/>
          <p:cNvSpPr/>
          <p:nvPr/>
        </p:nvSpPr>
        <p:spPr>
          <a:xfrm>
            <a:off x="2430264" y="4375800"/>
            <a:ext cx="7266376" cy="1965261"/>
          </a:xfrm>
          <a:prstGeom prst="wedgeRoundRectCallout">
            <a:avLst>
              <a:gd name="adj1" fmla="val -15527"/>
              <a:gd name="adj2" fmla="val -1148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Bút</a:t>
            </a:r>
            <a:r>
              <a:rPr lang="en-US" sz="3600" dirty="0" smtClean="0"/>
              <a:t> </a:t>
            </a:r>
            <a:r>
              <a:rPr lang="en-US" sz="3600" dirty="0" err="1" smtClean="0"/>
              <a:t>chì</a:t>
            </a:r>
            <a:r>
              <a:rPr lang="en-US" sz="3600" dirty="0" smtClean="0"/>
              <a:t> </a:t>
            </a:r>
            <a:r>
              <a:rPr lang="en-US" sz="3600" dirty="0" err="1" smtClean="0"/>
              <a:t>dài</a:t>
            </a:r>
            <a:r>
              <a:rPr lang="en-US" sz="3600" dirty="0" smtClean="0"/>
              <a:t> 10 </a:t>
            </a:r>
            <a:r>
              <a:rPr lang="en-US" sz="3600" dirty="0" err="1" smtClean="0"/>
              <a:t>xăng-ti-mét</a:t>
            </a:r>
            <a:endParaRPr lang="en-US" sz="3600" dirty="0" smtClean="0"/>
          </a:p>
          <a:p>
            <a:pPr algn="ctr"/>
            <a:r>
              <a:rPr lang="en-US" sz="3600" dirty="0" smtClean="0"/>
              <a:t> hay </a:t>
            </a:r>
            <a:r>
              <a:rPr lang="en-US" sz="3600" dirty="0" err="1" smtClean="0"/>
              <a:t>bút</a:t>
            </a:r>
            <a:r>
              <a:rPr lang="en-US" sz="3600" dirty="0" smtClean="0"/>
              <a:t> </a:t>
            </a:r>
            <a:r>
              <a:rPr lang="en-US" sz="3600" dirty="0" err="1" smtClean="0"/>
              <a:t>chì</a:t>
            </a:r>
            <a:r>
              <a:rPr lang="en-US" sz="3600" dirty="0" smtClean="0"/>
              <a:t> </a:t>
            </a:r>
            <a:r>
              <a:rPr lang="en-US" sz="3600" dirty="0" err="1" smtClean="0"/>
              <a:t>dài</a:t>
            </a:r>
            <a:r>
              <a:rPr lang="en-US" sz="3600" dirty="0" smtClean="0"/>
              <a:t> 1 </a:t>
            </a:r>
            <a:r>
              <a:rPr lang="en-US" sz="3600" dirty="0" err="1" smtClean="0"/>
              <a:t>đề</a:t>
            </a:r>
            <a:r>
              <a:rPr lang="en-US" sz="3600" dirty="0" smtClean="0"/>
              <a:t>-xi-</a:t>
            </a:r>
            <a:r>
              <a:rPr lang="en-US" sz="3600" dirty="0" err="1" smtClean="0"/>
              <a:t>mét</a:t>
            </a:r>
            <a:endParaRPr lang="en-US" sz="3600" dirty="0"/>
          </a:p>
        </p:txBody>
      </p:sp>
      <p:sp>
        <p:nvSpPr>
          <p:cNvPr id="23" name="Cloud Callout 22"/>
          <p:cNvSpPr/>
          <p:nvPr/>
        </p:nvSpPr>
        <p:spPr>
          <a:xfrm>
            <a:off x="8699778" y="5263685"/>
            <a:ext cx="3071987" cy="1516779"/>
          </a:xfrm>
          <a:prstGeom prst="cloudCallout">
            <a:avLst>
              <a:gd name="adj1" fmla="val -78565"/>
              <a:gd name="adj2" fmla="val -38218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HS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lấy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nháp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viết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tắt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đơn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vị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đo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đề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-xi-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mét</a:t>
            </a:r>
            <a:endParaRPr lang="en-US" sz="2000" dirty="0"/>
          </a:p>
        </p:txBody>
      </p:sp>
      <p:sp>
        <p:nvSpPr>
          <p:cNvPr id="24" name="Cloud Callout 23"/>
          <p:cNvSpPr/>
          <p:nvPr/>
        </p:nvSpPr>
        <p:spPr>
          <a:xfrm>
            <a:off x="-24834" y="3122378"/>
            <a:ext cx="3071987" cy="1516779"/>
          </a:xfrm>
          <a:prstGeom prst="cloudCallout">
            <a:avLst>
              <a:gd name="adj1" fmla="val -6406"/>
              <a:gd name="adj2" fmla="val 6591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1dm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bằng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bao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nhiêu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cm?</a:t>
            </a:r>
            <a:endParaRPr lang="en-US" sz="2000" dirty="0"/>
          </a:p>
        </p:txBody>
      </p:sp>
      <p:sp>
        <p:nvSpPr>
          <p:cNvPr id="26" name="Cloud Callout 25"/>
          <p:cNvSpPr/>
          <p:nvPr/>
        </p:nvSpPr>
        <p:spPr>
          <a:xfrm>
            <a:off x="3702713" y="3472107"/>
            <a:ext cx="1864641" cy="874301"/>
          </a:xfrm>
          <a:prstGeom prst="cloudCallout">
            <a:avLst>
              <a:gd name="adj1" fmla="val 51452"/>
              <a:gd name="adj2" fmla="val 50813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HS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đọc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endParaRPr lang="en-US" sz="2000" dirty="0"/>
          </a:p>
        </p:txBody>
      </p:sp>
      <p:sp>
        <p:nvSpPr>
          <p:cNvPr id="4" name="Oval Callout 3"/>
          <p:cNvSpPr/>
          <p:nvPr/>
        </p:nvSpPr>
        <p:spPr>
          <a:xfrm>
            <a:off x="197338" y="3005280"/>
            <a:ext cx="3092756" cy="1602639"/>
          </a:xfrm>
          <a:prstGeom prst="wedgeEllipseCallout">
            <a:avLst>
              <a:gd name="adj1" fmla="val -9282"/>
              <a:gd name="adj2" fmla="val 556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Callout 34"/>
          <p:cNvSpPr/>
          <p:nvPr/>
        </p:nvSpPr>
        <p:spPr>
          <a:xfrm>
            <a:off x="5711387" y="3073079"/>
            <a:ext cx="4193845" cy="1196507"/>
          </a:xfrm>
          <a:prstGeom prst="wedgeEllipseCallout">
            <a:avLst>
              <a:gd name="adj1" fmla="val 53764"/>
              <a:gd name="adj2" fmla="val 4791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Callout 36"/>
          <p:cNvSpPr/>
          <p:nvPr/>
        </p:nvSpPr>
        <p:spPr>
          <a:xfrm>
            <a:off x="5770021" y="3035380"/>
            <a:ext cx="3955568" cy="1123438"/>
          </a:xfrm>
          <a:prstGeom prst="wedgeEllipseCallout">
            <a:avLst>
              <a:gd name="adj1" fmla="val 53764"/>
              <a:gd name="adj2" fmla="val 4791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Bút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chì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dài</a:t>
            </a:r>
            <a:r>
              <a:rPr lang="en-US" sz="2800" dirty="0" smtClean="0">
                <a:solidFill>
                  <a:srgbClr val="FF0000"/>
                </a:solidFill>
              </a:rPr>
              <a:t> 10 xăng-ti-mét.</a:t>
            </a:r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25" name="Cloud Callout 24"/>
          <p:cNvSpPr/>
          <p:nvPr/>
        </p:nvSpPr>
        <p:spPr>
          <a:xfrm>
            <a:off x="6537658" y="2859021"/>
            <a:ext cx="3071987" cy="1516779"/>
          </a:xfrm>
          <a:prstGeom prst="cloudCallout">
            <a:avLst>
              <a:gd name="adj1" fmla="val 62597"/>
              <a:gd name="adj2" fmla="val 476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10cm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bằng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bao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nhiêu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dm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?</a:t>
            </a:r>
            <a:endParaRPr lang="en-US" sz="2000" dirty="0"/>
          </a:p>
        </p:txBody>
      </p:sp>
      <p:sp>
        <p:nvSpPr>
          <p:cNvPr id="27" name="Cloud Callout 26"/>
          <p:cNvSpPr/>
          <p:nvPr/>
        </p:nvSpPr>
        <p:spPr>
          <a:xfrm>
            <a:off x="7808310" y="1029449"/>
            <a:ext cx="4022203" cy="2667029"/>
          </a:xfrm>
          <a:prstGeom prst="cloudCallout">
            <a:avLst>
              <a:gd name="adj1" fmla="val 2205"/>
              <a:gd name="adj2" fmla="val 9552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Mai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ướm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thử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gang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tay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dài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đúng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bằng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với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bút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chì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vậy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gang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tay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của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Mai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dài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khoảng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bao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nhiêu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?</a:t>
            </a:r>
            <a:endParaRPr lang="en-US" sz="2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305852" y="4019723"/>
            <a:ext cx="1002451" cy="233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77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4" grpId="0"/>
      <p:bldP spid="2" grpId="0" animBg="1"/>
      <p:bldP spid="2" grpId="1" animBg="1"/>
      <p:bldP spid="3" grpId="0" animBg="1"/>
      <p:bldP spid="3" grpId="1" animBg="1"/>
      <p:bldP spid="23" grpId="0" animBg="1"/>
      <p:bldP spid="23" grpId="1" animBg="1"/>
      <p:bldP spid="24" grpId="0" animBg="1"/>
      <p:bldP spid="24" grpId="1" animBg="1"/>
      <p:bldP spid="26" grpId="0" animBg="1"/>
      <p:bldP spid="26" grpId="1" animBg="1"/>
      <p:bldP spid="4" grpId="0" animBg="1"/>
      <p:bldP spid="35" grpId="0" animBg="1"/>
      <p:bldP spid="37" grpId="0" animBg="1"/>
      <p:bldP spid="37" grpId="1" animBg="1"/>
      <p:bldP spid="25" grpId="0" animBg="1"/>
      <p:bldP spid="25" grpId="1" animBg="1"/>
      <p:bldP spid="27" grpId="0" animBg="1"/>
      <p:bldP spid="2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3" name="Google Shape;4373;p4"/>
          <p:cNvPicPr preferRelativeResize="0"/>
          <p:nvPr/>
        </p:nvPicPr>
        <p:blipFill rotWithShape="1">
          <a:blip r:embed="rId3">
            <a:alphaModFix/>
          </a:blip>
          <a:srcRect b="46143"/>
          <a:stretch/>
        </p:blipFill>
        <p:spPr>
          <a:xfrm>
            <a:off x="1518084" y="976516"/>
            <a:ext cx="9599177" cy="3693459"/>
          </a:xfrm>
          <a:prstGeom prst="rect">
            <a:avLst/>
          </a:prstGeom>
          <a:noFill/>
          <a:ln>
            <a:noFill/>
          </a:ln>
        </p:spPr>
      </p:pic>
      <p:sp>
        <p:nvSpPr>
          <p:cNvPr id="4374" name="Google Shape;4374;p4"/>
          <p:cNvSpPr txBox="1"/>
          <p:nvPr/>
        </p:nvSpPr>
        <p:spPr>
          <a:xfrm>
            <a:off x="2566737" y="453296"/>
            <a:ext cx="120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b)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</a:t>
            </a:r>
            <a:endParaRPr dirty="0"/>
          </a:p>
        </p:txBody>
      </p:sp>
      <p:sp>
        <p:nvSpPr>
          <p:cNvPr id="4375" name="Google Shape;4375;p4"/>
          <p:cNvSpPr/>
          <p:nvPr/>
        </p:nvSpPr>
        <p:spPr>
          <a:xfrm>
            <a:off x="1343892" y="4311926"/>
            <a:ext cx="9634824" cy="21442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một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đơn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vị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đo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độ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viết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m.</a:t>
            </a:r>
            <a:endParaRPr dirty="0"/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m = 10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dm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1 m = 100 cm; 10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dm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1 m; 100 cm = 1m </a:t>
            </a:r>
            <a:endParaRPr dirty="0"/>
          </a:p>
        </p:txBody>
      </p:sp>
      <p:sp>
        <p:nvSpPr>
          <p:cNvPr id="5" name="Cloud Callout 4"/>
          <p:cNvSpPr/>
          <p:nvPr/>
        </p:nvSpPr>
        <p:spPr>
          <a:xfrm>
            <a:off x="2553417" y="4760600"/>
            <a:ext cx="5264885" cy="1648691"/>
          </a:xfrm>
          <a:prstGeom prst="cloudCallout">
            <a:avLst>
              <a:gd name="adj1" fmla="val -30043"/>
              <a:gd name="adj2" fmla="val -71889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 smtClean="0">
                <a:solidFill>
                  <a:srgbClr val="000000"/>
                </a:solidFill>
                <a:ea typeface="Arial"/>
                <a:cs typeface="Arial"/>
              </a:rPr>
              <a:t>Mỗi</a:t>
            </a:r>
            <a:r>
              <a:rPr lang="en-US" sz="28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Arial"/>
                <a:cs typeface="Arial"/>
              </a:rPr>
              <a:t>đoạn</a:t>
            </a:r>
            <a:r>
              <a:rPr lang="en-US" sz="28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Arial"/>
                <a:cs typeface="Arial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Arial"/>
                <a:cs typeface="Arial"/>
              </a:rPr>
              <a:t>thước</a:t>
            </a:r>
            <a:r>
              <a:rPr lang="en-US" sz="2800" dirty="0" smtClean="0">
                <a:solidFill>
                  <a:srgbClr val="000000"/>
                </a:solidFill>
                <a:ea typeface="Arial"/>
                <a:cs typeface="Arial"/>
              </a:rPr>
              <a:t>  </a:t>
            </a:r>
            <a:r>
              <a:rPr lang="en-US" sz="2800" dirty="0" err="1" smtClean="0">
                <a:solidFill>
                  <a:srgbClr val="000000"/>
                </a:solidFill>
                <a:ea typeface="Arial"/>
                <a:cs typeface="Arial"/>
              </a:rPr>
              <a:t>bằng</a:t>
            </a:r>
            <a:r>
              <a:rPr lang="en-US" sz="2800" dirty="0" smtClean="0">
                <a:solidFill>
                  <a:srgbClr val="000000"/>
                </a:solidFill>
                <a:ea typeface="Arial"/>
                <a:cs typeface="Arial"/>
              </a:rPr>
              <a:t> 1 gang </a:t>
            </a:r>
            <a:r>
              <a:rPr lang="en-US" sz="2800" dirty="0" err="1" smtClean="0">
                <a:solidFill>
                  <a:srgbClr val="000000"/>
                </a:solidFill>
                <a:ea typeface="Arial"/>
                <a:cs typeface="Arial"/>
              </a:rPr>
              <a:t>tay</a:t>
            </a:r>
            <a:r>
              <a:rPr lang="en-US" sz="28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Arial"/>
                <a:cs typeface="Arial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a typeface="Arial"/>
                <a:cs typeface="Arial"/>
              </a:rPr>
              <a:t> Mai</a:t>
            </a:r>
            <a:endParaRPr lang="en-US" sz="2800" dirty="0"/>
          </a:p>
        </p:txBody>
      </p:sp>
      <p:sp>
        <p:nvSpPr>
          <p:cNvPr id="6" name="Oval Callout 5"/>
          <p:cNvSpPr/>
          <p:nvPr/>
        </p:nvSpPr>
        <p:spPr>
          <a:xfrm>
            <a:off x="2653569" y="1147694"/>
            <a:ext cx="3352800" cy="1376152"/>
          </a:xfrm>
          <a:prstGeom prst="wedgeEllipseCallout">
            <a:avLst>
              <a:gd name="adj1" fmla="val 30005"/>
              <a:gd name="adj2" fmla="val 486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434044" y="994376"/>
            <a:ext cx="2560111" cy="1781342"/>
          </a:xfrm>
          <a:prstGeom prst="wedgeEllipseCallout">
            <a:avLst>
              <a:gd name="adj1" fmla="val 53764"/>
              <a:gd name="adj2" fmla="val 4791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Thước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Việt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cầm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dài</a:t>
            </a:r>
            <a:r>
              <a:rPr lang="en-US" sz="2800" dirty="0" smtClean="0">
                <a:solidFill>
                  <a:srgbClr val="FF0000"/>
                </a:solidFill>
              </a:rPr>
              <a:t> 10dm</a:t>
            </a:r>
            <a:endParaRPr lang="en-US" dirty="0"/>
          </a:p>
        </p:txBody>
      </p:sp>
      <p:sp>
        <p:nvSpPr>
          <p:cNvPr id="10" name="Oval Callout 9"/>
          <p:cNvSpPr/>
          <p:nvPr/>
        </p:nvSpPr>
        <p:spPr>
          <a:xfrm>
            <a:off x="7141854" y="1333083"/>
            <a:ext cx="2022764" cy="1376152"/>
          </a:xfrm>
          <a:prstGeom prst="wedgeEllipseCallout">
            <a:avLst>
              <a:gd name="adj1" fmla="val 30005"/>
              <a:gd name="adj2" fmla="val 486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Callout 10"/>
          <p:cNvSpPr/>
          <p:nvPr/>
        </p:nvSpPr>
        <p:spPr>
          <a:xfrm>
            <a:off x="2166552" y="5002531"/>
            <a:ext cx="5264885" cy="1648691"/>
          </a:xfrm>
          <a:prstGeom prst="cloudCallout">
            <a:avLst>
              <a:gd name="adj1" fmla="val -4781"/>
              <a:gd name="adj2" fmla="val -8533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 smtClean="0">
                <a:solidFill>
                  <a:srgbClr val="000000"/>
                </a:solidFill>
                <a:cs typeface="Arial"/>
              </a:rPr>
              <a:t>Thước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Arial"/>
              </a:rPr>
              <a:t>bạn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Arial"/>
              </a:rPr>
              <a:t>Việt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Arial"/>
              </a:rPr>
              <a:t>đang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Arial"/>
              </a:rPr>
              <a:t>cầm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Arial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Arial"/>
              </a:rPr>
              <a:t>mấy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Arial"/>
              </a:rPr>
              <a:t>đoạn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Arial"/>
              </a:rPr>
              <a:t>như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Arial"/>
              </a:rPr>
              <a:t>vậy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?</a:t>
            </a:r>
            <a:endParaRPr lang="en-US" sz="2800" dirty="0"/>
          </a:p>
        </p:txBody>
      </p:sp>
      <p:sp>
        <p:nvSpPr>
          <p:cNvPr id="12" name="Cloud Callout 11"/>
          <p:cNvSpPr/>
          <p:nvPr/>
        </p:nvSpPr>
        <p:spPr>
          <a:xfrm>
            <a:off x="2994155" y="4817238"/>
            <a:ext cx="5264885" cy="1648691"/>
          </a:xfrm>
          <a:prstGeom prst="cloudCallout">
            <a:avLst>
              <a:gd name="adj1" fmla="val -4781"/>
              <a:gd name="adj2" fmla="val -8533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 smtClean="0">
                <a:solidFill>
                  <a:srgbClr val="000000"/>
                </a:solidFill>
                <a:cs typeface="Arial"/>
              </a:rPr>
              <a:t>Thước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Arial"/>
              </a:rPr>
              <a:t>bạn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Arial"/>
              </a:rPr>
              <a:t>Việt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Arial"/>
              </a:rPr>
              <a:t>cầm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Arial"/>
              </a:rPr>
              <a:t>dài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Arial"/>
              </a:rPr>
              <a:t>bao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Arial"/>
              </a:rPr>
              <a:t>nhiêu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?</a:t>
            </a:r>
            <a:endParaRPr lang="en-US" sz="2800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3221345" y="4610275"/>
            <a:ext cx="7266376" cy="1591593"/>
          </a:xfrm>
          <a:prstGeom prst="wedgeRoundRectCallout">
            <a:avLst>
              <a:gd name="adj1" fmla="val -17100"/>
              <a:gd name="adj2" fmla="val -934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Thước</a:t>
            </a:r>
            <a:r>
              <a:rPr lang="en-US" sz="3600" dirty="0" smtClean="0"/>
              <a:t> </a:t>
            </a:r>
            <a:r>
              <a:rPr lang="en-US" sz="3600" dirty="0" err="1" smtClean="0"/>
              <a:t>dài</a:t>
            </a:r>
            <a:r>
              <a:rPr lang="en-US" sz="3600" dirty="0" smtClean="0"/>
              <a:t> 10 </a:t>
            </a:r>
            <a:r>
              <a:rPr lang="en-US" sz="3600" dirty="0" err="1" smtClean="0"/>
              <a:t>đề</a:t>
            </a:r>
            <a:r>
              <a:rPr lang="en-US" sz="3600" dirty="0" smtClean="0"/>
              <a:t>-xi-</a:t>
            </a:r>
            <a:r>
              <a:rPr lang="en-US" sz="3600" dirty="0" err="1" smtClean="0"/>
              <a:t>mét</a:t>
            </a:r>
            <a:endParaRPr lang="en-US" sz="3600" dirty="0" smtClean="0"/>
          </a:p>
          <a:p>
            <a:pPr algn="ctr"/>
            <a:r>
              <a:rPr lang="en-US" sz="3600" dirty="0" smtClean="0"/>
              <a:t> hay </a:t>
            </a:r>
            <a:r>
              <a:rPr lang="en-US" sz="3600" dirty="0" err="1" smtClean="0"/>
              <a:t>thước</a:t>
            </a:r>
            <a:r>
              <a:rPr lang="en-US" sz="3600" dirty="0" smtClean="0"/>
              <a:t> </a:t>
            </a:r>
            <a:r>
              <a:rPr lang="en-US" sz="3600" dirty="0" err="1" smtClean="0"/>
              <a:t>dài</a:t>
            </a:r>
            <a:r>
              <a:rPr lang="en-US" sz="3600" dirty="0" smtClean="0"/>
              <a:t> 1 </a:t>
            </a:r>
            <a:r>
              <a:rPr lang="en-US" sz="3600" dirty="0" err="1" smtClean="0"/>
              <a:t>mét</a:t>
            </a:r>
            <a:endParaRPr lang="en-US" sz="3600" dirty="0"/>
          </a:p>
        </p:txBody>
      </p:sp>
      <p:sp>
        <p:nvSpPr>
          <p:cNvPr id="15" name="Cloud Callout 14"/>
          <p:cNvSpPr/>
          <p:nvPr/>
        </p:nvSpPr>
        <p:spPr>
          <a:xfrm>
            <a:off x="8699778" y="5263685"/>
            <a:ext cx="3071987" cy="1516779"/>
          </a:xfrm>
          <a:prstGeom prst="cloudCallout">
            <a:avLst>
              <a:gd name="adj1" fmla="val -78565"/>
              <a:gd name="adj2" fmla="val -38218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HS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lấy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nháp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viết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tắt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đơn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vị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đo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đề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-xi-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mét</a:t>
            </a:r>
            <a:endParaRPr lang="en-US" sz="2000" dirty="0"/>
          </a:p>
        </p:txBody>
      </p:sp>
      <p:sp>
        <p:nvSpPr>
          <p:cNvPr id="19" name="Cloud Callout 18"/>
          <p:cNvSpPr/>
          <p:nvPr/>
        </p:nvSpPr>
        <p:spPr>
          <a:xfrm>
            <a:off x="4754974" y="92353"/>
            <a:ext cx="5264885" cy="1648691"/>
          </a:xfrm>
          <a:prstGeom prst="cloudCallout">
            <a:avLst>
              <a:gd name="adj1" fmla="val -12676"/>
              <a:gd name="adj2" fmla="val 72649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 smtClean="0">
                <a:solidFill>
                  <a:srgbClr val="000000"/>
                </a:solidFill>
                <a:cs typeface="Arial"/>
              </a:rPr>
              <a:t>Vậy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Arial"/>
              </a:rPr>
              <a:t>sải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Arial"/>
              </a:rPr>
              <a:t>tay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Arial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Arial"/>
              </a:rPr>
              <a:t>Việt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Arial"/>
              </a:rPr>
              <a:t>dài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Arial"/>
              </a:rPr>
              <a:t>khoảng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Arial"/>
              </a:rPr>
              <a:t>bao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Arial"/>
              </a:rPr>
              <a:t>nhiêu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?</a:t>
            </a:r>
            <a:endParaRPr lang="en-US" sz="28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3391587" y="2251432"/>
            <a:ext cx="1002451" cy="233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356214" y="1110883"/>
            <a:ext cx="10086109" cy="3171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oogle Shape;4362;p3"/>
          <p:cNvPicPr preferRelativeResize="0"/>
          <p:nvPr/>
        </p:nvPicPr>
        <p:blipFill rotWithShape="1">
          <a:blip r:embed="rId4">
            <a:alphaModFix/>
          </a:blip>
          <a:srcRect t="40555" r="38535" b="39999"/>
          <a:stretch/>
        </p:blipFill>
        <p:spPr>
          <a:xfrm>
            <a:off x="2166552" y="2538208"/>
            <a:ext cx="7779828" cy="160512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loud Callout 16"/>
          <p:cNvSpPr/>
          <p:nvPr/>
        </p:nvSpPr>
        <p:spPr>
          <a:xfrm>
            <a:off x="-24834" y="3122378"/>
            <a:ext cx="3071987" cy="1516779"/>
          </a:xfrm>
          <a:prstGeom prst="cloudCallout">
            <a:avLst>
              <a:gd name="adj1" fmla="val 46812"/>
              <a:gd name="adj2" fmla="val -42785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HS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đổi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các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số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đo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độ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dài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theo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yêu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cầu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.</a:t>
            </a:r>
            <a:endParaRPr lang="en-US" sz="2000" dirty="0"/>
          </a:p>
        </p:txBody>
      </p:sp>
      <p:sp>
        <p:nvSpPr>
          <p:cNvPr id="16" name="Cloud Callout 15"/>
          <p:cNvSpPr/>
          <p:nvPr/>
        </p:nvSpPr>
        <p:spPr>
          <a:xfrm>
            <a:off x="9134698" y="4242244"/>
            <a:ext cx="1864641" cy="874301"/>
          </a:xfrm>
          <a:prstGeom prst="cloudCallout">
            <a:avLst>
              <a:gd name="adj1" fmla="val -71888"/>
              <a:gd name="adj2" fmla="val 15951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HS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đọc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895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4" grpId="0"/>
      <p:bldP spid="5" grpId="0" animBg="1"/>
      <p:bldP spid="5" grpId="1" animBg="1"/>
      <p:bldP spid="6" grpId="0" animBg="1"/>
      <p:bldP spid="7" grpId="0" animBg="1"/>
      <p:bldP spid="7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3" grpId="0" animBg="1"/>
      <p:bldP spid="3" grpId="1" animBg="1"/>
      <p:bldP spid="17" grpId="0" animBg="1"/>
      <p:bldP spid="17" grpId="1" animBg="1"/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75;p4"/>
          <p:cNvSpPr/>
          <p:nvPr/>
        </p:nvSpPr>
        <p:spPr>
          <a:xfrm>
            <a:off x="1427020" y="2206035"/>
            <a:ext cx="9634824" cy="21442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3200" dirty="0">
                <a:solidFill>
                  <a:schemeClr val="dk1"/>
                </a:solidFill>
              </a:rPr>
              <a:t>c</a:t>
            </a:r>
            <a:r>
              <a:rPr lang="en-US" sz="3200" dirty="0" smtClean="0">
                <a:solidFill>
                  <a:schemeClr val="dk1"/>
                </a:solidFill>
                <a:sym typeface="Arial"/>
              </a:rPr>
              <a:t>m, </a:t>
            </a:r>
            <a:r>
              <a:rPr lang="en-US" sz="3200" dirty="0" err="1" smtClean="0">
                <a:solidFill>
                  <a:schemeClr val="dk1"/>
                </a:solidFill>
                <a:sym typeface="Arial"/>
              </a:rPr>
              <a:t>dm</a:t>
            </a:r>
            <a:r>
              <a:rPr lang="en-US" sz="3200" dirty="0" smtClean="0">
                <a:solidFill>
                  <a:schemeClr val="dk1"/>
                </a:solidFill>
                <a:sym typeface="Arial"/>
              </a:rPr>
              <a:t>, m</a:t>
            </a:r>
          </a:p>
          <a:p>
            <a:pPr marL="317500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3600" dirty="0" smtClean="0">
                <a:solidFill>
                  <a:schemeClr val="dk1"/>
                </a:solidFill>
              </a:rPr>
              <a:t>m</a:t>
            </a:r>
            <a:r>
              <a:rPr lang="en-US" sz="3600" dirty="0">
                <a:solidFill>
                  <a:schemeClr val="dk1"/>
                </a:solidFill>
              </a:rPr>
              <a:t>, </a:t>
            </a:r>
            <a:r>
              <a:rPr lang="en-US" sz="3600" dirty="0" err="1">
                <a:solidFill>
                  <a:schemeClr val="dk1"/>
                </a:solidFill>
              </a:rPr>
              <a:t>dm</a:t>
            </a:r>
            <a:r>
              <a:rPr lang="en-US" sz="3600" dirty="0">
                <a:solidFill>
                  <a:schemeClr val="dk1"/>
                </a:solidFill>
              </a:rPr>
              <a:t>, </a:t>
            </a:r>
            <a:r>
              <a:rPr lang="en-US" sz="3600" dirty="0" smtClean="0">
                <a:solidFill>
                  <a:schemeClr val="dk1"/>
                </a:solidFill>
              </a:rPr>
              <a:t>cm</a:t>
            </a:r>
            <a:endParaRPr lang="en-US" sz="3600" dirty="0"/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dirty="0"/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dirty="0"/>
          </a:p>
        </p:txBody>
      </p:sp>
      <p:sp>
        <p:nvSpPr>
          <p:cNvPr id="3" name="Cloud Callout 2"/>
          <p:cNvSpPr/>
          <p:nvPr/>
        </p:nvSpPr>
        <p:spPr>
          <a:xfrm>
            <a:off x="7606145" y="379179"/>
            <a:ext cx="3781445" cy="2211621"/>
          </a:xfrm>
          <a:prstGeom prst="cloudCallout">
            <a:avLst>
              <a:gd name="adj1" fmla="val -73153"/>
              <a:gd name="adj2" fmla="val 33029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err="1" smtClean="0">
                <a:solidFill>
                  <a:srgbClr val="000000"/>
                </a:solidFill>
                <a:cs typeface="Arial"/>
              </a:rPr>
              <a:t>Hãy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cs typeface="Arial"/>
              </a:rPr>
              <a:t>đọc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cs typeface="Arial"/>
              </a:rPr>
              <a:t>các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cs typeface="Arial"/>
              </a:rPr>
              <a:t>đơn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cs typeface="Arial"/>
              </a:rPr>
              <a:t>vị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cs typeface="Arial"/>
              </a:rPr>
              <a:t>đo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cs typeface="Arial"/>
              </a:rPr>
              <a:t>độ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cs typeface="Arial"/>
              </a:rPr>
              <a:t>dài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cs typeface="Arial"/>
              </a:rPr>
              <a:t>từ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cs typeface="Arial"/>
              </a:rPr>
              <a:t>ngắn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cs typeface="Arial"/>
              </a:rPr>
              <a:t>nhất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cs typeface="Arial"/>
              </a:rPr>
              <a:t>đến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cs typeface="Arial"/>
              </a:rPr>
              <a:t>dài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cs typeface="Arial"/>
              </a:rPr>
              <a:t>nhất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cs typeface="Arial"/>
              </a:rPr>
              <a:t>và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cs typeface="Arial"/>
              </a:rPr>
              <a:t>ngược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cs typeface="Arial"/>
              </a:rPr>
              <a:t>lại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.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568390" y="147919"/>
            <a:ext cx="6185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ngày18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0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15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20478" y="3193960"/>
            <a:ext cx="5743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100" dirty="0" smtClean="0">
                <a:ln w="180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HOẠT ĐỘNG</a:t>
            </a:r>
            <a:endParaRPr lang="en-US" sz="4800" b="1" spc="100" dirty="0">
              <a:ln w="18000">
                <a:solidFill>
                  <a:schemeClr val="accent1"/>
                </a:solidFill>
                <a:prstDash val="solid"/>
              </a:ln>
              <a:solidFill>
                <a:schemeClr val="accent1"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64224" y="-53786"/>
            <a:ext cx="6185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ngày18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4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4" name="Google Shape;438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808" y="145611"/>
            <a:ext cx="2325467" cy="1162735"/>
          </a:xfrm>
          <a:prstGeom prst="rect">
            <a:avLst/>
          </a:prstGeom>
          <a:noFill/>
          <a:ln>
            <a:noFill/>
          </a:ln>
        </p:spPr>
      </p:pic>
      <p:sp>
        <p:nvSpPr>
          <p:cNvPr id="4385" name="Google Shape;4385;p6"/>
          <p:cNvSpPr/>
          <p:nvPr/>
        </p:nvSpPr>
        <p:spPr>
          <a:xfrm>
            <a:off x="3367230" y="713408"/>
            <a:ext cx="1034386" cy="523220"/>
          </a:xfrm>
          <a:prstGeom prst="roundRect">
            <a:avLst>
              <a:gd name="adj" fmla="val 16667"/>
            </a:avLst>
          </a:prstGeom>
          <a:solidFill>
            <a:srgbClr val="FFC00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86" name="Google Shape;4386;p6"/>
          <p:cNvGrpSpPr/>
          <p:nvPr/>
        </p:nvGrpSpPr>
        <p:grpSpPr>
          <a:xfrm>
            <a:off x="2749275" y="658544"/>
            <a:ext cx="1960564" cy="570588"/>
            <a:chOff x="1183343" y="1464304"/>
            <a:chExt cx="1960564" cy="570588"/>
          </a:xfrm>
        </p:grpSpPr>
        <p:sp>
          <p:nvSpPr>
            <p:cNvPr id="4387" name="Google Shape;4387;p6"/>
            <p:cNvSpPr txBox="1"/>
            <p:nvPr/>
          </p:nvSpPr>
          <p:spPr>
            <a:xfrm>
              <a:off x="1874949" y="1483842"/>
              <a:ext cx="126895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?</a:t>
              </a:r>
              <a:endParaRPr dirty="0"/>
            </a:p>
          </p:txBody>
        </p:sp>
        <p:sp>
          <p:nvSpPr>
            <p:cNvPr id="4388" name="Google Shape;4388;p6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4389" name="Google Shape;4389;p6"/>
          <p:cNvGrpSpPr/>
          <p:nvPr/>
        </p:nvGrpSpPr>
        <p:grpSpPr>
          <a:xfrm>
            <a:off x="672148" y="1402320"/>
            <a:ext cx="10350817" cy="594936"/>
            <a:chOff x="666857" y="1498114"/>
            <a:chExt cx="10350817" cy="594936"/>
          </a:xfrm>
        </p:grpSpPr>
        <p:sp>
          <p:nvSpPr>
            <p:cNvPr id="4390" name="Google Shape;4390;p6"/>
            <p:cNvSpPr txBox="1"/>
            <p:nvPr/>
          </p:nvSpPr>
          <p:spPr>
            <a:xfrm>
              <a:off x="666857" y="1498114"/>
              <a:ext cx="6623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a) </a:t>
              </a:r>
              <a:endParaRPr/>
            </a:p>
          </p:txBody>
        </p:sp>
        <p:sp>
          <p:nvSpPr>
            <p:cNvPr id="4391" name="Google Shape;4391;p6"/>
            <p:cNvSpPr txBox="1"/>
            <p:nvPr/>
          </p:nvSpPr>
          <p:spPr>
            <a:xfrm>
              <a:off x="1234227" y="1631385"/>
              <a:ext cx="9783447" cy="461665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2" name="Google Shape;4392;p6"/>
          <p:cNvGrpSpPr/>
          <p:nvPr/>
        </p:nvGrpSpPr>
        <p:grpSpPr>
          <a:xfrm>
            <a:off x="2353056" y="2078841"/>
            <a:ext cx="9180576" cy="1508984"/>
            <a:chOff x="2353056" y="2078841"/>
            <a:chExt cx="9180576" cy="1508984"/>
          </a:xfrm>
        </p:grpSpPr>
        <p:sp>
          <p:nvSpPr>
            <p:cNvPr id="4393" name="Google Shape;4393;p6"/>
            <p:cNvSpPr txBox="1"/>
            <p:nvPr/>
          </p:nvSpPr>
          <p:spPr>
            <a:xfrm>
              <a:off x="2353056" y="2078841"/>
              <a:ext cx="9180576" cy="1455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</a:t>
              </a:r>
              <a:r>
                <a:rPr lang="en-US" sz="24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dm</a:t>
              </a:r>
              <a:r>
                <a:rPr lang="en-US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=          cm; 	        1 m =          </a:t>
              </a:r>
              <a:r>
                <a:rPr lang="en-US" sz="24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dm</a:t>
              </a:r>
              <a:r>
                <a:rPr lang="en-US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; 	 1 m =          cm</a:t>
              </a:r>
              <a:endParaRPr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 </a:t>
              </a:r>
              <a:r>
                <a:rPr lang="en-US" sz="24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dm</a:t>
              </a:r>
              <a:r>
                <a:rPr lang="en-US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=          cm; 	        5 m =          </a:t>
              </a:r>
              <a:r>
                <a:rPr lang="en-US" sz="24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dm</a:t>
              </a:r>
              <a:r>
                <a:rPr lang="en-US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; 	 3 m =          cm</a:t>
              </a:r>
              <a:endParaRPr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4" name="Google Shape;4394;p6"/>
            <p:cNvSpPr/>
            <p:nvPr/>
          </p:nvSpPr>
          <p:spPr>
            <a:xfrm>
              <a:off x="3459258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4395" name="Google Shape;4395;p6"/>
            <p:cNvSpPr/>
            <p:nvPr/>
          </p:nvSpPr>
          <p:spPr>
            <a:xfrm>
              <a:off x="3459258" y="298619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4396" name="Google Shape;4396;p6"/>
            <p:cNvSpPr/>
            <p:nvPr/>
          </p:nvSpPr>
          <p:spPr>
            <a:xfrm>
              <a:off x="6709484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4397" name="Google Shape;4397;p6"/>
            <p:cNvSpPr/>
            <p:nvPr/>
          </p:nvSpPr>
          <p:spPr>
            <a:xfrm>
              <a:off x="6709484" y="300094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4398" name="Google Shape;4398;p6"/>
            <p:cNvSpPr/>
            <p:nvPr/>
          </p:nvSpPr>
          <p:spPr>
            <a:xfrm>
              <a:off x="9751563" y="2214445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4399" name="Google Shape;4399;p6"/>
            <p:cNvSpPr/>
            <p:nvPr/>
          </p:nvSpPr>
          <p:spPr>
            <a:xfrm>
              <a:off x="9751563" y="299885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grpSp>
        <p:nvGrpSpPr>
          <p:cNvPr id="4400" name="Google Shape;4400;p6"/>
          <p:cNvGrpSpPr/>
          <p:nvPr/>
        </p:nvGrpSpPr>
        <p:grpSpPr>
          <a:xfrm>
            <a:off x="666857" y="3998526"/>
            <a:ext cx="10350817" cy="594936"/>
            <a:chOff x="666857" y="1498114"/>
            <a:chExt cx="10350817" cy="594936"/>
          </a:xfrm>
        </p:grpSpPr>
        <p:sp>
          <p:nvSpPr>
            <p:cNvPr id="4401" name="Google Shape;4401;p6"/>
            <p:cNvSpPr txBox="1"/>
            <p:nvPr/>
          </p:nvSpPr>
          <p:spPr>
            <a:xfrm>
              <a:off x="666857" y="1498114"/>
              <a:ext cx="6623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b) </a:t>
              </a:r>
              <a:endParaRPr/>
            </a:p>
          </p:txBody>
        </p:sp>
        <p:sp>
          <p:nvSpPr>
            <p:cNvPr id="4402" name="Google Shape;4402;p6"/>
            <p:cNvSpPr txBox="1"/>
            <p:nvPr/>
          </p:nvSpPr>
          <p:spPr>
            <a:xfrm>
              <a:off x="1234227" y="1631385"/>
              <a:ext cx="9783447" cy="461665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03" name="Google Shape;4403;p6"/>
          <p:cNvGrpSpPr/>
          <p:nvPr/>
        </p:nvGrpSpPr>
        <p:grpSpPr>
          <a:xfrm>
            <a:off x="2353056" y="4579253"/>
            <a:ext cx="9180576" cy="1508984"/>
            <a:chOff x="2353056" y="2078841"/>
            <a:chExt cx="9180576" cy="1508984"/>
          </a:xfrm>
        </p:grpSpPr>
        <p:sp>
          <p:nvSpPr>
            <p:cNvPr id="4404" name="Google Shape;4404;p6"/>
            <p:cNvSpPr txBox="1"/>
            <p:nvPr/>
          </p:nvSpPr>
          <p:spPr>
            <a:xfrm>
              <a:off x="2353056" y="2078841"/>
              <a:ext cx="9180576" cy="1455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30 cm =           </a:t>
              </a:r>
              <a:r>
                <a:rPr lang="en-US" sz="24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dm</a:t>
              </a:r>
              <a:r>
                <a:rPr lang="en-US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; 	        50 cm =           </a:t>
              </a:r>
              <a:r>
                <a:rPr lang="en-US" sz="24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dm</a:t>
              </a:r>
              <a:r>
                <a:rPr lang="en-US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; 		</a:t>
              </a:r>
              <a:endParaRPr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40 </a:t>
              </a:r>
              <a:r>
                <a:rPr lang="en-US" sz="24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dm</a:t>
              </a:r>
              <a:r>
                <a:rPr lang="en-US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=           m; 	        20 </a:t>
              </a:r>
              <a:r>
                <a:rPr lang="en-US" sz="24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dm</a:t>
              </a:r>
              <a:r>
                <a:rPr lang="en-US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=           m; 		</a:t>
              </a:r>
              <a:endParaRPr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5" name="Google Shape;4405;p6"/>
            <p:cNvSpPr/>
            <p:nvPr/>
          </p:nvSpPr>
          <p:spPr>
            <a:xfrm>
              <a:off x="3636235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4406" name="Google Shape;4406;p6"/>
            <p:cNvSpPr/>
            <p:nvPr/>
          </p:nvSpPr>
          <p:spPr>
            <a:xfrm>
              <a:off x="3636235" y="298619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4407" name="Google Shape;4407;p6"/>
            <p:cNvSpPr/>
            <p:nvPr/>
          </p:nvSpPr>
          <p:spPr>
            <a:xfrm>
              <a:off x="7063442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4408" name="Google Shape;4408;p6"/>
            <p:cNvSpPr/>
            <p:nvPr/>
          </p:nvSpPr>
          <p:spPr>
            <a:xfrm>
              <a:off x="7063442" y="300094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sp>
        <p:nvSpPr>
          <p:cNvPr id="4409" name="Google Shape;4409;p6"/>
          <p:cNvSpPr txBox="1"/>
          <p:nvPr/>
        </p:nvSpPr>
        <p:spPr>
          <a:xfrm>
            <a:off x="3523408" y="2260958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4410" name="Google Shape;4410;p6"/>
          <p:cNvSpPr txBox="1"/>
          <p:nvPr/>
        </p:nvSpPr>
        <p:spPr>
          <a:xfrm>
            <a:off x="3528328" y="3018032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endParaRPr/>
          </a:p>
        </p:txBody>
      </p:sp>
      <p:sp>
        <p:nvSpPr>
          <p:cNvPr id="4411" name="Google Shape;4411;p6"/>
          <p:cNvSpPr txBox="1"/>
          <p:nvPr/>
        </p:nvSpPr>
        <p:spPr>
          <a:xfrm>
            <a:off x="6784906" y="2278896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4412" name="Google Shape;4412;p6"/>
          <p:cNvSpPr txBox="1"/>
          <p:nvPr/>
        </p:nvSpPr>
        <p:spPr>
          <a:xfrm>
            <a:off x="6804574" y="3035970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endParaRPr/>
          </a:p>
        </p:txBody>
      </p:sp>
      <p:sp>
        <p:nvSpPr>
          <p:cNvPr id="4413" name="Google Shape;4413;p6"/>
          <p:cNvSpPr txBox="1"/>
          <p:nvPr/>
        </p:nvSpPr>
        <p:spPr>
          <a:xfrm>
            <a:off x="9735997" y="2247864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/>
          </a:p>
        </p:txBody>
      </p:sp>
      <p:sp>
        <p:nvSpPr>
          <p:cNvPr id="4414" name="Google Shape;4414;p6"/>
          <p:cNvSpPr txBox="1"/>
          <p:nvPr/>
        </p:nvSpPr>
        <p:spPr>
          <a:xfrm>
            <a:off x="9726169" y="3034434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300</a:t>
            </a:r>
            <a:endParaRPr/>
          </a:p>
        </p:txBody>
      </p:sp>
      <p:sp>
        <p:nvSpPr>
          <p:cNvPr id="4415" name="Google Shape;4415;p6"/>
          <p:cNvSpPr txBox="1"/>
          <p:nvPr/>
        </p:nvSpPr>
        <p:spPr>
          <a:xfrm>
            <a:off x="3827959" y="4772632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4416" name="Google Shape;4416;p6"/>
          <p:cNvSpPr txBox="1"/>
          <p:nvPr/>
        </p:nvSpPr>
        <p:spPr>
          <a:xfrm>
            <a:off x="3818131" y="5529706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4417" name="Google Shape;4417;p6"/>
          <p:cNvSpPr txBox="1"/>
          <p:nvPr/>
        </p:nvSpPr>
        <p:spPr>
          <a:xfrm>
            <a:off x="7245430" y="4776236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4418" name="Google Shape;4418;p6"/>
          <p:cNvSpPr txBox="1"/>
          <p:nvPr/>
        </p:nvSpPr>
        <p:spPr>
          <a:xfrm>
            <a:off x="7235602" y="5533310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37" name="Cloud Callout 36"/>
          <p:cNvSpPr/>
          <p:nvPr/>
        </p:nvSpPr>
        <p:spPr>
          <a:xfrm>
            <a:off x="8864457" y="480421"/>
            <a:ext cx="1864641" cy="874301"/>
          </a:xfrm>
          <a:prstGeom prst="cloudCallout">
            <a:avLst>
              <a:gd name="adj1" fmla="val -71888"/>
              <a:gd name="adj2" fmla="val 15951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Nêu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yêu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cầu</a:t>
            </a:r>
            <a:endParaRPr lang="en-US" sz="2000" dirty="0"/>
          </a:p>
        </p:txBody>
      </p:sp>
      <p:sp>
        <p:nvSpPr>
          <p:cNvPr id="39" name="Google Shape;4391;p6"/>
          <p:cNvSpPr txBox="1"/>
          <p:nvPr/>
        </p:nvSpPr>
        <p:spPr>
          <a:xfrm>
            <a:off x="1329218" y="1535591"/>
            <a:ext cx="1023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Mẫu</a:t>
            </a:r>
            <a:r>
              <a:rPr lang="en-US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Cloud Callout 40"/>
          <p:cNvSpPr/>
          <p:nvPr/>
        </p:nvSpPr>
        <p:spPr>
          <a:xfrm>
            <a:off x="6342209" y="343438"/>
            <a:ext cx="2375268" cy="1132471"/>
          </a:xfrm>
          <a:prstGeom prst="cloudCallout">
            <a:avLst>
              <a:gd name="adj1" fmla="val -71888"/>
              <a:gd name="adj2" fmla="val 15951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Nhận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xét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đơn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vị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chuyển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đổi</a:t>
            </a:r>
            <a:endParaRPr lang="en-US" sz="2000" dirty="0"/>
          </a:p>
        </p:txBody>
      </p:sp>
      <p:sp>
        <p:nvSpPr>
          <p:cNvPr id="42" name="Google Shape;4391;p6"/>
          <p:cNvSpPr txBox="1"/>
          <p:nvPr/>
        </p:nvSpPr>
        <p:spPr>
          <a:xfrm>
            <a:off x="2403384" y="1551545"/>
            <a:ext cx="2111748" cy="461624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dm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20 </a:t>
            </a:r>
            <a:r>
              <a:rPr lang="en-US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cm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53056" y="2094754"/>
            <a:ext cx="2579162" cy="1655973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646654" y="2094754"/>
            <a:ext cx="2579162" cy="1655973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667332" y="2081508"/>
            <a:ext cx="2579162" cy="1655973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Google Shape;4391;p6"/>
          <p:cNvSpPr txBox="1"/>
          <p:nvPr/>
        </p:nvSpPr>
        <p:spPr>
          <a:xfrm>
            <a:off x="5748700" y="1535611"/>
            <a:ext cx="2111748" cy="461624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</a:rPr>
              <a:t>3 </a:t>
            </a:r>
            <a:r>
              <a:rPr lang="en-US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 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</a:t>
            </a:r>
            <a:r>
              <a:rPr lang="en-US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 </a:t>
            </a:r>
            <a:r>
              <a:rPr lang="en-US" sz="2400" dirty="0" err="1">
                <a:solidFill>
                  <a:schemeClr val="dk1"/>
                </a:solidFill>
              </a:rPr>
              <a:t>d</a:t>
            </a:r>
            <a:r>
              <a:rPr lang="en-US" sz="24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4391;p6"/>
          <p:cNvSpPr txBox="1"/>
          <p:nvPr/>
        </p:nvSpPr>
        <p:spPr>
          <a:xfrm>
            <a:off x="8680123" y="1524524"/>
            <a:ext cx="2111748" cy="461624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m 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</a:t>
            </a:r>
            <a:r>
              <a:rPr lang="en-US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 cm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Rounded Rectangular Callout 51"/>
          <p:cNvSpPr/>
          <p:nvPr/>
        </p:nvSpPr>
        <p:spPr>
          <a:xfrm>
            <a:off x="1329218" y="4013326"/>
            <a:ext cx="8631993" cy="946971"/>
          </a:xfrm>
          <a:prstGeom prst="wedgeRoundRectCallout">
            <a:avLst>
              <a:gd name="adj1" fmla="val -21140"/>
              <a:gd name="adj2" fmla="val -9029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Đổi</a:t>
            </a:r>
            <a:r>
              <a:rPr lang="en-US" sz="2000" dirty="0" smtClean="0"/>
              <a:t> </a:t>
            </a:r>
            <a:r>
              <a:rPr lang="en-US" sz="2000" dirty="0" err="1" smtClean="0"/>
              <a:t>xuôi</a:t>
            </a:r>
            <a:r>
              <a:rPr lang="en-US" sz="2000" dirty="0" smtClean="0"/>
              <a:t>: </a:t>
            </a:r>
            <a:r>
              <a:rPr lang="en-US" sz="2000" dirty="0" err="1" smtClean="0"/>
              <a:t>Đổi</a:t>
            </a:r>
            <a:r>
              <a:rPr lang="en-US" sz="2000" dirty="0" smtClean="0"/>
              <a:t> </a:t>
            </a:r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/>
              <a:t>đơn</a:t>
            </a:r>
            <a:r>
              <a:rPr lang="en-US" sz="2000" dirty="0" smtClean="0"/>
              <a:t> </a:t>
            </a:r>
            <a:r>
              <a:rPr lang="en-US" sz="2000" dirty="0" err="1" smtClean="0"/>
              <a:t>vị</a:t>
            </a:r>
            <a:r>
              <a:rPr lang="en-US" sz="2000" dirty="0" smtClean="0"/>
              <a:t> </a:t>
            </a:r>
            <a:r>
              <a:rPr lang="en-US" sz="2000" dirty="0" err="1" smtClean="0"/>
              <a:t>dài</a:t>
            </a:r>
            <a:r>
              <a:rPr lang="en-US" sz="2000" dirty="0" smtClean="0"/>
              <a:t> </a:t>
            </a:r>
            <a:r>
              <a:rPr lang="en-US" sz="2000" dirty="0" err="1" smtClean="0"/>
              <a:t>hơn</a:t>
            </a:r>
            <a:r>
              <a:rPr lang="en-US" sz="2000" dirty="0" smtClean="0"/>
              <a:t> (</a:t>
            </a:r>
            <a:r>
              <a:rPr lang="en-US" sz="2000" dirty="0" err="1" smtClean="0"/>
              <a:t>dm</a:t>
            </a:r>
            <a:r>
              <a:rPr lang="en-US" sz="2000" dirty="0" smtClean="0"/>
              <a:t>) sang </a:t>
            </a:r>
            <a:r>
              <a:rPr lang="en-US" sz="2000" dirty="0" err="1" smtClean="0"/>
              <a:t>đơn</a:t>
            </a:r>
            <a:r>
              <a:rPr lang="en-US" sz="2000" dirty="0" smtClean="0"/>
              <a:t> </a:t>
            </a:r>
            <a:r>
              <a:rPr lang="en-US" sz="2000" dirty="0" err="1" smtClean="0"/>
              <a:t>vị</a:t>
            </a:r>
            <a:r>
              <a:rPr lang="en-US" sz="2000" dirty="0" smtClean="0"/>
              <a:t> </a:t>
            </a:r>
            <a:r>
              <a:rPr lang="en-US" sz="2000" dirty="0" err="1" smtClean="0"/>
              <a:t>ngắn</a:t>
            </a:r>
            <a:r>
              <a:rPr lang="en-US" sz="2000" dirty="0" smtClean="0"/>
              <a:t> </a:t>
            </a:r>
            <a:r>
              <a:rPr lang="en-US" sz="2000" dirty="0" err="1" smtClean="0"/>
              <a:t>hơn</a:t>
            </a:r>
            <a:r>
              <a:rPr lang="en-US" sz="2000" dirty="0" smtClean="0"/>
              <a:t> (cm) </a:t>
            </a:r>
            <a:r>
              <a:rPr lang="en-US" sz="2000" dirty="0" err="1" smtClean="0"/>
              <a:t>liền</a:t>
            </a:r>
            <a:r>
              <a:rPr lang="en-US" sz="2000" dirty="0" smtClean="0"/>
              <a:t> </a:t>
            </a:r>
            <a:r>
              <a:rPr lang="en-US" sz="2000" dirty="0" err="1" smtClean="0"/>
              <a:t>kề</a:t>
            </a:r>
            <a:endParaRPr lang="en-US" sz="2000" dirty="0" smtClean="0"/>
          </a:p>
          <a:p>
            <a:pPr algn="ctr"/>
            <a:r>
              <a:rPr lang="en-US" sz="2000" dirty="0" smtClean="0"/>
              <a:t>1dm = 10cm</a:t>
            </a:r>
            <a:endParaRPr lang="en-US" sz="2000" dirty="0"/>
          </a:p>
        </p:txBody>
      </p:sp>
      <p:sp>
        <p:nvSpPr>
          <p:cNvPr id="56" name="Rounded Rectangular Callout 55"/>
          <p:cNvSpPr/>
          <p:nvPr/>
        </p:nvSpPr>
        <p:spPr>
          <a:xfrm>
            <a:off x="1273515" y="4044902"/>
            <a:ext cx="8950370" cy="946971"/>
          </a:xfrm>
          <a:prstGeom prst="wedgeRoundRectCallout">
            <a:avLst>
              <a:gd name="adj1" fmla="val 14491"/>
              <a:gd name="adj2" fmla="val -8005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Đổi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xuôi</a:t>
            </a:r>
            <a:r>
              <a:rPr lang="en-US" sz="2000" b="1" dirty="0" smtClean="0">
                <a:solidFill>
                  <a:schemeClr val="tx1"/>
                </a:solidFill>
              </a:rPr>
              <a:t>: </a:t>
            </a:r>
            <a:r>
              <a:rPr lang="en-US" sz="2000" b="1" dirty="0" err="1" smtClean="0">
                <a:solidFill>
                  <a:schemeClr val="tx1"/>
                </a:solidFill>
              </a:rPr>
              <a:t>Đổi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từ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đơn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vị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dài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hơn</a:t>
            </a:r>
            <a:r>
              <a:rPr lang="en-US" sz="2000" b="1" dirty="0" smtClean="0">
                <a:solidFill>
                  <a:schemeClr val="tx1"/>
                </a:solidFill>
              </a:rPr>
              <a:t> (m) sang </a:t>
            </a:r>
            <a:r>
              <a:rPr lang="en-US" sz="2000" b="1" dirty="0" err="1" smtClean="0">
                <a:solidFill>
                  <a:schemeClr val="tx1"/>
                </a:solidFill>
              </a:rPr>
              <a:t>đơn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vị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ngắn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hơn</a:t>
            </a:r>
            <a:r>
              <a:rPr lang="en-US" sz="2000" b="1" dirty="0" smtClean="0">
                <a:solidFill>
                  <a:schemeClr val="tx1"/>
                </a:solidFill>
              </a:rPr>
              <a:t> (</a:t>
            </a:r>
            <a:r>
              <a:rPr lang="en-US" sz="2000" b="1" dirty="0" err="1" smtClean="0">
                <a:solidFill>
                  <a:schemeClr val="tx1"/>
                </a:solidFill>
              </a:rPr>
              <a:t>dm</a:t>
            </a:r>
            <a:r>
              <a:rPr lang="en-US" sz="2000" b="1" dirty="0" smtClean="0">
                <a:solidFill>
                  <a:schemeClr val="tx1"/>
                </a:solidFill>
              </a:rPr>
              <a:t>) </a:t>
            </a:r>
            <a:r>
              <a:rPr lang="en-US" sz="2000" b="1" dirty="0" err="1" smtClean="0">
                <a:solidFill>
                  <a:schemeClr val="tx1"/>
                </a:solidFill>
              </a:rPr>
              <a:t>liền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kề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1m = 10dm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7" name="Rounded Rectangular Callout 56"/>
          <p:cNvSpPr/>
          <p:nvPr/>
        </p:nvSpPr>
        <p:spPr>
          <a:xfrm>
            <a:off x="1825256" y="4190449"/>
            <a:ext cx="9250399" cy="1307550"/>
          </a:xfrm>
          <a:prstGeom prst="wedgeRoundRectCallout">
            <a:avLst>
              <a:gd name="adj1" fmla="val 35095"/>
              <a:gd name="adj2" fmla="val -84445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FFFF00"/>
                </a:solidFill>
              </a:rPr>
              <a:t>Đổi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xuôi</a:t>
            </a:r>
            <a:r>
              <a:rPr lang="en-US" sz="2000" dirty="0" smtClean="0">
                <a:solidFill>
                  <a:srgbClr val="FFFF00"/>
                </a:solidFill>
              </a:rPr>
              <a:t>: </a:t>
            </a:r>
            <a:r>
              <a:rPr lang="en-US" sz="2000" dirty="0" err="1" smtClean="0">
                <a:solidFill>
                  <a:srgbClr val="FFFF00"/>
                </a:solidFill>
              </a:rPr>
              <a:t>Đổi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từ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đơn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vị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dài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hơn</a:t>
            </a:r>
            <a:r>
              <a:rPr lang="en-US" sz="2000" dirty="0" smtClean="0">
                <a:solidFill>
                  <a:srgbClr val="FFFF00"/>
                </a:solidFill>
              </a:rPr>
              <a:t> (m) sang </a:t>
            </a:r>
            <a:r>
              <a:rPr lang="en-US" sz="2000" dirty="0" err="1" smtClean="0">
                <a:solidFill>
                  <a:srgbClr val="FFFF00"/>
                </a:solidFill>
              </a:rPr>
              <a:t>đơn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vị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ngắn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hơn</a:t>
            </a:r>
            <a:r>
              <a:rPr lang="en-US" sz="2000" dirty="0" smtClean="0">
                <a:solidFill>
                  <a:srgbClr val="FFFF00"/>
                </a:solidFill>
              </a:rPr>
              <a:t> (cm), </a:t>
            </a:r>
            <a:r>
              <a:rPr lang="en-US" sz="2000" dirty="0" err="1" smtClean="0">
                <a:solidFill>
                  <a:srgbClr val="FFFF00"/>
                </a:solidFill>
              </a:rPr>
              <a:t>không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liền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kề</a:t>
            </a:r>
            <a:endParaRPr lang="en-US" sz="2000" dirty="0" smtClean="0">
              <a:solidFill>
                <a:srgbClr val="FFFF00"/>
              </a:solidFill>
            </a:endParaRP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1m = 10dm = 100cm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=&gt;1m = 100cm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58" name="Cloud Callout 57"/>
          <p:cNvSpPr/>
          <p:nvPr/>
        </p:nvSpPr>
        <p:spPr>
          <a:xfrm>
            <a:off x="9459448" y="4936533"/>
            <a:ext cx="2375268" cy="1132471"/>
          </a:xfrm>
          <a:prstGeom prst="cloudCallout">
            <a:avLst>
              <a:gd name="adj1" fmla="val -63722"/>
              <a:gd name="adj2" fmla="val -851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Nhận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xét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đơn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vị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chuyển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đổi</a:t>
            </a:r>
            <a:endParaRPr lang="en-US" sz="2000" dirty="0"/>
          </a:p>
        </p:txBody>
      </p:sp>
      <p:sp>
        <p:nvSpPr>
          <p:cNvPr id="59" name="Rectangle 58"/>
          <p:cNvSpPr/>
          <p:nvPr/>
        </p:nvSpPr>
        <p:spPr>
          <a:xfrm>
            <a:off x="2288331" y="4729593"/>
            <a:ext cx="6379001" cy="703042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Google Shape;4391;p6"/>
          <p:cNvSpPr txBox="1"/>
          <p:nvPr/>
        </p:nvSpPr>
        <p:spPr>
          <a:xfrm>
            <a:off x="1234227" y="4161587"/>
            <a:ext cx="1023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Mẫu</a:t>
            </a:r>
            <a:r>
              <a:rPr lang="en-US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4391;p6"/>
          <p:cNvSpPr txBox="1"/>
          <p:nvPr/>
        </p:nvSpPr>
        <p:spPr>
          <a:xfrm>
            <a:off x="2541400" y="4154867"/>
            <a:ext cx="2111748" cy="461624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20cm 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</a:t>
            </a:r>
            <a:r>
              <a:rPr lang="en-US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-US" sz="2400" dirty="0" err="1">
                <a:solidFill>
                  <a:schemeClr val="dk1"/>
                </a:solidFill>
              </a:rPr>
              <a:t>d</a:t>
            </a:r>
            <a:r>
              <a:rPr lang="en-US" sz="24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4391;p6"/>
          <p:cNvSpPr txBox="1"/>
          <p:nvPr/>
        </p:nvSpPr>
        <p:spPr>
          <a:xfrm>
            <a:off x="6021740" y="4154867"/>
            <a:ext cx="2645592" cy="461624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30dm = 3 </a:t>
            </a:r>
            <a:r>
              <a:rPr lang="en-US" sz="24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dm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Rounded Rectangular Callout 62"/>
          <p:cNvSpPr/>
          <p:nvPr/>
        </p:nvSpPr>
        <p:spPr>
          <a:xfrm>
            <a:off x="1119570" y="2931616"/>
            <a:ext cx="8631993" cy="946971"/>
          </a:xfrm>
          <a:prstGeom prst="wedgeRoundRectCallout">
            <a:avLst>
              <a:gd name="adj1" fmla="val -20017"/>
              <a:gd name="adj2" fmla="val 9111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Đổi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ngược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: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Đổi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từ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đơn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vị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ngắn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hơn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(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m) sang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đơn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vị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dài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hơn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(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dm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)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liền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kề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10cm = 1dm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288331" y="5501353"/>
            <a:ext cx="6379001" cy="788612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ular Callout 64"/>
          <p:cNvSpPr/>
          <p:nvPr/>
        </p:nvSpPr>
        <p:spPr>
          <a:xfrm>
            <a:off x="2026212" y="4205118"/>
            <a:ext cx="8631993" cy="946971"/>
          </a:xfrm>
          <a:prstGeom prst="wedgeRoundRectCallout">
            <a:avLst>
              <a:gd name="adj1" fmla="val -7016"/>
              <a:gd name="adj2" fmla="val 838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Đổi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ngược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: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Đổi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từ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đơn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vị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ngắn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hơn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(</a:t>
            </a:r>
            <a:r>
              <a:rPr lang="en-US" sz="2000" dirty="0">
                <a:solidFill>
                  <a:srgbClr val="FFFFFF"/>
                </a:solidFill>
                <a:latin typeface="Arial"/>
              </a:rPr>
              <a:t>d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m) sang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đơn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vị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dài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hơn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(m)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liền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kề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10dm = 1m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6" name="Cloud Callout 65"/>
          <p:cNvSpPr/>
          <p:nvPr/>
        </p:nvSpPr>
        <p:spPr>
          <a:xfrm>
            <a:off x="9400324" y="5028142"/>
            <a:ext cx="2375268" cy="1132471"/>
          </a:xfrm>
          <a:prstGeom prst="cloudCallout">
            <a:avLst>
              <a:gd name="adj1" fmla="val -40974"/>
              <a:gd name="adj2" fmla="val -64793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Làm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SGK - 66</a:t>
            </a:r>
            <a:endParaRPr lang="en-US" sz="2000" dirty="0"/>
          </a:p>
        </p:txBody>
      </p:sp>
      <p:sp>
        <p:nvSpPr>
          <p:cNvPr id="67" name="Cloud Callout 66"/>
          <p:cNvSpPr/>
          <p:nvPr/>
        </p:nvSpPr>
        <p:spPr>
          <a:xfrm>
            <a:off x="9736673" y="114073"/>
            <a:ext cx="2375268" cy="1132471"/>
          </a:xfrm>
          <a:prstGeom prst="cloudCallout">
            <a:avLst>
              <a:gd name="adj1" fmla="val -54389"/>
              <a:gd name="adj2" fmla="val 31855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Nêu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kết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quả</a:t>
            </a:r>
            <a:endParaRPr lang="en-US" sz="2000" dirty="0"/>
          </a:p>
        </p:txBody>
      </p:sp>
      <p:sp>
        <p:nvSpPr>
          <p:cNvPr id="68" name="Cloud Callout 67"/>
          <p:cNvSpPr/>
          <p:nvPr/>
        </p:nvSpPr>
        <p:spPr>
          <a:xfrm>
            <a:off x="9426393" y="5247676"/>
            <a:ext cx="2375268" cy="1132471"/>
          </a:xfrm>
          <a:prstGeom prst="cloudCallout">
            <a:avLst>
              <a:gd name="adj1" fmla="val -40974"/>
              <a:gd name="adj2" fmla="val -64793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Bài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củng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cố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kiến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thức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gì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273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"/>
                            </p:stCondLst>
                            <p:childTnLst>
                              <p:par>
                                <p:cTn id="2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9" grpId="0" animBg="1"/>
      <p:bldP spid="41" grpId="0" animBg="1"/>
      <p:bldP spid="41" grpId="1" animBg="1"/>
      <p:bldP spid="42" grpId="0" animBg="1"/>
      <p:bldP spid="2" grpId="0" animBg="1"/>
      <p:bldP spid="46" grpId="0" animBg="1"/>
      <p:bldP spid="47" grpId="0" animBg="1"/>
      <p:bldP spid="53" grpId="0" animBg="1"/>
      <p:bldP spid="54" grpId="0" animBg="1"/>
      <p:bldP spid="52" grpId="0" animBg="1"/>
      <p:bldP spid="52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1" grpId="0" animBg="1"/>
      <p:bldP spid="62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" name="Google Shape;4423;p7"/>
          <p:cNvSpPr/>
          <p:nvPr/>
        </p:nvSpPr>
        <p:spPr>
          <a:xfrm>
            <a:off x="7683910" y="1784555"/>
            <a:ext cx="3569111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Phòng học lớp Mai dài</a:t>
            </a:r>
            <a:endParaRPr/>
          </a:p>
        </p:txBody>
      </p:sp>
      <p:sp>
        <p:nvSpPr>
          <p:cNvPr id="4424" name="Google Shape;4424;p7"/>
          <p:cNvSpPr/>
          <p:nvPr/>
        </p:nvSpPr>
        <p:spPr>
          <a:xfrm>
            <a:off x="7969049" y="4020886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m</a:t>
            </a:r>
            <a:endParaRPr/>
          </a:p>
        </p:txBody>
      </p:sp>
      <p:cxnSp>
        <p:nvCxnSpPr>
          <p:cNvPr id="4425" name="Google Shape;4425;p7"/>
          <p:cNvCxnSpPr>
            <a:endCxn id="4424" idx="0"/>
          </p:cNvCxnSpPr>
          <p:nvPr/>
        </p:nvCxnSpPr>
        <p:spPr>
          <a:xfrm flipH="1">
            <a:off x="9023559" y="2875786"/>
            <a:ext cx="454800" cy="1145100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426" name="Google Shape;4426;p7"/>
          <p:cNvGrpSpPr/>
          <p:nvPr/>
        </p:nvGrpSpPr>
        <p:grpSpPr>
          <a:xfrm>
            <a:off x="861482" y="555304"/>
            <a:ext cx="6615950" cy="570588"/>
            <a:chOff x="1183343" y="1464304"/>
            <a:chExt cx="6615950" cy="570588"/>
          </a:xfrm>
        </p:grpSpPr>
        <p:sp>
          <p:nvSpPr>
            <p:cNvPr id="4427" name="Google Shape;4427;p7"/>
            <p:cNvSpPr txBox="1"/>
            <p:nvPr/>
          </p:nvSpPr>
          <p:spPr>
            <a:xfrm>
              <a:off x="1819586" y="1511671"/>
              <a:ext cx="59797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Chọn độ dài thích hợp (Theo mẫu): </a:t>
              </a:r>
              <a:endParaRPr/>
            </a:p>
          </p:txBody>
        </p:sp>
        <p:sp>
          <p:nvSpPr>
            <p:cNvPr id="4428" name="Google Shape;4428;p7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sp>
        <p:nvSpPr>
          <p:cNvPr id="4429" name="Google Shape;4429;p7"/>
          <p:cNvSpPr/>
          <p:nvPr/>
        </p:nvSpPr>
        <p:spPr>
          <a:xfrm>
            <a:off x="766917" y="1784555"/>
            <a:ext cx="3303639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Bàn học của Mai dài</a:t>
            </a:r>
            <a:endParaRPr/>
          </a:p>
        </p:txBody>
      </p:sp>
      <p:sp>
        <p:nvSpPr>
          <p:cNvPr id="4430" name="Google Shape;4430;p7"/>
          <p:cNvSpPr/>
          <p:nvPr/>
        </p:nvSpPr>
        <p:spPr>
          <a:xfrm>
            <a:off x="4541593" y="1784555"/>
            <a:ext cx="2730280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Cái bút chì dài</a:t>
            </a:r>
            <a:endParaRPr/>
          </a:p>
        </p:txBody>
      </p:sp>
      <p:sp>
        <p:nvSpPr>
          <p:cNvPr id="4431" name="Google Shape;4431;p7"/>
          <p:cNvSpPr/>
          <p:nvPr/>
        </p:nvSpPr>
        <p:spPr>
          <a:xfrm>
            <a:off x="1582909" y="4020885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cm</a:t>
            </a:r>
            <a:endParaRPr/>
          </a:p>
        </p:txBody>
      </p:sp>
      <p:sp>
        <p:nvSpPr>
          <p:cNvPr id="4432" name="Google Shape;4432;p7"/>
          <p:cNvSpPr/>
          <p:nvPr/>
        </p:nvSpPr>
        <p:spPr>
          <a:xfrm>
            <a:off x="4852223" y="4020887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dm</a:t>
            </a:r>
            <a:endParaRPr/>
          </a:p>
        </p:txBody>
      </p:sp>
      <p:cxnSp>
        <p:nvCxnSpPr>
          <p:cNvPr id="4433" name="Google Shape;4433;p7"/>
          <p:cNvCxnSpPr>
            <a:stCxn id="4430" idx="2"/>
            <a:endCxn id="4431" idx="0"/>
          </p:cNvCxnSpPr>
          <p:nvPr/>
        </p:nvCxnSpPr>
        <p:spPr>
          <a:xfrm rot="5400000">
            <a:off x="3699483" y="1813785"/>
            <a:ext cx="1145100" cy="3269400"/>
          </a:xfrm>
          <a:prstGeom prst="curvedConnector3">
            <a:avLst>
              <a:gd name="adj1" fmla="val 60297"/>
            </a:avLst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34" name="Google Shape;4434;p7"/>
          <p:cNvCxnSpPr>
            <a:stCxn id="4429" idx="2"/>
            <a:endCxn id="4432" idx="0"/>
          </p:cNvCxnSpPr>
          <p:nvPr/>
        </p:nvCxnSpPr>
        <p:spPr>
          <a:xfrm rot="-5400000" flipH="1">
            <a:off x="3590236" y="1704435"/>
            <a:ext cx="1145100" cy="3488100"/>
          </a:xfrm>
          <a:prstGeom prst="curvedConnector3">
            <a:avLst>
              <a:gd name="adj1" fmla="val 82192"/>
            </a:avLst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435" name="Google Shape;443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64529" y="4238473"/>
            <a:ext cx="1689123" cy="22803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loud Callout 14"/>
          <p:cNvSpPr/>
          <p:nvPr/>
        </p:nvSpPr>
        <p:spPr>
          <a:xfrm>
            <a:off x="8305589" y="555304"/>
            <a:ext cx="1864641" cy="874301"/>
          </a:xfrm>
          <a:prstGeom prst="cloudCallout">
            <a:avLst>
              <a:gd name="adj1" fmla="val -71888"/>
              <a:gd name="adj2" fmla="val 15951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Nêu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yêu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cầu</a:t>
            </a:r>
            <a:endParaRPr lang="en-US" sz="2000" dirty="0"/>
          </a:p>
        </p:txBody>
      </p:sp>
      <p:sp>
        <p:nvSpPr>
          <p:cNvPr id="17" name="Cloud Callout 16"/>
          <p:cNvSpPr/>
          <p:nvPr/>
        </p:nvSpPr>
        <p:spPr>
          <a:xfrm>
            <a:off x="9250959" y="570274"/>
            <a:ext cx="2073933" cy="874301"/>
          </a:xfrm>
          <a:prstGeom prst="cloudCallout">
            <a:avLst>
              <a:gd name="adj1" fmla="val -71888"/>
              <a:gd name="adj2" fmla="val 15951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Làm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SGK - 66</a:t>
            </a:r>
            <a:endParaRPr lang="en-US" sz="2000" dirty="0"/>
          </a:p>
        </p:txBody>
      </p:sp>
      <p:sp>
        <p:nvSpPr>
          <p:cNvPr id="16" name="Cloud Callout 15"/>
          <p:cNvSpPr/>
          <p:nvPr/>
        </p:nvSpPr>
        <p:spPr>
          <a:xfrm>
            <a:off x="8740332" y="495811"/>
            <a:ext cx="2375268" cy="1132471"/>
          </a:xfrm>
          <a:prstGeom prst="cloudCallout">
            <a:avLst>
              <a:gd name="adj1" fmla="val -54389"/>
              <a:gd name="adj2" fmla="val 31855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Nêu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kết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quả</a:t>
            </a:r>
            <a:endParaRPr lang="en-US" sz="2000" dirty="0"/>
          </a:p>
        </p:txBody>
      </p:sp>
      <p:sp>
        <p:nvSpPr>
          <p:cNvPr id="18" name="Cloud Callout 17"/>
          <p:cNvSpPr/>
          <p:nvPr/>
        </p:nvSpPr>
        <p:spPr>
          <a:xfrm>
            <a:off x="8890434" y="422017"/>
            <a:ext cx="2375268" cy="1206265"/>
          </a:xfrm>
          <a:prstGeom prst="cloudCallout">
            <a:avLst>
              <a:gd name="adj1" fmla="val -54389"/>
              <a:gd name="adj2" fmla="val 31855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Bài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củng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cố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kiến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thức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gì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7404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16" grpId="0" animBg="1"/>
      <p:bldP spid="16" grpId="1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0" name="Google Shape;444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2455" y="860877"/>
            <a:ext cx="10551561" cy="46938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41" name="Google Shape;4441;p8"/>
          <p:cNvGrpSpPr/>
          <p:nvPr/>
        </p:nvGrpSpPr>
        <p:grpSpPr>
          <a:xfrm>
            <a:off x="861482" y="378325"/>
            <a:ext cx="6615950" cy="570588"/>
            <a:chOff x="1183343" y="1464304"/>
            <a:chExt cx="6615950" cy="570588"/>
          </a:xfrm>
        </p:grpSpPr>
        <p:sp>
          <p:nvSpPr>
            <p:cNvPr id="4442" name="Google Shape;4442;p8"/>
            <p:cNvSpPr txBox="1"/>
            <p:nvPr/>
          </p:nvSpPr>
          <p:spPr>
            <a:xfrm>
              <a:off x="1819586" y="1511671"/>
              <a:ext cx="59797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Bạn nào nói đúng? </a:t>
              </a:r>
              <a:endParaRPr/>
            </a:p>
          </p:txBody>
        </p:sp>
        <p:sp>
          <p:nvSpPr>
            <p:cNvPr id="4443" name="Google Shape;4443;p8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sp>
        <p:nvSpPr>
          <p:cNvPr id="4444" name="Google Shape;4444;p8"/>
          <p:cNvSpPr txBox="1"/>
          <p:nvPr/>
        </p:nvSpPr>
        <p:spPr>
          <a:xfrm>
            <a:off x="582455" y="5771336"/>
            <a:ext cx="471713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🡪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Rô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bốt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Mai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nói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đúng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sp>
        <p:nvSpPr>
          <p:cNvPr id="4445" name="Google Shape;4445;p8"/>
          <p:cNvSpPr txBox="1"/>
          <p:nvPr/>
        </p:nvSpPr>
        <p:spPr>
          <a:xfrm>
            <a:off x="5299588" y="5771336"/>
            <a:ext cx="603081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( 2 sải tay khoảng 2m; 2m = 200cm) </a:t>
            </a:r>
            <a:endParaRPr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6368307" y="226468"/>
            <a:ext cx="1864641" cy="874301"/>
          </a:xfrm>
          <a:prstGeom prst="cloudCallout">
            <a:avLst>
              <a:gd name="adj1" fmla="val -71888"/>
              <a:gd name="adj2" fmla="val 15951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Nêu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yêu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cầu</a:t>
            </a:r>
            <a:endParaRPr lang="en-US" sz="2000" dirty="0"/>
          </a:p>
        </p:txBody>
      </p:sp>
      <p:sp>
        <p:nvSpPr>
          <p:cNvPr id="9" name="Cloud Callout 8"/>
          <p:cNvSpPr/>
          <p:nvPr/>
        </p:nvSpPr>
        <p:spPr>
          <a:xfrm>
            <a:off x="6368307" y="231129"/>
            <a:ext cx="2073933" cy="874301"/>
          </a:xfrm>
          <a:prstGeom prst="cloudCallout">
            <a:avLst>
              <a:gd name="adj1" fmla="val -71888"/>
              <a:gd name="adj2" fmla="val 15951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Làm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SGK - 66</a:t>
            </a:r>
            <a:endParaRPr lang="en-US" sz="2000" dirty="0"/>
          </a:p>
        </p:txBody>
      </p:sp>
      <p:sp>
        <p:nvSpPr>
          <p:cNvPr id="10" name="Cloud Callout 9"/>
          <p:cNvSpPr/>
          <p:nvPr/>
        </p:nvSpPr>
        <p:spPr>
          <a:xfrm>
            <a:off x="6112993" y="186315"/>
            <a:ext cx="2375268" cy="1132471"/>
          </a:xfrm>
          <a:prstGeom prst="cloudCallout">
            <a:avLst>
              <a:gd name="adj1" fmla="val -54389"/>
              <a:gd name="adj2" fmla="val 31855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Nêu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kết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quả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và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giải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thích</a:t>
            </a:r>
            <a:endParaRPr lang="en-US" sz="2000" dirty="0"/>
          </a:p>
        </p:txBody>
      </p:sp>
      <p:sp>
        <p:nvSpPr>
          <p:cNvPr id="11" name="Cloud Callout 10"/>
          <p:cNvSpPr/>
          <p:nvPr/>
        </p:nvSpPr>
        <p:spPr>
          <a:xfrm>
            <a:off x="6217639" y="149418"/>
            <a:ext cx="2375268" cy="1206265"/>
          </a:xfrm>
          <a:prstGeom prst="cloudCallout">
            <a:avLst>
              <a:gd name="adj1" fmla="val -54389"/>
              <a:gd name="adj2" fmla="val 31855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Bài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củng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cố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kiến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thức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/>
                <a:cs typeface="Arial"/>
              </a:rPr>
              <a:t>gì</a:t>
            </a:r>
            <a:r>
              <a:rPr lang="en-US" sz="2000" dirty="0" smtClean="0">
                <a:solidFill>
                  <a:srgbClr val="000000"/>
                </a:solidFill>
                <a:ea typeface="Arial"/>
                <a:cs typeface="Arial"/>
              </a:rPr>
              <a:t>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2439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0" y="1295400"/>
            <a:ext cx="2133600" cy="1981200"/>
          </a:xfrm>
          <a:prstGeom prst="actionButtonHome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defRPr/>
            </a:pPr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defRPr/>
            </a:pPr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3251" name="WordArt 3"/>
          <p:cNvSpPr>
            <a:spLocks noChangeArrowheads="1" noChangeShapeType="1" noTextEdit="1"/>
          </p:cNvSpPr>
          <p:nvPr/>
        </p:nvSpPr>
        <p:spPr bwMode="auto">
          <a:xfrm>
            <a:off x="711200" y="228600"/>
            <a:ext cx="10871200" cy="1066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vi-VN" sz="3600" b="1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Trò chơi : Tìm nhà cho các con vật  </a:t>
            </a:r>
            <a:endParaRPr lang="en-US" sz="3600" b="1" kern="1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3252" name="AutoShape 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438400" y="1295400"/>
            <a:ext cx="2133600" cy="1981200"/>
          </a:xfrm>
          <a:prstGeom prst="actionButtonHome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3253" name="AutoShape 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978400" y="1295400"/>
            <a:ext cx="2133600" cy="1981200"/>
          </a:xfrm>
          <a:prstGeom prst="actionButtonHome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3254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416800" y="1295400"/>
            <a:ext cx="2133600" cy="1981200"/>
          </a:xfrm>
          <a:prstGeom prst="actionButtonHom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3255" name="AutoShape 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9855200" y="1295400"/>
            <a:ext cx="2133600" cy="1981200"/>
          </a:xfrm>
          <a:prstGeom prst="actionButtonHome">
            <a:avLst/>
          </a:prstGeom>
          <a:gradFill rotWithShape="1">
            <a:gsLst>
              <a:gs pos="0">
                <a:srgbClr val="CF92CF"/>
              </a:gs>
              <a:gs pos="50000">
                <a:srgbClr val="E0BEE0"/>
              </a:gs>
              <a:gs pos="100000">
                <a:srgbClr val="EFE0E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953000" y="4933950"/>
            <a:ext cx="2057400" cy="1898650"/>
            <a:chOff x="2430" y="2880"/>
            <a:chExt cx="930" cy="1247"/>
          </a:xfrm>
        </p:grpSpPr>
        <p:pic>
          <p:nvPicPr>
            <p:cNvPr id="13341" name="Picture 9" descr="ôncn g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2880"/>
              <a:ext cx="912" cy="1159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42" name="Text Box 10"/>
            <p:cNvSpPr txBox="1">
              <a:spLocks noChangeArrowheads="1"/>
            </p:cNvSpPr>
            <p:nvPr/>
          </p:nvSpPr>
          <p:spPr bwMode="auto">
            <a:xfrm>
              <a:off x="2430" y="3662"/>
              <a:ext cx="475" cy="465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000" b="1" dirty="0" smtClean="0">
                  <a:solidFill>
                    <a:srgbClr val="FF0000"/>
                  </a:solidFill>
                  <a:latin typeface="Times New Roman" pitchFamily="18" charset="0"/>
                </a:rPr>
                <a:t>  80</a:t>
              </a:r>
              <a:endParaRPr lang="en-US" sz="40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3321" name="AutoShape 11" descr="2Q=="/>
          <p:cNvSpPr>
            <a:spLocks noChangeAspect="1" noChangeArrowheads="1"/>
          </p:cNvSpPr>
          <p:nvPr/>
        </p:nvSpPr>
        <p:spPr bwMode="auto">
          <a:xfrm>
            <a:off x="4451351" y="2500314"/>
            <a:ext cx="32893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AutoShape 12" descr="2Q=="/>
          <p:cNvSpPr>
            <a:spLocks noChangeAspect="1" noChangeArrowheads="1"/>
          </p:cNvSpPr>
          <p:nvPr/>
        </p:nvSpPr>
        <p:spPr bwMode="auto">
          <a:xfrm>
            <a:off x="4451351" y="2500314"/>
            <a:ext cx="32893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561168" y="4953000"/>
            <a:ext cx="2010833" cy="1836738"/>
            <a:chOff x="1163" y="3120"/>
            <a:chExt cx="1050" cy="1205"/>
          </a:xfrm>
        </p:grpSpPr>
        <p:pic>
          <p:nvPicPr>
            <p:cNvPr id="13339" name="Picture 14" descr="cho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120"/>
              <a:ext cx="960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40" name="Text Box 15"/>
            <p:cNvSpPr txBox="1">
              <a:spLocks noChangeArrowheads="1"/>
            </p:cNvSpPr>
            <p:nvPr/>
          </p:nvSpPr>
          <p:spPr bwMode="auto">
            <a:xfrm>
              <a:off x="1163" y="3861"/>
              <a:ext cx="1050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000" dirty="0" smtClean="0">
                  <a:solidFill>
                    <a:srgbClr val="FF0000"/>
                  </a:solidFill>
                </a:rPr>
                <a:t>   </a:t>
              </a:r>
              <a:r>
                <a:rPr lang="en-US" sz="4000" b="1" dirty="0" smtClean="0">
                  <a:solidFill>
                    <a:srgbClr val="FF0000"/>
                  </a:solidFill>
                </a:rPr>
                <a:t>600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7518401" y="4876801"/>
            <a:ext cx="1860551" cy="1901825"/>
            <a:chOff x="3552" y="3072"/>
            <a:chExt cx="928" cy="1198"/>
          </a:xfrm>
        </p:grpSpPr>
        <p:pic>
          <p:nvPicPr>
            <p:cNvPr id="13337" name="il_fi" descr="1293633027_149860425_1-mua-ban-tho-thit-tho-con-tho-giong-tp-can-tho-ben-tr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3072"/>
              <a:ext cx="91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8" name="Text Box 18"/>
            <p:cNvSpPr txBox="1">
              <a:spLocks noChangeArrowheads="1"/>
            </p:cNvSpPr>
            <p:nvPr/>
          </p:nvSpPr>
          <p:spPr bwMode="auto">
            <a:xfrm>
              <a:off x="3800" y="3824"/>
              <a:ext cx="680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000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smtClean="0">
                  <a:solidFill>
                    <a:srgbClr val="FF0000"/>
                  </a:solidFill>
                </a:rPr>
                <a:t>4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9882717" y="4953000"/>
            <a:ext cx="1902883" cy="1868488"/>
            <a:chOff x="4670" y="3120"/>
            <a:chExt cx="946" cy="1226"/>
          </a:xfrm>
        </p:grpSpPr>
        <p:pic>
          <p:nvPicPr>
            <p:cNvPr id="13335" name="Picture 20" descr="ANd9GcSxKV0qU3FKlouCDm5qLW3apc4NarqL8H0dsP0oH8DkJJFTFffHuWtzYT5STQ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3120"/>
              <a:ext cx="91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6" name="Text Box 21"/>
            <p:cNvSpPr txBox="1">
              <a:spLocks noChangeArrowheads="1"/>
            </p:cNvSpPr>
            <p:nvPr/>
          </p:nvSpPr>
          <p:spPr bwMode="auto">
            <a:xfrm>
              <a:off x="4670" y="3882"/>
              <a:ext cx="94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000" dirty="0" smtClean="0">
                  <a:solidFill>
                    <a:srgbClr val="FF0000"/>
                  </a:solidFill>
                </a:rPr>
                <a:t> </a:t>
              </a:r>
              <a:r>
                <a:rPr lang="vi-VN" sz="4000" b="1" dirty="0" smtClean="0">
                  <a:solidFill>
                    <a:srgbClr val="FF0000"/>
                  </a:solidFill>
                </a:rPr>
                <a:t>7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203200" y="4953001"/>
            <a:ext cx="2082800" cy="1825625"/>
            <a:chOff x="144" y="3120"/>
            <a:chExt cx="1039" cy="1203"/>
          </a:xfrm>
        </p:grpSpPr>
        <p:pic>
          <p:nvPicPr>
            <p:cNvPr id="13333" name="Picture 23" descr="chim-bo-cau-khat-nuoc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120"/>
              <a:ext cx="91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4" name="Text Box 24"/>
            <p:cNvSpPr txBox="1">
              <a:spLocks noChangeArrowheads="1"/>
            </p:cNvSpPr>
            <p:nvPr/>
          </p:nvSpPr>
          <p:spPr bwMode="auto">
            <a:xfrm>
              <a:off x="613" y="3857"/>
              <a:ext cx="570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000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smtClean="0">
                  <a:solidFill>
                    <a:srgbClr val="FF0000"/>
                  </a:solidFill>
                </a:rPr>
                <a:t>90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3273" name="Text Box 25"/>
          <p:cNvSpPr txBox="1">
            <a:spLocks noChangeArrowheads="1"/>
          </p:cNvSpPr>
          <p:nvPr/>
        </p:nvSpPr>
        <p:spPr bwMode="auto">
          <a:xfrm>
            <a:off x="1" y="3319464"/>
            <a:ext cx="228599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vi-VN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dm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= … cm 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3274" name="Text Box 26"/>
          <p:cNvSpPr txBox="1">
            <a:spLocks noChangeArrowheads="1"/>
          </p:cNvSpPr>
          <p:nvPr/>
        </p:nvSpPr>
        <p:spPr bwMode="auto">
          <a:xfrm>
            <a:off x="2540000" y="3327400"/>
            <a:ext cx="2032000" cy="5238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 m =…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dm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75" name="Text Box 27"/>
          <p:cNvSpPr txBox="1">
            <a:spLocks noChangeArrowheads="1"/>
          </p:cNvSpPr>
          <p:nvPr/>
        </p:nvSpPr>
        <p:spPr bwMode="auto">
          <a:xfrm>
            <a:off x="4953000" y="3320473"/>
            <a:ext cx="2204028" cy="52322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70 cm = …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dm</a:t>
            </a:r>
            <a:r>
              <a:rPr lang="vi-V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76" name="Text Box 28"/>
          <p:cNvSpPr txBox="1">
            <a:spLocks noChangeArrowheads="1"/>
          </p:cNvSpPr>
          <p:nvPr/>
        </p:nvSpPr>
        <p:spPr bwMode="auto">
          <a:xfrm>
            <a:off x="7416800" y="3306764"/>
            <a:ext cx="2108200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28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 m = …cm</a:t>
            </a:r>
            <a:endParaRPr lang="en-US" sz="28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77" name="Text Box 29"/>
          <p:cNvSpPr txBox="1">
            <a:spLocks noChangeArrowheads="1"/>
          </p:cNvSpPr>
          <p:nvPr/>
        </p:nvSpPr>
        <p:spPr bwMode="auto">
          <a:xfrm>
            <a:off x="9855201" y="3306764"/>
            <a:ext cx="2146300" cy="523875"/>
          </a:xfrm>
          <a:prstGeom prst="rect">
            <a:avLst/>
          </a:prstGeom>
          <a:gradFill flip="none" rotWithShape="1">
            <a:gsLst>
              <a:gs pos="0">
                <a:srgbClr val="990099">
                  <a:tint val="66000"/>
                  <a:satMod val="160000"/>
                </a:srgbClr>
              </a:gs>
              <a:gs pos="50000">
                <a:srgbClr val="990099">
                  <a:tint val="44500"/>
                  <a:satMod val="160000"/>
                </a:srgbClr>
              </a:gs>
              <a:gs pos="100000">
                <a:srgbClr val="990099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 </a:t>
            </a:r>
            <a:r>
              <a:rPr lang="en-US" sz="28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dm</a:t>
            </a:r>
            <a:r>
              <a:rPr lang="en-US" sz="28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=… m</a:t>
            </a:r>
            <a:endParaRPr lang="en-US" sz="28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332" name="Rectangle 30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101600" algn="ctr">
            <a:solidFill>
              <a:srgbClr val="CC00FF"/>
            </a:solidFill>
            <a:miter lim="800000"/>
            <a:headEnd/>
            <a:tailEnd/>
          </a:ln>
          <a:effectLst>
            <a:outerShdw dist="35921" dir="2700000" algn="ctr" rotWithShape="0">
              <a:srgbClr val="99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1372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3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3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3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3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anim calcmode="discrete" valueType="str">
                                      <p:cBhvr override="childStyle">
                                        <p:cTn id="72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62428E-7 L -0.40833 -0.5149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17" y="-257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0"/>
                                    </p:cond>
                                  </p:endCondLst>
                                  <p:childTnLst>
                                    <p:anim calcmode="discrete" valueType="str">
                                      <p:cBhvr override="childStyle">
                                        <p:cTn id="81" dur="2000" fill="hold"/>
                                        <p:tgtEl>
                                          <p:spTgt spid="5325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9306E-6 L 0.19584 -0.51607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-258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9"/>
                                    </p:cond>
                                  </p:endCondLst>
                                  <p:childTnLst>
                                    <p:anim calcmode="discrete" valueType="str">
                                      <p:cBhvr override="childStyle">
                                        <p:cTn id="90" dur="2000" fill="hold"/>
                                        <p:tgtEl>
                                          <p:spTgt spid="5325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39306E-6 L -0.39167 -0.5160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-258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8"/>
                                    </p:cond>
                                  </p:endCondLst>
                                  <p:childTnLst>
                                    <p:anim calcmode="discrete" valueType="str">
                                      <p:cBhvr override="childStyle">
                                        <p:cTn id="99" dur="2000" fill="hold"/>
                                        <p:tgtEl>
                                          <p:spTgt spid="5325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04046E-6 L 0.40417 -0.51329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8" y="-256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7"/>
                                    </p:cond>
                                  </p:endCondLst>
                                  <p:childTnLst>
                                    <p:anim calcmode="discrete" valueType="str">
                                      <p:cBhvr override="childStyle">
                                        <p:cTn id="108" dur="2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79191E-6 L 0.20833 -0.51052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25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3250" grpId="0" animBg="1"/>
      <p:bldP spid="53250" grpId="1" animBg="1"/>
      <p:bldP spid="53251" grpId="0" animBg="1"/>
      <p:bldP spid="53252" grpId="0" animBg="1"/>
      <p:bldP spid="53252" grpId="1"/>
      <p:bldP spid="53253" grpId="0"/>
      <p:bldP spid="53253" grpId="1" animBg="1"/>
      <p:bldP spid="53254" grpId="0"/>
      <p:bldP spid="53254" grpId="1" animBg="1"/>
      <p:bldP spid="53255" grpId="0" animBg="1"/>
      <p:bldP spid="53255" grpId="1" animBg="1"/>
      <p:bldP spid="53273" grpId="0" animBg="1"/>
      <p:bldP spid="53274" grpId="0" animBg="1"/>
      <p:bldP spid="53275" grpId="0" animBg="1"/>
      <p:bldP spid="53276" grpId="0" animBg="1"/>
      <p:bldP spid="5327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Slide Number Placeholder 2">
            <a:extLst>
              <a:ext uri="{FF2B5EF4-FFF2-40B4-BE49-F238E27FC236}">
                <a16:creationId xmlns:a16="http://schemas.microsoft.com/office/drawing/2014/main" xmlns="" id="{EB5568A0-BC76-4172-8259-7B02A5872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5B5422-173A-4BBE-9E00-09CB5C8D4EE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50784" y="1960276"/>
            <a:ext cx="629776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 smtClean="0">
                <a:ln w="11430">
                  <a:solidFill>
                    <a:schemeClr val="bg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KHỞI ĐỘNG</a:t>
            </a:r>
            <a:endParaRPr lang="en-US" sz="7200" b="1" dirty="0">
              <a:ln w="11430">
                <a:solidFill>
                  <a:schemeClr val="bg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73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8"/>
          <p:cNvSpPr>
            <a:spLocks noChangeArrowheads="1"/>
          </p:cNvSpPr>
          <p:nvPr/>
        </p:nvSpPr>
        <p:spPr bwMode="auto">
          <a:xfrm>
            <a:off x="101600" y="73025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altLang="vi-VN" sz="2400"/>
          </a:p>
        </p:txBody>
      </p:sp>
      <p:pic>
        <p:nvPicPr>
          <p:cNvPr id="14339" name="Picture 7" descr="untitled h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368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7" descr="untitled h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5105400"/>
            <a:ext cx="1981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 descr="untitled h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200" y="0"/>
            <a:ext cx="1981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" descr="untitled h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334000"/>
            <a:ext cx="23368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5" descr="526426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1" y="1676400"/>
            <a:ext cx="20637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4"/>
          <p:cNvSpPr>
            <a:spLocks noChangeArrowheads="1" noChangeShapeType="1" noTextEdit="1"/>
          </p:cNvSpPr>
          <p:nvPr/>
        </p:nvSpPr>
        <p:spPr bwMode="auto">
          <a:xfrm>
            <a:off x="3920562" y="2151530"/>
            <a:ext cx="4318000" cy="609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2800" kern="10" dirty="0" err="1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HP001 4H"/>
              </a:rPr>
              <a:t>Củng</a:t>
            </a:r>
            <a:r>
              <a:rPr lang="en-US" sz="2800" kern="10" dirty="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HP001 4H"/>
              </a:rPr>
              <a:t> </a:t>
            </a:r>
            <a:r>
              <a:rPr lang="en-US" sz="2800" kern="10" dirty="0" err="1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HP001 4H"/>
              </a:rPr>
              <a:t>cố</a:t>
            </a:r>
            <a:r>
              <a:rPr lang="en-US" sz="2800" kern="10" dirty="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HP001 4H"/>
              </a:rPr>
              <a:t> - </a:t>
            </a:r>
            <a:r>
              <a:rPr lang="en-US" sz="2800" kern="10" dirty="0" err="1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HP001 4H"/>
              </a:rPr>
              <a:t>Dặn</a:t>
            </a:r>
            <a:r>
              <a:rPr lang="en-US" sz="2800" kern="10" dirty="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HP001 4H"/>
              </a:rPr>
              <a:t> </a:t>
            </a:r>
            <a:r>
              <a:rPr lang="en-US" sz="2800" kern="10" dirty="0" err="1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HP001 4H"/>
              </a:rPr>
              <a:t>dò</a:t>
            </a:r>
            <a:endParaRPr lang="en-US" sz="2800" kern="10" dirty="0">
              <a:ln w="9525">
                <a:solidFill>
                  <a:srgbClr val="CC33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HP001 4H"/>
            </a:endParaRPr>
          </a:p>
        </p:txBody>
      </p:sp>
      <p:sp>
        <p:nvSpPr>
          <p:cNvPr id="20493" name="Text Box 20"/>
          <p:cNvSpPr txBox="1">
            <a:spLocks noChangeArrowheads="1"/>
          </p:cNvSpPr>
          <p:nvPr/>
        </p:nvSpPr>
        <p:spPr bwMode="auto">
          <a:xfrm>
            <a:off x="2876551" y="3048000"/>
            <a:ext cx="8331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vi-VN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altLang="vi-VN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vi-VN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vi-VN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altLang="vi-VN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vi-VN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altLang="vi-VN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vi-VN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vi-VN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2844800" y="4235450"/>
            <a:ext cx="8331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vi-VN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2/ </a:t>
            </a:r>
            <a:r>
              <a:rPr lang="en-US" altLang="vi-VN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vi-VN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vi-VN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vi-VN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vi-VN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vi-VN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endParaRPr lang="en-US" altLang="vi-VN" sz="36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2691" y="914401"/>
            <a:ext cx="223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64224" y="215154"/>
            <a:ext cx="6185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ngày18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626C7D9-3E11-9A48-89F9-23A31E5514C7}"/>
              </a:ext>
            </a:extLst>
          </p:cNvPr>
          <p:cNvSpPr txBox="1"/>
          <p:nvPr/>
        </p:nvSpPr>
        <p:spPr>
          <a:xfrm>
            <a:off x="3568142" y="860912"/>
            <a:ext cx="8298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 err="1" smtClean="0">
                <a:solidFill>
                  <a:srgbClr val="FF0000"/>
                </a:solidFill>
                <a:latin typeface="HP001 4 hàng" panose="020B0603050302020204" pitchFamily="34" charset="77"/>
                <a:ea typeface="+mn-ea"/>
                <a:cs typeface="+mn-cs"/>
              </a:rPr>
              <a:t>Đề</a:t>
            </a:r>
            <a:r>
              <a:rPr lang="en-US" sz="4000" b="1" kern="1200" dirty="0" smtClean="0">
                <a:solidFill>
                  <a:srgbClr val="FF0000"/>
                </a:solidFill>
                <a:latin typeface="HP001 4 hàng" panose="020B0603050302020204" pitchFamily="34" charset="77"/>
                <a:ea typeface="+mn-ea"/>
                <a:cs typeface="+mn-cs"/>
              </a:rPr>
              <a:t> - xi – </a:t>
            </a:r>
            <a:r>
              <a:rPr lang="en-US" sz="4000" b="1" kern="1200" dirty="0" err="1" smtClean="0">
                <a:solidFill>
                  <a:srgbClr val="FF0000"/>
                </a:solidFill>
                <a:latin typeface="HP001 4 hàng" panose="020B0603050302020204" pitchFamily="34" charset="77"/>
                <a:ea typeface="+mn-ea"/>
                <a:cs typeface="+mn-cs"/>
              </a:rPr>
              <a:t>mét</a:t>
            </a:r>
            <a:r>
              <a:rPr lang="en-US" sz="4000" b="1" kern="1200" dirty="0" smtClean="0">
                <a:solidFill>
                  <a:srgbClr val="FF0000"/>
                </a:solidFill>
                <a:latin typeface="HP001 4 hàng" panose="020B0603050302020204" pitchFamily="34" charset="77"/>
                <a:ea typeface="+mn-ea"/>
                <a:cs typeface="+mn-cs"/>
              </a:rPr>
              <a:t>. </a:t>
            </a:r>
            <a:r>
              <a:rPr lang="en-US" sz="4000" b="1" kern="1200" dirty="0" err="1" smtClean="0">
                <a:solidFill>
                  <a:srgbClr val="FF0000"/>
                </a:solidFill>
                <a:latin typeface="HP001 4 hàng" panose="020B0603050302020204" pitchFamily="34" charset="77"/>
                <a:ea typeface="+mn-ea"/>
                <a:cs typeface="+mn-cs"/>
              </a:rPr>
              <a:t>Mét</a:t>
            </a:r>
            <a:endParaRPr kumimoji="0" lang="x-none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15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21" name="Rectangle 5"/>
          <p:cNvSpPr>
            <a:spLocks noChangeArrowheads="1"/>
          </p:cNvSpPr>
          <p:nvPr/>
        </p:nvSpPr>
        <p:spPr bwMode="auto">
          <a:xfrm>
            <a:off x="489479" y="2693459"/>
            <a:ext cx="11029157" cy="126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/>
          <a:p>
            <a:pPr marL="800100" lvl="2" indent="-160020" algn="ctr" defTabSz="320040"/>
            <a:endParaRPr lang="en-US" altLang="en-US" sz="320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40030" indent="-240030" algn="ctr" defTabSz="320040"/>
            <a:r>
              <a:rPr lang="en-US" altLang="en-US" sz="220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KÍNH CHÚC CÁC</a:t>
            </a:r>
            <a:r>
              <a:rPr lang="vi-VN" altLang="en-US" sz="220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CÔ SỨC KHỎE </a:t>
            </a:r>
          </a:p>
          <a:p>
            <a:pPr marL="240030" indent="-240030" algn="ctr" defTabSz="320040"/>
            <a:r>
              <a:rPr lang="en-US" altLang="en-US" sz="220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HẠNH PHÚC VÀ THÀNH ĐẠT.</a:t>
            </a:r>
          </a:p>
        </p:txBody>
      </p:sp>
      <p:pic>
        <p:nvPicPr>
          <p:cNvPr id="17411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970" y="5031053"/>
            <a:ext cx="2409031" cy="18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667" y="0"/>
            <a:ext cx="2409032" cy="18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16" y="5031053"/>
            <a:ext cx="2409032" cy="18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199" y="5031053"/>
            <a:ext cx="2409031" cy="18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83" y="317500"/>
            <a:ext cx="2409032" cy="18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CHAO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1" y="984251"/>
            <a:ext cx="9317303" cy="139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0307_1j_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5" y="2287325"/>
            <a:ext cx="711729" cy="198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FLOWERS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5" y="3978011"/>
            <a:ext cx="2133865" cy="270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3" descr="ESTREGS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499" y="5737490"/>
            <a:ext cx="670586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4" descr="ESTREGS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5741458"/>
            <a:ext cx="6170084" cy="113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FLOWERS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303" y="4771761"/>
            <a:ext cx="2133864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 descr="0307_1j_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8522" y="3685647"/>
            <a:ext cx="711729" cy="198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 descr="0307_1j_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272" y="2259543"/>
            <a:ext cx="711729" cy="1980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 descr="0307_1j_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83887"/>
            <a:ext cx="711729" cy="198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0307_1j_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4085" y="325439"/>
            <a:ext cx="711729" cy="198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0" descr="0307_1j_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54" y="1374512"/>
            <a:ext cx="711729" cy="198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3" descr="ABARBLY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1" y="0"/>
            <a:ext cx="12192000" cy="18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8" name="Picture 3" descr="ABARBLY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224896"/>
            <a:ext cx="12192000" cy="18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9" name="Picture 3" descr="ESTREGS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5291"/>
            <a:ext cx="6388365" cy="24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0" name="Picture 3" descr="ESTREGS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43866" y="-15875"/>
            <a:ext cx="6385719" cy="240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 descr="FLOWERS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636" y="4852459"/>
            <a:ext cx="2133864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2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771" y="5494074"/>
            <a:ext cx="2409032" cy="18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3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667" y="5031053"/>
            <a:ext cx="2409032" cy="18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4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771" y="171979"/>
            <a:ext cx="2409032" cy="18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i Hat Em Yeu - Bich Phuo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1" y="474928"/>
            <a:ext cx="812271" cy="60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428847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6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6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16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16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9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9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9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9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9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9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9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148" y="474489"/>
            <a:ext cx="3266941" cy="3266941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15849" y="1379230"/>
            <a:ext cx="2740155" cy="2362201"/>
          </a:xfrm>
          <a:prstGeom prst="hexagon">
            <a:avLst/>
          </a:prstGeom>
          <a:solidFill>
            <a:srgbClr val="FFF98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Ong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2471929" y="198130"/>
            <a:ext cx="2740155" cy="2362201"/>
          </a:xfrm>
          <a:prstGeom prst="hexagon">
            <a:avLst/>
          </a:prstGeom>
          <a:solidFill>
            <a:srgbClr val="FFF98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non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6784081" y="2560324"/>
            <a:ext cx="2740155" cy="2362201"/>
          </a:xfrm>
          <a:prstGeom prst="hexagon">
            <a:avLst/>
          </a:prstGeom>
          <a:solidFill>
            <a:srgbClr val="FFF98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việc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4628005" y="1379230"/>
            <a:ext cx="2740155" cy="2362201"/>
          </a:xfrm>
          <a:prstGeom prst="hexagon">
            <a:avLst/>
          </a:prstGeom>
          <a:solidFill>
            <a:srgbClr val="FFF98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67" y="3591609"/>
            <a:ext cx="3296304" cy="28349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7" y="2812731"/>
            <a:ext cx="3085153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31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2755291" y="633439"/>
            <a:ext cx="6356599" cy="129924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F9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158        153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69" y="1173140"/>
            <a:ext cx="1600707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536900" y="5715306"/>
            <a:ext cx="2641093" cy="841829"/>
          </a:xfrm>
          <a:prstGeom prst="roundRect">
            <a:avLst/>
          </a:prstGeom>
          <a:solidFill>
            <a:srgbClr val="DEEB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&gt;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333" y="2780960"/>
            <a:ext cx="3087235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4999847" y="5724075"/>
            <a:ext cx="2573793" cy="841829"/>
          </a:xfrm>
          <a:prstGeom prst="roundRect">
            <a:avLst/>
          </a:prstGeom>
          <a:solidFill>
            <a:srgbClr val="DEEB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B.=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611" y="2812731"/>
            <a:ext cx="3062567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9259801" y="5715304"/>
            <a:ext cx="2486291" cy="841829"/>
          </a:xfrm>
          <a:prstGeom prst="roundRect">
            <a:avLst/>
          </a:prstGeom>
          <a:solidFill>
            <a:srgbClr val="DEEB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620871" y="1079011"/>
            <a:ext cx="665872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7" y="2812731"/>
            <a:ext cx="3085153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31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3177830" y="529270"/>
            <a:ext cx="5934477" cy="143480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F9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257           338 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7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94949" y="5724075"/>
            <a:ext cx="2774179" cy="841829"/>
          </a:xfrm>
          <a:prstGeom prst="roundRect">
            <a:avLst/>
          </a:prstGeom>
          <a:solidFill>
            <a:srgbClr val="DEEB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=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332" y="2789726"/>
            <a:ext cx="3061475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4694411" y="5724074"/>
            <a:ext cx="2981396" cy="841829"/>
          </a:xfrm>
          <a:prstGeom prst="roundRect">
            <a:avLst/>
          </a:prstGeom>
          <a:solidFill>
            <a:srgbClr val="DEEB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683" y="2812731"/>
            <a:ext cx="3026735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75"/>
            <a:ext cx="2774179" cy="841829"/>
          </a:xfrm>
          <a:prstGeom prst="roundRect">
            <a:avLst/>
          </a:prstGeom>
          <a:solidFill>
            <a:srgbClr val="DEEB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C.&lt;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25279" y="840557"/>
            <a:ext cx="665872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76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68" y="2742324"/>
            <a:ext cx="3136669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31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2975021" y="489397"/>
            <a:ext cx="6153419" cy="1602568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F9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989          900+80 + 9</a:t>
            </a:r>
            <a:endParaRPr kumimoji="0" lang="en-US" sz="3200" b="1" i="0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7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593167" y="5676672"/>
            <a:ext cx="2580072" cy="841829"/>
          </a:xfrm>
          <a:prstGeom prst="roundRect">
            <a:avLst/>
          </a:prstGeom>
          <a:solidFill>
            <a:srgbClr val="DEEB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289" y="2742324"/>
            <a:ext cx="3194279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4804333" y="5724073"/>
            <a:ext cx="2675111" cy="841829"/>
          </a:xfrm>
          <a:prstGeom prst="roundRect">
            <a:avLst/>
          </a:prstGeom>
          <a:solidFill>
            <a:srgbClr val="DEEB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=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61" y="2742324"/>
            <a:ext cx="3049687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989461" y="5724075"/>
            <a:ext cx="2676559" cy="841829"/>
          </a:xfrm>
          <a:prstGeom prst="roundRect">
            <a:avLst/>
          </a:prstGeom>
          <a:solidFill>
            <a:srgbClr val="DEEB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58797" y="1059418"/>
            <a:ext cx="665872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7" y="2812731"/>
            <a:ext cx="3085153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31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2755291" y="633439"/>
            <a:ext cx="6356599" cy="129924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F9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830 = 800 +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69" y="1173140"/>
            <a:ext cx="1600707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536900" y="5715306"/>
            <a:ext cx="2641093" cy="841829"/>
          </a:xfrm>
          <a:prstGeom prst="roundRect">
            <a:avLst/>
          </a:prstGeom>
          <a:solidFill>
            <a:srgbClr val="DEEB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A.30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333" y="2780960"/>
            <a:ext cx="3087235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4999847" y="5724075"/>
            <a:ext cx="2573793" cy="841829"/>
          </a:xfrm>
          <a:prstGeom prst="roundRect">
            <a:avLst/>
          </a:prstGeom>
          <a:solidFill>
            <a:srgbClr val="DEEB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B.3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611" y="2812731"/>
            <a:ext cx="3062567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9259801" y="5715304"/>
            <a:ext cx="2486291" cy="841829"/>
          </a:xfrm>
          <a:prstGeom prst="roundRect">
            <a:avLst/>
          </a:prstGeom>
          <a:solidFill>
            <a:srgbClr val="DEEB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C.0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7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981370" y="1059418"/>
            <a:ext cx="665872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70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8" name="Google Shape;4338;p1"/>
          <p:cNvGrpSpPr/>
          <p:nvPr/>
        </p:nvGrpSpPr>
        <p:grpSpPr>
          <a:xfrm>
            <a:off x="684608" y="232092"/>
            <a:ext cx="2190751" cy="980661"/>
            <a:chOff x="1523998" y="0"/>
            <a:chExt cx="2190751" cy="980661"/>
          </a:xfrm>
        </p:grpSpPr>
        <p:grpSp>
          <p:nvGrpSpPr>
            <p:cNvPr id="4339" name="Google Shape;4339;p1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4340" name="Google Shape;4340;p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E36C09"/>
              </a:solidFill>
              <a:ln w="12700" cap="flat" cmpd="sng">
                <a:solidFill>
                  <a:srgbClr val="E36C09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41" name="Google Shape;4341;p1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E36C09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4342" name="Google Shape;4342;p1"/>
            <p:cNvSpPr txBox="1"/>
            <p:nvPr/>
          </p:nvSpPr>
          <p:spPr>
            <a:xfrm>
              <a:off x="1677724" y="206880"/>
              <a:ext cx="1972089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chemeClr val="tx1"/>
                  </a:solidFill>
                  <a:latin typeface="Times New Roman" panose="02020603050405020304" pitchFamily="18" charset="0"/>
                  <a:ea typeface="Cookie"/>
                  <a:cs typeface="Times New Roman" panose="02020603050405020304" pitchFamily="18" charset="0"/>
                  <a:sym typeface="Cookie"/>
                </a:rPr>
                <a:t>CHỦ ĐỀ 11</a:t>
              </a:r>
              <a:endParaRPr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43" name="Google Shape;4343;p1"/>
          <p:cNvSpPr txBox="1"/>
          <p:nvPr/>
        </p:nvSpPr>
        <p:spPr>
          <a:xfrm>
            <a:off x="2810423" y="300492"/>
            <a:ext cx="7897416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ĐỘ DÀI VÀ ĐƠN VỊ ĐO ĐỘ DÀI</a:t>
            </a:r>
            <a:endParaRPr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TIỀN VIỆT NAM</a:t>
            </a:r>
            <a:endParaRPr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44" name="Google Shape;4344;p1"/>
          <p:cNvSpPr txBox="1"/>
          <p:nvPr/>
        </p:nvSpPr>
        <p:spPr>
          <a:xfrm>
            <a:off x="-152400" y="1690444"/>
            <a:ext cx="123444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2C0892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BÀI 55</a:t>
            </a:r>
            <a:endParaRPr dirty="0">
              <a:solidFill>
                <a:srgbClr val="2C08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20000"/>
              </a:lnSpc>
            </a:pPr>
            <a:r>
              <a:rPr lang="en-US" sz="6000" b="0" i="0" u="none" strike="noStrike" cap="none" dirty="0">
                <a:solidFill>
                  <a:srgbClr val="2C0892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ĐỀ- XI- MÉT. </a:t>
            </a:r>
            <a:r>
              <a:rPr lang="en-US" sz="6000" b="0" i="0" u="none" strike="noStrike" cap="none" dirty="0" smtClean="0">
                <a:solidFill>
                  <a:srgbClr val="2C0892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MÉT</a:t>
            </a:r>
            <a:r>
              <a:rPr lang="en-US" dirty="0" smtClean="0">
                <a:solidFill>
                  <a:srgbClr val="2C0892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</a:rPr>
              <a:t> </a:t>
            </a:r>
            <a:r>
              <a:rPr lang="en-US" sz="6000" dirty="0">
                <a:solidFill>
                  <a:srgbClr val="2C0892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. KI-LÔ-MÉT</a:t>
            </a:r>
            <a:endParaRPr dirty="0">
              <a:solidFill>
                <a:srgbClr val="2C08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24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30" y="-397168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036" y="-131144"/>
            <a:ext cx="1694696" cy="2161906"/>
          </a:xfrm>
          <a:prstGeom prst="rect">
            <a:avLst/>
          </a:prstGeom>
        </p:spPr>
      </p:pic>
      <p:pic>
        <p:nvPicPr>
          <p:cNvPr id="6" name="图片 2" descr="999ba5066198f2db59d550c4dbd2090b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11" r="35724"/>
          <a:stretch/>
        </p:blipFill>
        <p:spPr>
          <a:xfrm>
            <a:off x="0" y="1348010"/>
            <a:ext cx="12192000" cy="5559552"/>
          </a:xfrm>
          <a:prstGeom prst="rect">
            <a:avLst/>
          </a:prstGeom>
        </p:spPr>
      </p:pic>
      <p:sp>
        <p:nvSpPr>
          <p:cNvPr id="9" name="文本框 3"/>
          <p:cNvSpPr txBox="1"/>
          <p:nvPr/>
        </p:nvSpPr>
        <p:spPr>
          <a:xfrm>
            <a:off x="2359729" y="2544833"/>
            <a:ext cx="892627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vi-VN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kern="1200" dirty="0">
                <a:solidFill>
                  <a:srgbClr val="DC5D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1</a:t>
            </a:r>
            <a:endParaRPr kumimoji="0" lang="vi-VN" altLang="zh-CN" sz="6600" b="1" i="0" u="none" strike="noStrike" kern="1200" cap="none" spc="0" normalizeH="0" baseline="0" noProof="0" dirty="0" smtClean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kern="1200" dirty="0" err="1" smtClean="0">
                <a:solidFill>
                  <a:srgbClr val="DC5D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Đề</a:t>
            </a:r>
            <a:r>
              <a:rPr lang="en-US" altLang="zh-CN" sz="4400" b="1" kern="1200" dirty="0" smtClean="0">
                <a:solidFill>
                  <a:srgbClr val="DC5D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-xi-</a:t>
            </a:r>
            <a:r>
              <a:rPr lang="en-US" altLang="zh-CN" sz="4400" b="1" kern="1200" dirty="0" err="1" smtClean="0">
                <a:solidFill>
                  <a:srgbClr val="DC5D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mét</a:t>
            </a:r>
            <a:r>
              <a:rPr lang="en-US" altLang="zh-CN" sz="4400" b="1" kern="1200" dirty="0" smtClean="0">
                <a:solidFill>
                  <a:srgbClr val="DC5D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4400" b="1" kern="1200" dirty="0" err="1" smtClean="0">
                <a:solidFill>
                  <a:srgbClr val="DC5D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Mét</a:t>
            </a:r>
            <a:endParaRPr kumimoji="0" lang="en-US" altLang="zh-CN" sz="4400" b="1" i="0" u="none" strike="noStrike" kern="1200" cap="none" spc="0" normalizeH="0" baseline="0" noProof="0" dirty="0" smtClean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(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trang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kern="1200" dirty="0" smtClean="0">
                <a:solidFill>
                  <a:srgbClr val="DC5D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65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4296469" y="3244334"/>
            <a:ext cx="3599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x-none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x-none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ngày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x-none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x-none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x-none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2212" y="389965"/>
            <a:ext cx="6817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86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</TotalTime>
  <Words>867</Words>
  <Application>Microsoft Office PowerPoint</Application>
  <PresentationFormat>Custom</PresentationFormat>
  <Paragraphs>189</Paragraphs>
  <Slides>21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等线</vt:lpstr>
      <vt:lpstr>VNI-Times</vt:lpstr>
      <vt:lpstr>宋体</vt:lpstr>
      <vt:lpstr>HP001 4H</vt:lpstr>
      <vt:lpstr>HP001 4 hang 1 ô ly</vt:lpstr>
      <vt:lpstr>Arial-Rounded</vt:lpstr>
      <vt:lpstr>Calibri</vt:lpstr>
      <vt:lpstr>Tahoma</vt:lpstr>
      <vt:lpstr>Times New Roman</vt:lpstr>
      <vt:lpstr>HP001 4 hàng</vt:lpstr>
      <vt:lpstr>Cookie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PC</cp:lastModifiedBy>
  <cp:revision>67</cp:revision>
  <dcterms:created xsi:type="dcterms:W3CDTF">2018-05-01T14:03:50Z</dcterms:created>
  <dcterms:modified xsi:type="dcterms:W3CDTF">2024-04-23T07:52:34Z</dcterms:modified>
</cp:coreProperties>
</file>