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2" r:id="rId2"/>
    <p:sldId id="303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FCA70-35D1-4FC4-9ECB-B8E1D0D2A27F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B3F32-50B1-499E-B82A-A8881D3C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3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217E891-7585-47E2-947B-1B0160999832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97209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F834CC-951F-480C-A477-924AFE74E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64181A4-F610-4D54-9D5C-2EF04EC982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1157E4A-DCE0-4820-A666-5973F8493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ACEC-82A9-48C1-BD18-7F965FC73A3D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DBCD1B9-0F32-4A56-8B4B-3AF368B2C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4A29476-7079-45CB-88D1-5AEA33140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F46A-1813-435E-97E7-62D99923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0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83CF7D-F2CF-4673-B46D-38D57AEF8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EE902DF-055B-48BA-9183-16E024661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16547B0-968B-4F12-A1F0-B0B9E8DB6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ACEC-82A9-48C1-BD18-7F965FC73A3D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CD55D4D-C7D7-494B-BAB8-A4EF1C379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A0223AF-C58D-406E-9D43-310AE7CF8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F46A-1813-435E-97E7-62D99923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10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F53DBEA-58AA-4543-9119-D470E98D5A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349447A-3F42-4328-AC89-8E3448DDE3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19BF763-68EB-4B7E-B0E5-A2741752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ACEC-82A9-48C1-BD18-7F965FC73A3D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CB057E6-7758-47E4-860F-495924897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5B45AB0-68AE-4362-9FE7-E73BD3AB6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F46A-1813-435E-97E7-62D99923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16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C2B352-CB89-47D2-A788-F48FB5346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CA2E85E-EC5A-406E-BD55-EDC063B46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5009F2E-4CE8-4F78-83C7-455762F68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ACEC-82A9-48C1-BD18-7F965FC73A3D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CA1167D-F020-47E3-99C7-6E3FF4320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49D56FE-AAEF-4AF7-9440-224F32C9D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F46A-1813-435E-97E7-62D99923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66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A968E7-AF64-4EC7-BA41-7650C5E5F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63A1923-FC65-46BD-962B-84D35D12C3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48C0889-E2BE-4E61-A999-DBAD34123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ACEC-82A9-48C1-BD18-7F965FC73A3D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1D7D8BD-E123-43F1-BF85-560886E5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65888C2-2055-4617-AD76-332A28414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F46A-1813-435E-97E7-62D99923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70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DAA1B1-8004-4B61-9D46-101AE2F92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787918B-B1CE-4519-9B2C-A93081D1FE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A101442-32ED-48AE-AE3F-126167E359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3B104FF-44D4-4800-86FF-21834307B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ACEC-82A9-48C1-BD18-7F965FC73A3D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DBACED5-EC7E-46FE-BF8C-0FE3814A0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5F012C0-7E14-4CB1-A249-1D49CB5D0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F46A-1813-435E-97E7-62D99923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56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EEEDF2-44ED-4C53-83EB-B9567DF4E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A9B8CDF-FB86-40E4-8F84-4F3C5565D3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1E2301C-5921-4D27-AA70-B71432F57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084E147-788F-42B8-8281-BA2D3FEC20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E639780-4DBA-47E3-966A-717F285D30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386EF5F-B204-4BFD-8573-77EF45D20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ACEC-82A9-48C1-BD18-7F965FC73A3D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F0CFCC7-D9E7-4F46-B7D8-C7A8C37F4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FECE4B8-064F-4388-9EF6-D8CB7E4D6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F46A-1813-435E-97E7-62D99923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897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9BDAFA-69D4-40E4-A046-266735CA9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48EECB1-EC91-4CFD-9C17-E5A4CA8DB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ACEC-82A9-48C1-BD18-7F965FC73A3D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FD9944B-208B-4F9A-B677-B2CD36571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84D27FC-2B2F-4049-B9FD-FA2166F83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F46A-1813-435E-97E7-62D99923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60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2811487-13AD-43B7-B5A0-946508B19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ACEC-82A9-48C1-BD18-7F965FC73A3D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3F73DAB-BE66-4915-AB9E-2196315E5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8F9852E-3FAB-496F-BD7A-357C5C1B8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F46A-1813-435E-97E7-62D99923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5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8A8A94-CB20-48E7-BF70-532C26924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402918C-C623-4350-B723-767B9DB6C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9586AD2-1AA4-4449-B148-962C1C378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39F054B-91A7-4D2A-B3B3-8F46A7097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ACEC-82A9-48C1-BD18-7F965FC73A3D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1120F07-3CC9-4252-A19F-D972A8882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7A9CD60-4408-48B0-B609-72AAADD67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F46A-1813-435E-97E7-62D99923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42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0B26CF-8820-469A-B03F-2AB900323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64E42F1-AA4B-4BC3-8678-08C37C9EB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0F3EE9F-6FC1-4C6D-B518-4C1D8294F3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1CDF8D1-8BEE-4F44-BA7D-D67F0001B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ACEC-82A9-48C1-BD18-7F965FC73A3D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677307E-5719-40F7-90DD-FF16E0770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43FBFBE-EA5E-4840-B800-BF96FD10F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3F46A-1813-435E-97E7-62D99923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72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7E2D1A3-697D-4A7F-B624-C33EDE8B2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18B4B8B-CED5-43C6-9CAD-D3519BD10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2CDA247-DF70-4734-B14B-A88133A0E6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5ACEC-82A9-48C1-BD18-7F965FC73A3D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ECFA829-3A8D-4BF5-AEF0-D312199DAF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0824270-26D6-4E2C-B1F2-2B1707A781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3F46A-1813-435E-97E7-62D99923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82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5" Type="http://schemas.openxmlformats.org/officeDocument/2006/relationships/image" Target="../media/image2.wm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"/>
          <a:stretch>
            <a:fillRect/>
          </a:stretch>
        </p:blipFill>
        <p:spPr bwMode="auto">
          <a:xfrm>
            <a:off x="698500" y="508000"/>
            <a:ext cx="10668000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WordArt 4"/>
          <p:cNvSpPr>
            <a:spLocks noChangeArrowheads="1" noChangeShapeType="1" noTextEdit="1"/>
          </p:cNvSpPr>
          <p:nvPr/>
        </p:nvSpPr>
        <p:spPr bwMode="auto">
          <a:xfrm>
            <a:off x="5097198" y="3602303"/>
            <a:ext cx="1189302" cy="20769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2250" b="1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1A</a:t>
            </a:r>
          </a:p>
        </p:txBody>
      </p:sp>
      <p:pic>
        <p:nvPicPr>
          <p:cNvPr id="4100" name="Picture 5" descr="PinkFlower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532" y="4655345"/>
            <a:ext cx="1219729" cy="50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 descr="Flower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25" y="874448"/>
            <a:ext cx="571500" cy="43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7" descr="FloralCorner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553" y="4778375"/>
            <a:ext cx="144462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8"/>
          <p:cNvSpPr>
            <a:spLocks noChangeArrowheads="1" noChangeShapeType="1" noTextEdit="1"/>
          </p:cNvSpPr>
          <p:nvPr/>
        </p:nvSpPr>
        <p:spPr bwMode="auto">
          <a:xfrm>
            <a:off x="2177521" y="1649678"/>
            <a:ext cx="8001000" cy="39422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2250" b="1" i="1" kern="1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 chào quý thầy cô giáo về dự giờ . Chúc sức khoẻ và hạnh phúc ! </a:t>
            </a:r>
          </a:p>
        </p:txBody>
      </p:sp>
      <p:pic>
        <p:nvPicPr>
          <p:cNvPr id="4104" name="Picture 9" descr="FloralCorner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0" y="963084"/>
            <a:ext cx="1768740" cy="883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1" descr="Flower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7219" y="1072886"/>
            <a:ext cx="571500" cy="43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2" descr="Flower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865" y="1456532"/>
            <a:ext cx="571500" cy="43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WordArt 13"/>
          <p:cNvSpPr>
            <a:spLocks noChangeArrowheads="1" noChangeShapeType="1" noTextEdit="1"/>
          </p:cNvSpPr>
          <p:nvPr/>
        </p:nvSpPr>
        <p:spPr bwMode="auto">
          <a:xfrm>
            <a:off x="4056063" y="1235604"/>
            <a:ext cx="3915833" cy="338667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225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TRƯỜNG TIỂU HỌC ĐOÀN NGHIÊN</a:t>
            </a:r>
            <a:endParaRPr lang="en-US" sz="225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V="1">
            <a:off x="4156604" y="1594115"/>
            <a:ext cx="387879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147" tIns="28574" rIns="57147" bIns="28574"/>
          <a:lstStyle/>
          <a:p>
            <a:pPr>
              <a:defRPr/>
            </a:pPr>
            <a:endParaRPr lang="en-US" sz="1125"/>
          </a:p>
        </p:txBody>
      </p:sp>
      <p:sp>
        <p:nvSpPr>
          <p:cNvPr id="4109" name="WordArt 17"/>
          <p:cNvSpPr>
            <a:spLocks noChangeArrowheads="1" noChangeShapeType="1" noTextEdit="1"/>
          </p:cNvSpPr>
          <p:nvPr/>
        </p:nvSpPr>
        <p:spPr bwMode="auto">
          <a:xfrm>
            <a:off x="4445000" y="4000500"/>
            <a:ext cx="3429000" cy="3016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2250" b="1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HỒ THỊ CHÍN</a:t>
            </a:r>
          </a:p>
        </p:txBody>
      </p:sp>
      <p:sp>
        <p:nvSpPr>
          <p:cNvPr id="4110" name="WordArt 3"/>
          <p:cNvSpPr>
            <a:spLocks noChangeArrowheads="1" noChangeShapeType="1" noTextEdit="1"/>
          </p:cNvSpPr>
          <p:nvPr/>
        </p:nvSpPr>
        <p:spPr bwMode="auto">
          <a:xfrm>
            <a:off x="4295511" y="2375958"/>
            <a:ext cx="3895989" cy="4286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1188" b="1" kern="1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1188" b="1" kern="10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Tiếng Việt</a:t>
            </a:r>
            <a:endParaRPr lang="en-US" sz="1188" b="1" kern="10">
              <a:ln w="2857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1" name="Text Box 22"/>
          <p:cNvSpPr txBox="1">
            <a:spLocks noChangeArrowheads="1"/>
          </p:cNvSpPr>
          <p:nvPr/>
        </p:nvSpPr>
        <p:spPr bwMode="auto">
          <a:xfrm>
            <a:off x="3411803" y="2999052"/>
            <a:ext cx="6494198" cy="492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4" tIns="40818" rIns="81634" bIns="4081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66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6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67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CÁNH CÒ</a:t>
            </a:r>
            <a:endParaRPr lang="en-US" sz="2667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2" name="文本框 1"/>
          <p:cNvSpPr txBox="1">
            <a:spLocks noChangeArrowheads="1"/>
          </p:cNvSpPr>
          <p:nvPr/>
        </p:nvSpPr>
        <p:spPr bwMode="auto">
          <a:xfrm>
            <a:off x="5270500" y="4459553"/>
            <a:ext cx="2085725" cy="36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852" tIns="54426" rIns="108852" bIns="5442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667" b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Năm học: 2023-2024</a:t>
            </a:r>
            <a:endParaRPr lang="zh-CN" altLang="en-US" sz="1667" b="1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4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2B7099C-5F18-4253-ACAB-EA5F9F3DB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30594" cy="67516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16BE62D-204B-4B09-8E90-81DE6EEB6FA5}"/>
              </a:ext>
            </a:extLst>
          </p:cNvPr>
          <p:cNvSpPr txBox="1"/>
          <p:nvPr/>
        </p:nvSpPr>
        <p:spPr>
          <a:xfrm>
            <a:off x="403969" y="1954745"/>
            <a:ext cx="10910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hǌ</a:t>
            </a:r>
            <a:r>
              <a:rPr lang="en-US" sz="28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ǧ</a:t>
            </a:r>
            <a:r>
              <a:rPr lang="el-GR" sz="28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΅ζ η</a:t>
            </a:r>
            <a:r>
              <a:rPr lang="en-US" sz="28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ặt</a:t>
            </a:r>
            <a:r>
              <a:rPr lang="en-US" sz="28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ǟác</a:t>
            </a:r>
            <a:r>
              <a:rPr lang="en-US" sz="28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bỏ</a:t>
            </a:r>
            <a:r>
              <a:rPr lang="en-US" sz="28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l-GR" sz="28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κ</a:t>
            </a:r>
            <a:r>
              <a:rPr lang="en-US" sz="28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ùng</a:t>
            </a:r>
            <a:r>
              <a:rPr lang="en-US" sz="28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76B3897-1281-427A-825E-378EBA9C6A07}"/>
              </a:ext>
            </a:extLst>
          </p:cNvPr>
          <p:cNvSpPr txBox="1"/>
          <p:nvPr/>
        </p:nvSpPr>
        <p:spPr>
          <a:xfrm>
            <a:off x="403969" y="2905780"/>
            <a:ext cx="10910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Xuân</a:t>
            </a:r>
            <a:r>
              <a:rPr lang="en-US" sz="28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sang </a:t>
            </a:r>
            <a:r>
              <a:rPr lang="en-US" sz="28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từng</a:t>
            </a:r>
            <a:r>
              <a:rPr lang="en-US" sz="28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đàn</a:t>
            </a:r>
            <a:r>
              <a:rPr lang="en-US" sz="28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cò</a:t>
            </a:r>
            <a:r>
              <a:rPr lang="en-US" sz="28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trắng</a:t>
            </a:r>
            <a:r>
              <a:rPr lang="en-US" sz="28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bay </a:t>
            </a:r>
            <a:r>
              <a:rPr lang="en-US" sz="28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AB2EC14-11EF-45ED-95BB-C022BC3F56F8}"/>
              </a:ext>
            </a:extLst>
          </p:cNvPr>
          <p:cNvSpPr txBox="1"/>
          <p:nvPr/>
        </p:nvSpPr>
        <p:spPr>
          <a:xfrm>
            <a:off x="4671168" y="5040635"/>
            <a:ext cx="2376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ί</a:t>
            </a:r>
            <a:r>
              <a:rPr lang="en-US" sz="28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ō.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75CAE9-6D3C-4BFB-AEDE-4830C926180B}"/>
              </a:ext>
            </a:extLst>
          </p:cNvPr>
          <p:cNvSpPr txBox="1"/>
          <p:nvPr/>
        </p:nvSpPr>
        <p:spPr>
          <a:xfrm>
            <a:off x="584418" y="5881012"/>
            <a:ext cx="2376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ăng</a:t>
            </a:r>
            <a:endParaRPr lang="en-US" sz="2800" b="1" dirty="0">
              <a:solidFill>
                <a:srgbClr val="FF0000"/>
              </a:solidFill>
              <a:latin typeface="HP001 4 hang 1 ô ly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15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85C8F38-8850-4DB3-BD79-D03686201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6651" cy="4971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E6C5CBE-74C6-47A9-83C0-5D5B0696C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83326"/>
            <a:ext cx="9069572" cy="21746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814337F-789B-4FB2-A6C6-19E1C0D5CBD8}"/>
              </a:ext>
            </a:extLst>
          </p:cNvPr>
          <p:cNvSpPr txBox="1"/>
          <p:nvPr/>
        </p:nvSpPr>
        <p:spPr>
          <a:xfrm>
            <a:off x="1287146" y="4285233"/>
            <a:ext cx="5475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duyên</a:t>
            </a:r>
            <a:r>
              <a:rPr lang="en-US" sz="28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dáng</a:t>
            </a:r>
            <a:r>
              <a:rPr lang="en-US" sz="28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A686D8F-9D81-49C5-A6BD-1A5B9C6FB0BA}"/>
              </a:ext>
            </a:extLst>
          </p:cNvPr>
          <p:cNvSpPr txBox="1"/>
          <p:nvPr/>
        </p:nvSpPr>
        <p:spPr>
          <a:xfrm>
            <a:off x="6523174" y="609098"/>
            <a:ext cx="977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sạch</a:t>
            </a:r>
            <a:endParaRPr lang="en-US" sz="2800" b="1" dirty="0">
              <a:solidFill>
                <a:srgbClr val="FF0000"/>
              </a:solidFill>
              <a:latin typeface="HP001 4 hang 1 ô ly" panose="020B06030503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621CDF2-D216-4EA1-8B5E-BFA5C95A627B}"/>
              </a:ext>
            </a:extLst>
          </p:cNvPr>
          <p:cNvSpPr txBox="1"/>
          <p:nvPr/>
        </p:nvSpPr>
        <p:spPr>
          <a:xfrm>
            <a:off x="2346807" y="1619397"/>
            <a:ext cx="977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trồng</a:t>
            </a:r>
            <a:endParaRPr lang="en-US" sz="2800" b="1" dirty="0">
              <a:solidFill>
                <a:srgbClr val="FF0000"/>
              </a:solidFill>
              <a:latin typeface="HP001 4 hang 1 ô ly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D24D661-9491-44BC-81F1-9E1D2D4B4F6D}"/>
              </a:ext>
            </a:extLst>
          </p:cNvPr>
          <p:cNvSpPr txBox="1"/>
          <p:nvPr/>
        </p:nvSpPr>
        <p:spPr>
          <a:xfrm>
            <a:off x="1058545" y="2108294"/>
            <a:ext cx="977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ròng</a:t>
            </a:r>
            <a:endParaRPr lang="en-US" sz="2800" b="1" dirty="0">
              <a:solidFill>
                <a:srgbClr val="FF0000"/>
              </a:solidFill>
              <a:latin typeface="HP001 4 hang 1 ô ly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BBF3761-9DAD-46DA-83DC-EA9AD5C78040}"/>
              </a:ext>
            </a:extLst>
          </p:cNvPr>
          <p:cNvSpPr txBox="1"/>
          <p:nvPr/>
        </p:nvSpPr>
        <p:spPr>
          <a:xfrm>
            <a:off x="7891029" y="2080053"/>
            <a:ext cx="1465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xanh</a:t>
            </a:r>
            <a:endParaRPr lang="en-US" sz="2800" b="1" dirty="0">
              <a:solidFill>
                <a:srgbClr val="FF0000"/>
              </a:solidFill>
              <a:latin typeface="HP001 4 hang 1 ô ly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08A5900-2563-4968-BA79-201F983BDA48}"/>
              </a:ext>
            </a:extLst>
          </p:cNvPr>
          <p:cNvSpPr txBox="1"/>
          <p:nvPr/>
        </p:nvSpPr>
        <p:spPr>
          <a:xfrm>
            <a:off x="1189597" y="5203513"/>
            <a:ext cx="5475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xanh</a:t>
            </a:r>
            <a:r>
              <a:rPr lang="en-US" sz="28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,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6D3FF0B-BD1C-448D-9A1A-F384DD7CA78C}"/>
              </a:ext>
            </a:extLst>
          </p:cNvPr>
          <p:cNvSpPr txBox="1"/>
          <p:nvPr/>
        </p:nvSpPr>
        <p:spPr>
          <a:xfrm>
            <a:off x="667083" y="6248902"/>
            <a:ext cx="9569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mò</a:t>
            </a:r>
            <a:r>
              <a:rPr lang="en-US" sz="28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tôm</a:t>
            </a:r>
            <a:r>
              <a:rPr lang="en-US" sz="28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bắt</a:t>
            </a:r>
            <a:r>
              <a:rPr lang="en-US" sz="28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cá</a:t>
            </a:r>
            <a:r>
              <a:rPr lang="en-US" sz="28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lượn</a:t>
            </a:r>
            <a:r>
              <a:rPr lang="en-US" sz="28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hạ</a:t>
            </a:r>
            <a:r>
              <a:rPr lang="en-US" sz="28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cánh</a:t>
            </a:r>
            <a:r>
              <a:rPr lang="en-US" sz="28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xuống</a:t>
            </a:r>
            <a:endParaRPr lang="en-US" sz="2800" b="1" dirty="0">
              <a:solidFill>
                <a:srgbClr val="FF0000"/>
              </a:solidFill>
              <a:latin typeface="HP001 4 hang 1 ô ly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22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6ABB22F-722F-4A4B-9371-30FF936BE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64" y="85258"/>
            <a:ext cx="10231581" cy="66876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D63C22B-E091-4C71-8BE7-C795822F724A}"/>
              </a:ext>
            </a:extLst>
          </p:cNvPr>
          <p:cNvSpPr txBox="1"/>
          <p:nvPr/>
        </p:nvSpPr>
        <p:spPr>
          <a:xfrm>
            <a:off x="1121202" y="5667634"/>
            <a:ext cx="9214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Chúng</a:t>
            </a:r>
            <a:r>
              <a:rPr lang="en-US" sz="28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cùng</a:t>
            </a:r>
            <a:r>
              <a:rPr lang="en-US" sz="28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dọn</a:t>
            </a:r>
            <a:r>
              <a:rPr lang="en-US" sz="28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vệ</a:t>
            </a:r>
            <a:r>
              <a:rPr lang="en-US" sz="28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lġ</a:t>
            </a:r>
            <a:r>
              <a:rPr lang="en-US" sz="28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hǌ</a:t>
            </a:r>
            <a:r>
              <a:rPr lang="en-US" sz="28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374746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3086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thu-vien-hinh-nen-dep-cho-slide-powerpoint-2007-anh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42" y="392776"/>
            <a:ext cx="10892118" cy="753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xplosion 1 4"/>
          <p:cNvSpPr/>
          <p:nvPr/>
        </p:nvSpPr>
        <p:spPr>
          <a:xfrm>
            <a:off x="2578755" y="1399729"/>
            <a:ext cx="8232909" cy="4374103"/>
          </a:xfrm>
          <a:prstGeom prst="irregularSeal1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246" tIns="48623" rIns="97246" bIns="48623" anchor="ctr"/>
          <a:lstStyle/>
          <a:p>
            <a:pPr algn="ctr">
              <a:defRPr/>
            </a:pPr>
            <a:r>
              <a:rPr lang="en-US" sz="5732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1110871" y="480235"/>
            <a:ext cx="9756341" cy="64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85" b="1">
                <a:solidFill>
                  <a:srgbClr val="002060"/>
                </a:solidFill>
                <a:latin typeface="HP001 4 hàng" pitchFamily="34" charset="0"/>
              </a:rPr>
              <a:t>   </a:t>
            </a:r>
            <a:r>
              <a:rPr lang="en-US" sz="3573" b="1">
                <a:solidFill>
                  <a:srgbClr val="FF0000"/>
                </a:solidFill>
                <a:latin typeface="HP001 4 hàng" pitchFamily="34" charset="0"/>
              </a:rPr>
              <a:t>Thứ </a:t>
            </a:r>
            <a:r>
              <a:rPr lang="en-US" sz="3573" b="1" smtClean="0">
                <a:solidFill>
                  <a:srgbClr val="FF0000"/>
                </a:solidFill>
                <a:latin typeface="HP001 4 hàng" pitchFamily="34" charset="0"/>
              </a:rPr>
              <a:t>hai </a:t>
            </a:r>
            <a:r>
              <a:rPr lang="en-US" sz="3573" b="1">
                <a:solidFill>
                  <a:srgbClr val="FF0000"/>
                </a:solidFill>
                <a:latin typeface="HP001 4 hàng" pitchFamily="34" charset="0"/>
              </a:rPr>
              <a:t>ngày </a:t>
            </a:r>
            <a:r>
              <a:rPr lang="en-US" sz="3573" b="1" smtClean="0">
                <a:solidFill>
                  <a:srgbClr val="FF0000"/>
                </a:solidFill>
                <a:latin typeface="HP001 4 hàng" pitchFamily="34" charset="0"/>
              </a:rPr>
              <a:t>22 </a:t>
            </a:r>
            <a:r>
              <a:rPr lang="en-US" sz="3573" b="1">
                <a:solidFill>
                  <a:srgbClr val="FF0000"/>
                </a:solidFill>
                <a:latin typeface="HP001 4 hàng" pitchFamily="34" charset="0"/>
              </a:rPr>
              <a:t>tháng </a:t>
            </a:r>
            <a:r>
              <a:rPr lang="en-US" sz="3573" b="1">
                <a:solidFill>
                  <a:srgbClr val="FF0000"/>
                </a:solidFill>
                <a:latin typeface="HP001 4 hàng" pitchFamily="34" charset="0"/>
              </a:rPr>
              <a:t>4 </a:t>
            </a:r>
            <a:r>
              <a:rPr lang="en-US" sz="3573" b="1">
                <a:solidFill>
                  <a:srgbClr val="FF0000"/>
                </a:solidFill>
                <a:latin typeface="HP001 4 hàng" pitchFamily="34" charset="0"/>
              </a:rPr>
              <a:t>năm </a:t>
            </a:r>
            <a:r>
              <a:rPr lang="en-US" sz="3573" b="1">
                <a:solidFill>
                  <a:srgbClr val="FF0000"/>
                </a:solidFill>
                <a:latin typeface="HP001 4 hàng" pitchFamily="34" charset="0"/>
              </a:rPr>
              <a:t>2024</a:t>
            </a:r>
            <a:endParaRPr lang="en-US" sz="3573" b="1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145283" y="1124354"/>
            <a:ext cx="3056318" cy="64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85" b="1">
                <a:solidFill>
                  <a:srgbClr val="002060"/>
                </a:solidFill>
                <a:latin typeface="HP001 4 hàng" pitchFamily="34" charset="0"/>
              </a:rPr>
              <a:t>   </a:t>
            </a:r>
            <a:r>
              <a:rPr lang="en-US" sz="3573" b="1" u="sng" smtClean="0">
                <a:solidFill>
                  <a:srgbClr val="FF0000"/>
                </a:solidFill>
                <a:latin typeface="HP001 4 hàng" pitchFamily="34" charset="0"/>
              </a:rPr>
              <a:t>Tiếng Việt</a:t>
            </a:r>
            <a:r>
              <a:rPr lang="en-US" sz="3573" b="1" smtClean="0">
                <a:solidFill>
                  <a:srgbClr val="FF0000"/>
                </a:solidFill>
                <a:latin typeface="HP001 4 hàng" pitchFamily="34" charset="0"/>
              </a:rPr>
              <a:t>: </a:t>
            </a:r>
            <a:endParaRPr lang="en-US" sz="3573" b="1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12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F54D5FA-60F3-442B-B183-A8BB99651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303002" cy="3429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85446E6-B878-4E6F-A972-4F2F0BCB2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770" y="3274828"/>
            <a:ext cx="10654997" cy="348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3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3097F18-2B57-4AAB-B904-D5812CF23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3197316" cy="6273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14DFE8F-98D2-4DEC-B93F-DC6868D74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28" y="721445"/>
            <a:ext cx="6572236" cy="5225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5A495A1-8769-4328-8793-522C5C3D7E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96343"/>
            <a:ext cx="10220243" cy="6798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679C96C-45E2-4403-9E22-2200F27815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503" y="3109867"/>
            <a:ext cx="5902498" cy="6028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10998DA-1D32-4A47-898B-9887DF41D7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8" y="4394298"/>
            <a:ext cx="9900570" cy="21262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4B22059-2C5A-4F97-9B89-DA54AFD32D20}"/>
              </a:ext>
            </a:extLst>
          </p:cNvPr>
          <p:cNvSpPr txBox="1"/>
          <p:nvPr/>
        </p:nvSpPr>
        <p:spPr>
          <a:xfrm>
            <a:off x="692725" y="1273123"/>
            <a:ext cx="9214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2C23394-50BD-4AAF-80AA-AD3EB6E7379D}"/>
              </a:ext>
            </a:extLst>
          </p:cNvPr>
          <p:cNvSpPr txBox="1"/>
          <p:nvPr/>
        </p:nvSpPr>
        <p:spPr>
          <a:xfrm>
            <a:off x="532891" y="2464375"/>
            <a:ext cx="10721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đầm là: những tòa nhà cao vút, con đường cao tốc, nhà máy tỏa khói mịt mù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2484FBA-01EF-4493-8A6D-9E7EB767DFDF}"/>
              </a:ext>
            </a:extLst>
          </p:cNvPr>
          <p:cNvSpPr txBox="1"/>
          <p:nvPr/>
        </p:nvSpPr>
        <p:spPr>
          <a:xfrm>
            <a:off x="278056" y="3805924"/>
            <a:ext cx="9214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CD21D6B-6907-4A96-9E87-1D236EDB46BA}"/>
              </a:ext>
            </a:extLst>
          </p:cNvPr>
          <p:cNvSpPr/>
          <p:nvPr/>
        </p:nvSpPr>
        <p:spPr>
          <a:xfrm>
            <a:off x="615858" y="5090058"/>
            <a:ext cx="9048307" cy="7273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3018D27-6DD9-468E-82C4-73E064B83A0F}"/>
              </a:ext>
            </a:extLst>
          </p:cNvPr>
          <p:cNvSpPr/>
          <p:nvPr/>
        </p:nvSpPr>
        <p:spPr>
          <a:xfrm>
            <a:off x="585967" y="5853692"/>
            <a:ext cx="9048307" cy="7273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73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012D7D3-7B6F-4675-A567-B281A012A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104"/>
            <a:ext cx="10829927" cy="33208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4F3A160-471B-40AD-85CE-F7EE80125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5742" y="1184945"/>
            <a:ext cx="1479793" cy="4477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ECA67BB-EF4B-445F-8296-F623076C43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6259" y="1223049"/>
            <a:ext cx="1681620" cy="3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1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10811 L -0.04596 0.06783 C -0.0556 0.0588 -0.06992 0.05394 -0.08503 0.05394 C -0.10208 0.05394 -0.11576 0.0588 -0.12539 0.06783 L -0.17122 0.10811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68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.25834 L 0.06198 0.10649 C 0.07487 0.07223 0.09427 0.05394 0.11458 0.05394 C 0.13776 0.05394 0.15625 0.07223 0.16914 0.10649 L 0.23125 0.25834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63" y="-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6D9EB94-BFA9-46F7-AD69-2FA506F6F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7751135" cy="692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18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89D1A01-D917-4C90-BE25-DCB272326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75358" cy="688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0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FED6F24-C986-40EB-B9BC-9D4283BD1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84512" cy="6765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DB609CD-724A-4B7A-91F1-8B118DD9F234}"/>
              </a:ext>
            </a:extLst>
          </p:cNvPr>
          <p:cNvSpPr txBox="1"/>
          <p:nvPr/>
        </p:nvSpPr>
        <p:spPr>
          <a:xfrm>
            <a:off x="384380" y="5332228"/>
            <a:ext cx="9214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Hằng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cò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mò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tôm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ao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hồ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đầm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12EA0B9-DDCA-4FEA-B01B-F516288DB878}"/>
              </a:ext>
            </a:extLst>
          </p:cNvPr>
          <p:cNvSpPr txBox="1"/>
          <p:nvPr/>
        </p:nvSpPr>
        <p:spPr>
          <a:xfrm>
            <a:off x="384380" y="5972434"/>
            <a:ext cx="9214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âm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thanh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ồn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ào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khiến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đàn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cò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sợ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hãi</a:t>
            </a: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166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95294A0-D04C-48E0-9AF4-3E40E56AF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78714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F404C27-7131-40BD-905F-0CF2A5F8F3B5}"/>
              </a:ext>
            </a:extLst>
          </p:cNvPr>
          <p:cNvSpPr/>
          <p:nvPr/>
        </p:nvSpPr>
        <p:spPr>
          <a:xfrm>
            <a:off x="156751" y="1107190"/>
            <a:ext cx="89234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Đàn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chim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đậu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ngọn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vút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61D9C6F-EB2A-435C-B96A-0E05C2CF66F0}"/>
              </a:ext>
            </a:extLst>
          </p:cNvPr>
          <p:cNvSpPr/>
          <p:nvPr/>
        </p:nvSpPr>
        <p:spPr>
          <a:xfrm>
            <a:off x="156751" y="1860428"/>
            <a:ext cx="106113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áng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mây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trắng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nhẹ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trôi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bầu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xanh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71BB4C7-1B73-4548-83AA-5C0E88A3151D}"/>
              </a:ext>
            </a:extLst>
          </p:cNvPr>
          <p:cNvSpPr/>
          <p:nvPr/>
        </p:nvSpPr>
        <p:spPr>
          <a:xfrm>
            <a:off x="156751" y="3686671"/>
            <a:ext cx="1002947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Ao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đầm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</a:t>
            </a:r>
            <a:r>
              <a:rPr lang="vi-VN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ờng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chỗ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tầng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</a:t>
            </a:r>
            <a:r>
              <a:rPr lang="vi-VN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ờng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tốc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Cò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chẳng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n</a:t>
            </a:r>
            <a:r>
              <a:rPr lang="vi-VN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ơ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i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kiếm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7802109-BB55-4AEC-9BB5-1A6485EB45D1}"/>
              </a:ext>
            </a:extLst>
          </p:cNvPr>
          <p:cNvSpPr/>
          <p:nvPr/>
        </p:nvSpPr>
        <p:spPr>
          <a:xfrm>
            <a:off x="0" y="509011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bay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đi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97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301</Words>
  <Application>Microsoft Office PowerPoint</Application>
  <PresentationFormat>Widescreen</PresentationFormat>
  <Paragraphs>35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Microsoft YaHei</vt:lpstr>
      <vt:lpstr>Arial</vt:lpstr>
      <vt:lpstr>Calibri</vt:lpstr>
      <vt:lpstr>Calibri Light</vt:lpstr>
      <vt:lpstr>HP001 4 hàng</vt:lpstr>
      <vt:lpstr>HP001 4 hang 1 ô ly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Duong Cong Duy</dc:creator>
  <cp:lastModifiedBy>Hi</cp:lastModifiedBy>
  <cp:revision>65</cp:revision>
  <dcterms:created xsi:type="dcterms:W3CDTF">2022-02-17T01:48:35Z</dcterms:created>
  <dcterms:modified xsi:type="dcterms:W3CDTF">2024-04-23T08:36:50Z</dcterms:modified>
</cp:coreProperties>
</file>