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37" r:id="rId2"/>
    <p:sldId id="438" r:id="rId3"/>
    <p:sldId id="370" r:id="rId4"/>
    <p:sldId id="435" r:id="rId5"/>
    <p:sldId id="401" r:id="rId6"/>
    <p:sldId id="404" r:id="rId7"/>
    <p:sldId id="418" r:id="rId8"/>
    <p:sldId id="402" r:id="rId9"/>
    <p:sldId id="419" r:id="rId10"/>
    <p:sldId id="321" r:id="rId11"/>
    <p:sldId id="403" r:id="rId12"/>
    <p:sldId id="422" r:id="rId13"/>
    <p:sldId id="405" r:id="rId14"/>
    <p:sldId id="423" r:id="rId15"/>
    <p:sldId id="400" r:id="rId16"/>
    <p:sldId id="424" r:id="rId17"/>
    <p:sldId id="392" r:id="rId18"/>
    <p:sldId id="425" r:id="rId19"/>
    <p:sldId id="426" r:id="rId20"/>
    <p:sldId id="409" r:id="rId21"/>
    <p:sldId id="427" r:id="rId22"/>
    <p:sldId id="357" r:id="rId23"/>
    <p:sldId id="429" r:id="rId24"/>
    <p:sldId id="436" r:id="rId25"/>
    <p:sldId id="430" r:id="rId26"/>
    <p:sldId id="431" r:id="rId27"/>
    <p:sldId id="432" r:id="rId28"/>
    <p:sldId id="433" r:id="rId29"/>
    <p:sldId id="434" r:id="rId30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653" y="72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2024/4/23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6835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4254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8FE1F-EDBC-4F37-A1D4-804EA0CCBB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66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112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51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971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824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51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94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423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76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5184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141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303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4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2024/4/23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3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3.jpe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1143000" y="655753"/>
            <a:ext cx="6858000" cy="391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825112" y="2665127"/>
            <a:ext cx="1009673" cy="23276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42860" tIns="21431" rIns="42860" bIns="21431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688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1688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1A</a:t>
            </a:r>
            <a:endParaRPr lang="en-US" sz="1688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5" descr="PinkFlower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148" y="3491542"/>
            <a:ext cx="914400" cy="37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20" y="655753"/>
            <a:ext cx="428626" cy="32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63" y="3583507"/>
            <a:ext cx="1083469" cy="91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632863" y="1237565"/>
            <a:ext cx="6000750" cy="29489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42860" tIns="21431" rIns="42860" bIns="21431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Kính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.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Chúc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sức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khoẻ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và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hạnh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1688" b="1" i="1" kern="10" dirty="0" err="1">
                <a:solidFill>
                  <a:srgbClr val="FF0000"/>
                </a:solidFill>
                <a:latin typeface="Times New Roman"/>
                <a:cs typeface="Times New Roman"/>
              </a:rPr>
              <a:t>phúc</a:t>
            </a:r>
            <a:r>
              <a:rPr lang="en-US" sz="1688" b="1" i="1" kern="10" dirty="0">
                <a:solidFill>
                  <a:srgbClr val="FF0000"/>
                </a:solidFill>
                <a:latin typeface="Times New Roman"/>
                <a:cs typeface="Times New Roman"/>
              </a:rPr>
              <a:t> ! </a:t>
            </a:r>
          </a:p>
        </p:txBody>
      </p:sp>
      <p:pic>
        <p:nvPicPr>
          <p:cNvPr id="11" name="Picture 9" descr="FloralCorner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3000" y="722595"/>
            <a:ext cx="1326356" cy="66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14" y="804581"/>
            <a:ext cx="428626" cy="32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Flower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897" y="1092563"/>
            <a:ext cx="428626" cy="32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3041601" y="926920"/>
            <a:ext cx="2937272" cy="25376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42860" tIns="21431" rIns="42860" bIns="21431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1688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</a:t>
            </a:r>
            <a:r>
              <a:rPr lang="vi-VN" sz="1688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r>
              <a:rPr lang="en-US" sz="1688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ĐOÀN NGHIÊN</a:t>
            </a:r>
            <a:endParaRPr lang="en-US" sz="1688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3117653" y="1195966"/>
            <a:ext cx="290869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2860" tIns="21431" rIns="42860" bIns="21431"/>
          <a:lstStyle/>
          <a:p>
            <a:endParaRPr lang="en-US" sz="844"/>
          </a:p>
        </p:txBody>
      </p:sp>
      <p:sp>
        <p:nvSpPr>
          <p:cNvPr id="19" name="WordArt 17"/>
          <p:cNvSpPr>
            <a:spLocks noChangeArrowheads="1" noChangeShapeType="1" noTextEdit="1"/>
          </p:cNvSpPr>
          <p:nvPr/>
        </p:nvSpPr>
        <p:spPr bwMode="auto">
          <a:xfrm>
            <a:off x="3520599" y="3124955"/>
            <a:ext cx="2571750" cy="22633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42860" tIns="21431" rIns="42860" bIns="21431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688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</a:t>
            </a:r>
            <a:r>
              <a:rPr lang="en-US" sz="1688" b="1" kern="1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HỒ THỊ CHÍN</a:t>
            </a:r>
            <a:endParaRPr lang="en-US" sz="1688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WordArt 3"/>
          <p:cNvSpPr>
            <a:spLocks noChangeArrowheads="1" noChangeShapeType="1" noTextEdit="1"/>
          </p:cNvSpPr>
          <p:nvPr/>
        </p:nvSpPr>
        <p:spPr bwMode="auto">
          <a:xfrm>
            <a:off x="3221385" y="1782327"/>
            <a:ext cx="2922240" cy="321469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891" b="1" kern="1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2463384" y="2138058"/>
            <a:ext cx="3879113" cy="42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226" tIns="30614" rIns="61226" bIns="306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3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3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91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tình bạn</a:t>
            </a:r>
            <a:endParaRPr lang="en-US" sz="2391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"/>
          <p:cNvSpPr txBox="1">
            <a:spLocks noChangeArrowheads="1"/>
          </p:cNvSpPr>
          <p:nvPr/>
        </p:nvSpPr>
        <p:spPr bwMode="auto">
          <a:xfrm>
            <a:off x="4126885" y="3497541"/>
            <a:ext cx="1181636" cy="20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1229" tIns="30614" rIns="61229" bIns="30614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938" b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Năm học: 2023-2024</a:t>
            </a:r>
            <a:endParaRPr lang="zh-CN" altLang="en-US" sz="938" b="1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1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8"/>
          <p:cNvSpPr/>
          <p:nvPr/>
        </p:nvSpPr>
        <p:spPr>
          <a:xfrm>
            <a:off x="107504" y="987574"/>
            <a:ext cx="877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4.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40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0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矩形 8"/>
          <p:cNvSpPr/>
          <p:nvPr/>
        </p:nvSpPr>
        <p:spPr>
          <a:xfrm>
            <a:off x="0" y="2263689"/>
            <a:ext cx="73803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/>
          <p:cNvSpPr/>
          <p:nvPr/>
        </p:nvSpPr>
        <p:spPr>
          <a:xfrm>
            <a:off x="5639862" y="2263689"/>
            <a:ext cx="33478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ừng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矩形 8"/>
          <p:cNvSpPr/>
          <p:nvPr/>
        </p:nvSpPr>
        <p:spPr>
          <a:xfrm>
            <a:off x="-32921" y="3279056"/>
            <a:ext cx="75608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4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8"/>
          <p:cNvSpPr/>
          <p:nvPr/>
        </p:nvSpPr>
        <p:spPr>
          <a:xfrm>
            <a:off x="251520" y="527816"/>
            <a:ext cx="879597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矩形 8"/>
          <p:cNvSpPr/>
          <p:nvPr/>
        </p:nvSpPr>
        <p:spPr>
          <a:xfrm>
            <a:off x="1763688" y="1351888"/>
            <a:ext cx="136815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 lại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3" name="矩形 8"/>
          <p:cNvSpPr/>
          <p:nvPr/>
        </p:nvSpPr>
        <p:spPr>
          <a:xfrm>
            <a:off x="5436096" y="1366824"/>
            <a:ext cx="267353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 dậy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矩形 8"/>
          <p:cNvSpPr/>
          <p:nvPr/>
        </p:nvSpPr>
        <p:spPr>
          <a:xfrm>
            <a:off x="3779912" y="1366825"/>
            <a:ext cx="1224136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59" y="2923079"/>
            <a:ext cx="8435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múa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phải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……………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chân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9 0.00957 L 0.26389 0.1913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8"/>
          <p:cNvSpPr/>
          <p:nvPr/>
        </p:nvSpPr>
        <p:spPr>
          <a:xfrm>
            <a:off x="0" y="-28922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98"/>
            <a:ext cx="4139951" cy="21494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4298"/>
            <a:ext cx="4499992" cy="2149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6107"/>
            <a:ext cx="4139951" cy="22298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67240"/>
            <a:ext cx="4499992" cy="234627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00" y="-123914"/>
            <a:ext cx="9144000" cy="52360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707654"/>
            <a:ext cx="1512168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059582"/>
            <a:ext cx="79208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3975616" y="1059582"/>
            <a:ext cx="1152128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576096" y="1507314"/>
            <a:ext cx="14198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3083468" y="1321595"/>
            <a:ext cx="3453063" cy="500062"/>
          </a:xfrm>
          <a:prstGeom prst="rect">
            <a:avLst/>
          </a:prstGeom>
          <a:noFill/>
        </p:spPr>
        <p:txBody>
          <a:bodyPr lIns="42862" tIns="21431" rIns="42862" bIns="21431" numCol="1">
            <a:prstTxWarp prst="textCanUp">
              <a:avLst/>
            </a:prstTxWarp>
            <a:spAutoFit/>
          </a:bodyPr>
          <a:lstStyle/>
          <a:p>
            <a:pPr defTabSz="428615">
              <a:defRPr/>
            </a:pPr>
            <a:r>
              <a:rPr lang="en-US" sz="1406" b="1" ker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Ôn và Khởi </a:t>
            </a:r>
            <a:r>
              <a:rPr lang="en-US" sz="1406" b="1" kern="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vi-VN" sz="1406" b="1" kern="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2954239" y="678657"/>
            <a:ext cx="4510981" cy="3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147" tIns="16073" rIns="32147" bIns="160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1875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1875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1875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1875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en-US" sz="1875" b="1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1875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75" b="1"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sz="1875" b="1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en-US" sz="1875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1607345" y="965895"/>
            <a:ext cx="1346894" cy="34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2147" tIns="16073" rIns="32147" bIns="1607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063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en-US" sz="2063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267744" y="2134940"/>
            <a:ext cx="5616624" cy="544711"/>
          </a:xfrm>
          <a:prstGeom prst="roundRect">
            <a:avLst/>
          </a:prstGeom>
          <a:solidFill>
            <a:srgbClr val="FFD1FF"/>
          </a:solidFill>
          <a:ln>
            <a:solidFill>
              <a:srgbClr val="F446B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563">
              <a:solidFill>
                <a:srgbClr val="FF0000"/>
              </a:solidFill>
            </a:endParaRP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2536031" y="2178844"/>
            <a:ext cx="5204321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531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253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con vật biết bay</a:t>
            </a:r>
          </a:p>
        </p:txBody>
      </p:sp>
    </p:spTree>
    <p:extLst>
      <p:ext uri="{BB962C8B-B14F-4D97-AF65-F5344CB8AC3E}">
        <p14:creationId xmlns:p14="http://schemas.microsoft.com/office/powerpoint/2010/main" val="259742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3312368"/>
          </a:xfrm>
          <a:prstGeom prst="rect">
            <a:avLst/>
          </a:prstGeom>
        </p:spPr>
      </p:pic>
      <p:sp>
        <p:nvSpPr>
          <p:cNvPr id="20" name="Hình chữ nhật: Góc Tròn 1"/>
          <p:cNvSpPr/>
          <p:nvPr/>
        </p:nvSpPr>
        <p:spPr>
          <a:xfrm>
            <a:off x="2681669" y="2117155"/>
            <a:ext cx="1701756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ình chữ nhật: Góc Tròn 4"/>
          <p:cNvSpPr/>
          <p:nvPr/>
        </p:nvSpPr>
        <p:spPr>
          <a:xfrm>
            <a:off x="4556836" y="2117155"/>
            <a:ext cx="2218654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ước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suối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2" name="Hình chữ nhật: Góc Tròn 5"/>
          <p:cNvSpPr/>
          <p:nvPr/>
        </p:nvSpPr>
        <p:spPr>
          <a:xfrm>
            <a:off x="6778141" y="2100710"/>
            <a:ext cx="2186347" cy="70719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ượt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ình chữ nhật: Góc Tròn 7"/>
          <p:cNvSpPr/>
          <p:nvPr/>
        </p:nvSpPr>
        <p:spPr>
          <a:xfrm>
            <a:off x="4638422" y="3000523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ình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Hình chữ nhật: Góc Tròn 8"/>
          <p:cNvSpPr/>
          <p:nvPr/>
        </p:nvSpPr>
        <p:spPr>
          <a:xfrm>
            <a:off x="2482250" y="3028528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</a:t>
            </a:r>
            <a:r>
              <a:rPr lang="en-US" sz="3200" b="1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tức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5" name="Hình chữ nhật: Góc Tròn 10"/>
          <p:cNvSpPr/>
          <p:nvPr/>
        </p:nvSpPr>
        <p:spPr>
          <a:xfrm>
            <a:off x="6950378" y="2992375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dự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73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207249" y="1956569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1.7284E-6 L -3.61111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6" y="633142"/>
            <a:ext cx="9040487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33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6" y="633142"/>
            <a:ext cx="9040487" cy="3877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249974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C</a:t>
            </a:r>
            <a:r>
              <a:rPr lang="vi-VN" sz="2800" b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ường</a:t>
            </a:r>
            <a:r>
              <a:rPr lang="en-US" sz="2800" b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Kiên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đôi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thân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1952" y="3776722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Cúc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Nhung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cùng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nhảy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dây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.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61554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04" y="375931"/>
            <a:ext cx="8535591" cy="43916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406475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oăng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08391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oac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0352" y="408391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oach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94727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" y="547405"/>
            <a:ext cx="9107171" cy="4048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41962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oac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255258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oang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4064754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oach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035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3" y="1371432"/>
            <a:ext cx="9021434" cy="2400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36096" y="183250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xám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221171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nhau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3888" y="269660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t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rượt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128650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lao</a:t>
            </a:r>
            <a:endParaRPr lang="en-US" sz="2800" b="1" dirty="0" smtClean="0">
              <a:solidFill>
                <a:srgbClr val="FF0000"/>
              </a:solidFill>
              <a:latin typeface="HP001 5 hàng" panose="020B06030503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32334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62" y="94905"/>
            <a:ext cx="8602275" cy="3700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83" y="3615167"/>
            <a:ext cx="8840434" cy="828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3867894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Nam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chia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bánh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cho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hà</a:t>
            </a:r>
            <a:r>
              <a:rPr lang="en-US" sz="2800" b="1" dirty="0" smtClean="0">
                <a:solidFill>
                  <a:srgbClr val="FF0000"/>
                </a:solidFill>
                <a:latin typeface="HP001 5 hàng" panose="020B0603050302020204" pitchFamily="34" charset="0"/>
                <a:ea typeface="Microsoft YaHei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12397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572071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0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0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đà.</a:t>
            </a:r>
            <a:r>
              <a:rPr lang="en-US" altLang="zh-CN" sz="300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0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bắn. Cả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0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đầu. Bỗng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0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oạch. Nai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0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cùng. Nhưng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1774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-82149" y="-164554"/>
            <a:ext cx="9396535" cy="585692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00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Bỗng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0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898125" y="771550"/>
            <a:ext cx="361507" cy="350874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vi-VN" dirty="0"/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75606"/>
            <a:ext cx="372140" cy="347800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66054" y="1655524"/>
            <a:ext cx="361507" cy="350874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3058365" y="2139702"/>
            <a:ext cx="361507" cy="350874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8963021" y="2211710"/>
            <a:ext cx="361507" cy="333913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331640" y="3084972"/>
            <a:ext cx="346505" cy="350874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507854"/>
            <a:ext cx="361507" cy="350874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6946797" y="3579862"/>
            <a:ext cx="361507" cy="350874"/>
          </a:xfrm>
          <a:prstGeom prst="flowChartConnector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vi-VN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ấp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</TotalTime>
  <Words>379</Words>
  <Application>Microsoft Office PowerPoint</Application>
  <PresentationFormat>On-screen Show (16:9)</PresentationFormat>
  <Paragraphs>97</Paragraphs>
  <Slides>29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Microsoft YaHei</vt:lpstr>
      <vt:lpstr>宋体</vt:lpstr>
      <vt:lpstr>Arial</vt:lpstr>
      <vt:lpstr>Arial-Rounded</vt:lpstr>
      <vt:lpstr>Calibri</vt:lpstr>
      <vt:lpstr>HL Hoctro</vt:lpstr>
      <vt:lpstr>HP001 5 hàng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Hi</cp:lastModifiedBy>
  <cp:revision>380</cp:revision>
  <dcterms:created xsi:type="dcterms:W3CDTF">2015-12-11T17:46:00Z</dcterms:created>
  <dcterms:modified xsi:type="dcterms:W3CDTF">2024-04-23T08:13:36Z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