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77" r:id="rId2"/>
    <p:sldId id="278" r:id="rId3"/>
    <p:sldId id="279" r:id="rId4"/>
    <p:sldId id="280" r:id="rId5"/>
    <p:sldId id="281" r:id="rId6"/>
    <p:sldId id="282" r:id="rId7"/>
    <p:sldId id="288" r:id="rId8"/>
    <p:sldId id="296" r:id="rId9"/>
    <p:sldId id="297" r:id="rId10"/>
    <p:sldId id="298" r:id="rId11"/>
    <p:sldId id="299" r:id="rId12"/>
  </p:sldIdLst>
  <p:sldSz cx="12192000" cy="6858000"/>
  <p:notesSz cx="6858000" cy="9144000"/>
  <p:embeddedFontLst>
    <p:embeddedFont>
      <p:font typeface="微軟正黑體" pitchFamily="34" charset="-120"/>
      <p:regular r:id="rId14"/>
      <p:bold r:id="rId15"/>
    </p:embeddedFont>
    <p:embeddedFont>
      <p:font typeface="Bernard MT Condensed" pitchFamily="18" charset="0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Cooper Black" pitchFamily="18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BDA"/>
    <a:srgbClr val="9CE0C6"/>
    <a:srgbClr val="4EC799"/>
    <a:srgbClr val="A2D086"/>
    <a:srgbClr val="BE1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21" d="100"/>
          <a:sy n="121" d="100"/>
        </p:scale>
        <p:origin x="-192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DA79F-AF1F-4F45-88B2-C27E5B3B245E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C5D11-8056-4225-800D-3CED0435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3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16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940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4"/>
          <a:srcRect l="1720" t="438" b="1104"/>
          <a:stretch/>
        </p:blipFill>
        <p:spPr>
          <a:xfrm>
            <a:off x="0" y="-19050"/>
            <a:ext cx="12201523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4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audio" Target="../media/audio9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54157" y="4881225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3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853005" y="141002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19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853005" y="3016435"/>
            <a:ext cx="8485991" cy="9104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sz="66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pitchFamily="18" charset="0"/>
              </a:rPr>
              <a:t>Which place would you like to visit?</a:t>
            </a:r>
            <a:endParaRPr lang="zh-CN" altLang="en-US" sz="6600" dirty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ooper Black" panose="0208090404030B020404" pitchFamily="18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638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1486" y="41775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 Write about your last summer holiday.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2986" y="1104037"/>
            <a:ext cx="9742714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Where did you go last summer holiday?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_________________________________.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places did you visit? 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_________________________________.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were they like? 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_________________________________.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What did you think of them?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97554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1486" y="41775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Project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54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00206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Warm-up</a:t>
            </a:r>
            <a:endParaRPr lang="zh-CN" altLang="en-US" sz="8800" dirty="0">
              <a:solidFill>
                <a:srgbClr val="00206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46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00206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Pronunciation </a:t>
            </a:r>
            <a:endParaRPr lang="zh-CN" altLang="en-US" sz="8800" dirty="0">
              <a:solidFill>
                <a:srgbClr val="00206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071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5768" y="398703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Listen and repeat.</a:t>
            </a:r>
            <a:endParaRPr lang="en-US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273561"/>
              </p:ext>
            </p:extLst>
          </p:nvPr>
        </p:nvGraphicFramePr>
        <p:xfrm>
          <a:off x="1335998" y="1429245"/>
          <a:ext cx="9984461" cy="4573583"/>
        </p:xfrm>
        <a:graphic>
          <a:graphicData uri="http://schemas.openxmlformats.org/drawingml/2006/table">
            <a:tbl>
              <a:tblPr/>
              <a:tblGrid>
                <a:gridCol w="11815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028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7611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680" marR="83680" marT="41840" marB="418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Which place would you like to visit,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Trang Tien Bridge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⤻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or Thien Mu Pagoda?</a:t>
                      </a:r>
                      <a:r>
                        <a:rPr lang="en-US" sz="320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499" marR="261499" marT="261499" marB="261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50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680" marR="83680" marT="41840" marB="418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I'd like to visit Thien Mu Pagoda.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499" marR="261499" marT="261499" marB="261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250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680" marR="83680" marT="41840" marB="418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 do you think of Thien Mu Pagoda?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499" marR="261499" marT="261499" marB="261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250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680" marR="83680" marT="41840" marB="418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It's more beautiful than I expected.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499" marR="261499" marT="261499" marB="261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1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882162" y="1946373"/>
            <a:ext cx="365759" cy="365760"/>
          </a:xfrm>
          <a:prstGeom prst="ellipse">
            <a:avLst/>
          </a:prstGeom>
        </p:spPr>
      </p:pic>
      <p:pic>
        <p:nvPicPr>
          <p:cNvPr id="33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882162" y="3241773"/>
            <a:ext cx="365759" cy="365760"/>
          </a:xfrm>
          <a:prstGeom prst="ellipse">
            <a:avLst/>
          </a:prstGeom>
        </p:spPr>
      </p:pic>
      <p:pic>
        <p:nvPicPr>
          <p:cNvPr id="35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882162" y="4171413"/>
            <a:ext cx="365759" cy="365760"/>
          </a:xfrm>
          <a:prstGeom prst="ellipse">
            <a:avLst/>
          </a:prstGeom>
        </p:spPr>
      </p:pic>
      <p:pic>
        <p:nvPicPr>
          <p:cNvPr id="37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882162" y="5146773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753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9 Which place would you like to visit- - Lesson 3 - 1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9 Which place would you like to visit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9 Which place would you like to visit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9 Which place would you like to visit- - Lesson 3 - 1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45029" y="417753"/>
            <a:ext cx="9347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Listen and mark the sentence intonation (</a:t>
            </a:r>
            <a:r>
              <a:rPr lang="en-US" sz="2000" b="1" i="0" u="none" strike="noStrike" dirty="0">
                <a:solidFill>
                  <a:srgbClr val="BE142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000" b="1" i="0" u="none" strike="noStrike" dirty="0">
                <a:solidFill>
                  <a:srgbClr val="BE142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⤻</a:t>
            </a:r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Then say the sentences aloud.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5029" y="1239552"/>
            <a:ext cx="10591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visit,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 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Thong Nhat Park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 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 the Museum of History?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endParaRPr lang="en-US" sz="28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 to visit the Museum of History.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endParaRPr lang="en-US" sz="28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 you think of the Museum of History?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more interesting than I expected.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endParaRPr lang="en-US" sz="28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visit,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Bai Dinh Pagoda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 Hoa Lu Temple?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endParaRPr lang="en-US" sz="28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 to visit Hoa Lu Temple.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endParaRPr lang="en-US" sz="28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 you think of Hoa Lu Temple? 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endParaRPr lang="en-US" sz="28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more attractive than I expected. 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31617" y="135211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335079" y="3937020"/>
            <a:ext cx="569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⤻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36117" y="187533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08484" y="239855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05473" y="3404104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31617" y="3908591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84273" y="4431811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49258" y="4935981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23790" y="5457459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335079" y="1352118"/>
            <a:ext cx="569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⤻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0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79270" y="1352118"/>
            <a:ext cx="365759" cy="365760"/>
          </a:xfrm>
          <a:prstGeom prst="ellipse">
            <a:avLst/>
          </a:prstGeom>
        </p:spPr>
      </p:pic>
      <p:pic>
        <p:nvPicPr>
          <p:cNvPr id="32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79270" y="2890259"/>
            <a:ext cx="365759" cy="365760"/>
          </a:xfrm>
          <a:prstGeom prst="ellipse">
            <a:avLst/>
          </a:prstGeom>
        </p:spPr>
      </p:pic>
      <p:pic>
        <p:nvPicPr>
          <p:cNvPr id="34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79270" y="3973268"/>
            <a:ext cx="365759" cy="365760"/>
          </a:xfrm>
          <a:prstGeom prst="ellipse">
            <a:avLst/>
          </a:prstGeom>
        </p:spPr>
      </p:pic>
      <p:pic>
        <p:nvPicPr>
          <p:cNvPr id="36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79270" y="5412000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6315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8 What will the weather be like tomorrow- - Lesson 2 - 4 Listen and write one word in each blan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9 Which place would you like to visit- - Lesson 3 - 2 Listen and mark the sentence intonation (↷ or ⤻)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9 Which place would you like to visit- - Lesson 3 - 2 Listen and mark the sentence intonation (↷ or ⤻)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9 Which place would you like to visit- - Lesson 3 - 2 Listen and mark the sentence intonation (↷ or ⤻)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00206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Pratise </a:t>
            </a:r>
            <a:endParaRPr lang="zh-CN" altLang="en-US" sz="8800" dirty="0">
              <a:solidFill>
                <a:srgbClr val="00206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708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168" y="1627787"/>
            <a:ext cx="7363955" cy="4697874"/>
          </a:xfrm>
          <a:prstGeom prst="star24">
            <a:avLst>
              <a:gd name="adj" fmla="val 48482"/>
            </a:avLst>
          </a:prstGeom>
        </p:spPr>
      </p:pic>
      <p:sp>
        <p:nvSpPr>
          <p:cNvPr id="2" name="Rectangle 1"/>
          <p:cNvSpPr/>
          <p:nvPr/>
        </p:nvSpPr>
        <p:spPr>
          <a:xfrm>
            <a:off x="1001486" y="41775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 Let’s chant.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3500" y="1179469"/>
            <a:ext cx="4419600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Here I am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 Suoi Tien Park.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do you think of it?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do you think of it?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 more beautiful,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More attractive,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More interesting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 more exciting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 I expected!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51054" y="681406"/>
            <a:ext cx="48478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0" dirty="0">
                <a:solidFill>
                  <a:srgbClr val="FF5722"/>
                </a:solidFill>
                <a:effectLst/>
                <a:latin typeface="Helvetica Neue"/>
              </a:rPr>
              <a:t>What do you think of it?</a:t>
            </a:r>
            <a:endParaRPr lang="en-US" sz="3200" dirty="0"/>
          </a:p>
        </p:txBody>
      </p:sp>
      <p:pic>
        <p:nvPicPr>
          <p:cNvPr id="8" name="Tiếng Anh 5 Tập 2 (cũ) - Unit 19 Which place would you like to visit- - Lesson 3 - 3 Let’s chan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70" y="5701951"/>
            <a:ext cx="456575" cy="45720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497" y="883068"/>
            <a:ext cx="551438" cy="5521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103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9 Which place would you like to visit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1486" y="417753"/>
            <a:ext cx="91585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4.1. Complete the passage.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8600" y="817863"/>
            <a:ext cx="72771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 name's Tom. Yesterday, I visited Tran Quoc (1)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It is on an island in the middle of West Lake and not far from the (2)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_________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Ha Noi. I went there by bike. Tran Quoc Pagoda is very quiet. It is more (3)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han I expected. There are (4)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_________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statues and trees in the yard. I met some (5)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there. My friends and I learn more about the history of Ha Noi after the visit.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001486" y="1457614"/>
            <a:ext cx="2228850" cy="4614029"/>
          </a:xfrm>
          <a:prstGeom prst="round2DiagRect">
            <a:avLst>
              <a:gd name="adj1" fmla="val 15812"/>
              <a:gd name="adj2" fmla="val 0"/>
            </a:avLst>
          </a:prstGeom>
          <a:solidFill>
            <a:srgbClr val="BFEBDA"/>
          </a:solidFill>
          <a:ln w="57150" cmpd="thickThin"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beautiful  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friends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pagoda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lot of</a:t>
            </a:r>
          </a:p>
        </p:txBody>
      </p:sp>
      <p:sp>
        <p:nvSpPr>
          <p:cNvPr id="6" name="Rectangle 5"/>
          <p:cNvSpPr/>
          <p:nvPr/>
        </p:nvSpPr>
        <p:spPr>
          <a:xfrm>
            <a:off x="5325836" y="1457614"/>
            <a:ext cx="22288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Pagoda</a:t>
            </a:r>
          </a:p>
        </p:txBody>
      </p:sp>
      <p:sp>
        <p:nvSpPr>
          <p:cNvPr id="7" name="Rectangle 6"/>
          <p:cNvSpPr/>
          <p:nvPr/>
        </p:nvSpPr>
        <p:spPr>
          <a:xfrm>
            <a:off x="3858986" y="2589808"/>
            <a:ext cx="22288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</a:p>
        </p:txBody>
      </p:sp>
      <p:sp>
        <p:nvSpPr>
          <p:cNvPr id="8" name="Rectangle 7"/>
          <p:cNvSpPr/>
          <p:nvPr/>
        </p:nvSpPr>
        <p:spPr>
          <a:xfrm>
            <a:off x="4363811" y="3662249"/>
            <a:ext cx="22288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</a:p>
        </p:txBody>
      </p:sp>
      <p:sp>
        <p:nvSpPr>
          <p:cNvPr id="9" name="Rectangle 8"/>
          <p:cNvSpPr/>
          <p:nvPr/>
        </p:nvSpPr>
        <p:spPr>
          <a:xfrm>
            <a:off x="3858986" y="4235542"/>
            <a:ext cx="22288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lot of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59286" y="4810414"/>
            <a:ext cx="22288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friends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371600" y="3870370"/>
            <a:ext cx="142875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401536" y="4674055"/>
            <a:ext cx="142875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44361" y="2102305"/>
            <a:ext cx="1685925" cy="3129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00831" y="5540297"/>
            <a:ext cx="1685925" cy="3129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8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1486" y="41775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4.2 Answer the questions.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1486" y="1036908"/>
            <a:ext cx="10980964" cy="517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When did Tom visit Tran Quoc Pagoda?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 visited it yesterday.</a:t>
            </a:r>
          </a:p>
          <a:p>
            <a:pPr>
              <a:lnSpc>
                <a:spcPct val="13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is Tran Quoc Pagoda?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on an island in the middle of West Lake.</a:t>
            </a:r>
          </a:p>
          <a:p>
            <a:pPr>
              <a:lnSpc>
                <a:spcPct val="13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Tom think of Tran Quoc Pagoda?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is more beautiful than he expected.</a:t>
            </a:r>
          </a:p>
          <a:p>
            <a:pPr>
              <a:lnSpc>
                <a:spcPct val="13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did Tom and his friends learn about?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3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 learnt more about the history of Ha Noi after the visit.</a:t>
            </a:r>
          </a:p>
        </p:txBody>
      </p:sp>
    </p:spTree>
    <p:extLst>
      <p:ext uri="{BB962C8B-B14F-4D97-AF65-F5344CB8AC3E}">
        <p14:creationId xmlns:p14="http://schemas.microsoft.com/office/powerpoint/2010/main" val="135479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266</Words>
  <Application>Microsoft Office PowerPoint</Application>
  <PresentationFormat>Custom</PresentationFormat>
  <Paragraphs>78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Helvetica Neue</vt:lpstr>
      <vt:lpstr>字魂59号-创粗黑</vt:lpstr>
      <vt:lpstr>Wingdings</vt:lpstr>
      <vt:lpstr>微軟正黑體</vt:lpstr>
      <vt:lpstr>Bernard MT Condensed</vt:lpstr>
      <vt:lpstr>Calibri</vt:lpstr>
      <vt:lpstr>Cooper Black</vt:lpstr>
      <vt:lpstr>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79</cp:revision>
  <dcterms:created xsi:type="dcterms:W3CDTF">2021-02-09T08:35:23Z</dcterms:created>
  <dcterms:modified xsi:type="dcterms:W3CDTF">2024-04-21T07:17:21Z</dcterms:modified>
</cp:coreProperties>
</file>