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3" r:id="rId10"/>
    <p:sldId id="262" r:id="rId11"/>
    <p:sldId id="264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84369" autoAdjust="0"/>
  </p:normalViewPr>
  <p:slideViewPr>
    <p:cSldViewPr snapToGrid="0">
      <p:cViewPr>
        <p:scale>
          <a:sx n="80" d="100"/>
          <a:sy n="80" d="100"/>
        </p:scale>
        <p:origin x="-942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9FA8-3CFA-4123-AD14-8BE7D5AAC1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02F-C1B1-45E2-B2B6-A281F2F986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571" y="691215"/>
            <a:ext cx="11016344" cy="2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 </a:t>
            </a:r>
            <a:endParaRPr lang="vi-VN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857" y="1683658"/>
            <a:ext cx="642315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629" y="2268433"/>
            <a:ext cx="6188764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   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29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278" y="385177"/>
            <a:ext cx="4896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III: Kết thúc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1832113" y="2236821"/>
            <a:ext cx="84217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-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tư thế  2 tay chống hông trên vạch kẻ thẳng, và 2 tay dang ngang</a:t>
            </a:r>
            <a:endPara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 cò tiếp sức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414867" y="1863726"/>
            <a:ext cx="11176000" cy="254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en-US" sz="3325" b="1" i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 GẶP CÁC EM Ở BÀI HỌC TIẾP THEO </a:t>
            </a:r>
            <a:r>
              <a:rPr lang="vi-VN" sz="3325" b="1" i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.</a:t>
            </a:r>
            <a:endParaRPr lang="en-US" sz="3325" b="1" i="1" kern="10" dirty="0">
              <a:ln w="19050">
                <a:solidFill>
                  <a:srgbClr val="FF0000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39" name="Picture 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9933" y="4413251"/>
            <a:ext cx="2345267" cy="193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7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3251"/>
            <a:ext cx="234526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525"/>
            <a:ext cx="1746251" cy="175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33" y="4695825"/>
            <a:ext cx="234526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6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5646" y="1078523"/>
            <a:ext cx="8660708" cy="28315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: ĐỘNG TÁC VƯƠN THỞ , ĐỘNG TÁC TAY </a:t>
            </a:r>
            <a:endParaRPr lang="vi-VN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25826" y="2492134"/>
            <a:ext cx="618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I.: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1.Nhận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2.Phổ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270" y="2492134"/>
            <a:ext cx="6751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II: Cơ bản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1.Nội dung bài học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2.Trò chơi </a:t>
            </a:r>
            <a:endParaRPr lang="en-US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0261" y="2426875"/>
            <a:ext cx="74477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1.Thả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6818" y="98385"/>
            <a:ext cx="618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Phần mở đầu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7564" y="1100794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38" y="1624014"/>
            <a:ext cx="6341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2.Phổ biến bài học: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6" y="2147234"/>
            <a:ext cx="92000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cơ bản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 cò tiếp sức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653" y="106881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Khởi động</a:t>
            </a:r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39" y="743875"/>
            <a:ext cx="9087555" cy="5370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1999" cy="968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8932" y="233369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08" y="806221"/>
            <a:ext cx="115422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VƯƠN THỞ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ĐỘNG TÁC TAY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0997" y="1297305"/>
            <a:ext cx="3406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625600" y="4840512"/>
            <a:ext cx="91440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TTCB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nhếch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 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 ,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hóp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TTCB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5,6,7,8 :  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1,2,3,4 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721922"/>
            <a:ext cx="9023927" cy="321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118"/>
            <a:ext cx="12191999" cy="968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100" y="167380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06432" y="806221"/>
            <a:ext cx="10782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VƯƠN THỞ , ĐỘNG TÁC TAY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362" y="1427934"/>
            <a:ext cx="2375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611086" y="4840511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78014" y="5441950"/>
            <a:ext cx="9296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TTCB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TTCB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5,6,7,8 :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9" y="2121481"/>
            <a:ext cx="8007414" cy="332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1245" y="409665"/>
            <a:ext cx="579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“lò cò tiếp sức”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5507" y="1332996"/>
            <a:ext cx="7831016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1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cây cờ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00681" y="1911285"/>
            <a:ext cx="14264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465688"/>
            <a:ext cx="6367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3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ghiêm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2" y="311318"/>
            <a:ext cx="8044070" cy="337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7548" y="120133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trò chơi</a:t>
            </a:r>
            <a:endParaRPr lang="en-US" sz="3600" b="1" cap="none" spc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86069" y="766464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Cách chơi: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719" y="1181962"/>
            <a:ext cx="108752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hiệu lệnh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 lò cò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chân về phía trước vòng qua lá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(không được giẫm vào vòng tròn)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 cò về vạch xuất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lần2,lần 3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694" y="2824117"/>
            <a:ext cx="107162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 phạm quy,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4-5m,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4- 5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WPS Presentation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Garamond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</dc:creator>
  <cp:lastModifiedBy>Hậu Văn</cp:lastModifiedBy>
  <cp:revision>27</cp:revision>
  <dcterms:created xsi:type="dcterms:W3CDTF">2021-08-30T02:24:00Z</dcterms:created>
  <dcterms:modified xsi:type="dcterms:W3CDTF">2024-04-24T10:16:07Z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15D2D921E33A4D679930F3B4441E711D_12</vt:lpwstr>
  </property>
  <property fmtid="{D5CDD505-2E9C-101B-9397-08002B2CF9AE}" pid="3" name="KSOProductBuildVer">
    <vt:lpwstr>1033-12.2.0.16731</vt:lpwstr>
  </property>
</Properties>
</file>