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0" r:id="rId1"/>
  </p:sldMasterIdLst>
  <p:notesMasterIdLst>
    <p:notesMasterId r:id="rId25"/>
  </p:notesMasterIdLst>
  <p:sldIdLst>
    <p:sldId id="295" r:id="rId2"/>
    <p:sldId id="268" r:id="rId3"/>
    <p:sldId id="256" r:id="rId4"/>
    <p:sldId id="257" r:id="rId5"/>
    <p:sldId id="266" r:id="rId6"/>
    <p:sldId id="258" r:id="rId7"/>
    <p:sldId id="293" r:id="rId8"/>
    <p:sldId id="284" r:id="rId9"/>
    <p:sldId id="296" r:id="rId10"/>
    <p:sldId id="297" r:id="rId11"/>
    <p:sldId id="300" r:id="rId12"/>
    <p:sldId id="274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82" r:id="rId22"/>
    <p:sldId id="281" r:id="rId23"/>
    <p:sldId id="280" r:id="rId24"/>
  </p:sldIdLst>
  <p:sldSz cx="12192000" cy="6858000"/>
  <p:notesSz cx="6858000" cy="9144000"/>
  <p:embeddedFontLst>
    <p:embeddedFont>
      <p:font typeface="Cambria Math" pitchFamily="18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Tahoma" pitchFamily="34" charset="0"/>
      <p:regular r:id="rId31"/>
      <p:bold r:id="rId32"/>
    </p:embeddedFont>
    <p:embeddedFont>
      <p:font typeface="宋体" pitchFamily="2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98B"/>
    <a:srgbClr val="FFFF66"/>
    <a:srgbClr val="FCEAE0"/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71" autoAdjust="0"/>
  </p:normalViewPr>
  <p:slideViewPr>
    <p:cSldViewPr snapToGrid="0">
      <p:cViewPr>
        <p:scale>
          <a:sx n="71" d="100"/>
          <a:sy n="71" d="100"/>
        </p:scale>
        <p:origin x="-70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865DB-86BB-45F6-8281-85E44A1F4C77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8E5E0-719E-4E08-AC15-ED63B83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8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85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- 0582829909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C4BC1-E30C-4F30-AC8A-C6BF55A016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9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- 0582829909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C4BC1-E30C-4F30-AC8A-C6BF55A01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AF-B29C-47B2-8003-26E6B0CAA361}" type="datetime1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548D-344A-4B0F-AFDF-840B3C80DA79}" type="datetime1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26AD-5FB7-475B-926A-40059A84042E}" type="datetime1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28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61FA-3E4A-4DE7-8419-7373DC889611}" type="datetime1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3F0E-E84B-4118-AC3B-06C3078B963F}" type="datetime1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3340-014A-4D22-911D-6CE25D901AB2}" type="datetime1">
              <a:rPr lang="en-US" smtClean="0"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C8B7-4882-4F6E-90EC-D9A4E2793317}" type="datetime1">
              <a:rPr lang="en-US" smtClean="0"/>
              <a:t>18/03/2024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B912-2DAC-4DAF-8B10-EF2024E314DE}" type="datetime1">
              <a:rPr lang="en-US" smtClean="0"/>
              <a:t>18/03/2024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F123-F059-4623-AFDE-CCE1D1542316}" type="datetime1">
              <a:rPr lang="en-US" smtClean="0"/>
              <a:t>18/03/2024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2485-5B8A-4653-8A58-91F37C7F9F96}" type="datetime1">
              <a:rPr lang="en-US" smtClean="0"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344E-D1DB-4E53-B6FD-F0D77D3F494F}" type="datetime1">
              <a:rPr lang="en-US" smtClean="0"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4FA1-5359-4CE4-8EE3-6881EF602772}" type="datetime1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4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2.wav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Music\THIEU%20NHI\Bai%20Hat%20Em%20Yeu%20-%20Bich%20Phuong.mp3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976438" y="914136"/>
            <a:ext cx="7121261" cy="9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1" tIns="54421" rIns="108841" bIns="54421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20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52136" y="5318125"/>
            <a:ext cx="11887729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1" tIns="54421" rIns="108841" bIns="54421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700" b="1">
                <a:solidFill>
                  <a:srgbClr val="C00000"/>
                </a:solidFill>
                <a:latin typeface="Cambria Math" pitchFamily="18" charset="0"/>
              </a:rPr>
              <a:t>Giáo viên : Trương Thị Bích </a:t>
            </a:r>
          </a:p>
        </p:txBody>
      </p:sp>
      <p:pic>
        <p:nvPicPr>
          <p:cNvPr id="2052" name="Picture 10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277" y="-261277"/>
            <a:ext cx="1524000" cy="2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8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53386" y="5327386"/>
            <a:ext cx="2032000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0000" y="0"/>
            <a:ext cx="2032000" cy="153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0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3417"/>
            <a:ext cx="2032000" cy="153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21"/>
          <p:cNvSpPr>
            <a:spLocks noChangeArrowheads="1" noChangeShapeType="1" noTextEdit="1"/>
          </p:cNvSpPr>
          <p:nvPr/>
        </p:nvSpPr>
        <p:spPr bwMode="auto">
          <a:xfrm>
            <a:off x="2235729" y="381000"/>
            <a:ext cx="7822407" cy="685271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ĐOÀN NGHIÊN </a:t>
            </a:r>
            <a:endParaRPr lang="en-US" sz="38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6822" name="WordArt 22"/>
          <p:cNvSpPr>
            <a:spLocks noChangeArrowheads="1" noChangeShapeType="1" noTextEdit="1"/>
          </p:cNvSpPr>
          <p:nvPr/>
        </p:nvSpPr>
        <p:spPr bwMode="auto">
          <a:xfrm>
            <a:off x="1524000" y="1447271"/>
            <a:ext cx="9144000" cy="5791729"/>
          </a:xfrm>
          <a:prstGeom prst="rect">
            <a:avLst/>
          </a:prstGeom>
        </p:spPr>
        <p:txBody>
          <a:bodyPr spcFirstLastPara="1" wrap="none" lIns="76197" tIns="38098" rIns="76197" bIns="38098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400" b="1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thầy, cô giáo về dự giờ</a:t>
            </a:r>
          </a:p>
        </p:txBody>
      </p:sp>
      <p:sp>
        <p:nvSpPr>
          <p:cNvPr id="76823" name="WordArt 23"/>
          <p:cNvSpPr>
            <a:spLocks noChangeArrowheads="1" noChangeShapeType="1" noTextEdit="1"/>
          </p:cNvSpPr>
          <p:nvPr/>
        </p:nvSpPr>
        <p:spPr bwMode="auto">
          <a:xfrm>
            <a:off x="2743729" y="3204104"/>
            <a:ext cx="6895042" cy="440532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8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7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7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6824" name="WordArt 24"/>
          <p:cNvSpPr>
            <a:spLocks noChangeArrowheads="1" noChangeShapeType="1" noTextEdit="1"/>
          </p:cNvSpPr>
          <p:nvPr/>
        </p:nvSpPr>
        <p:spPr bwMode="auto">
          <a:xfrm>
            <a:off x="3759729" y="3788834"/>
            <a:ext cx="5028407" cy="554303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LỚP  :  2A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657866" y="6096001"/>
            <a:ext cx="5689864" cy="62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1" tIns="54421" rIns="108841" bIns="54421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>
                <a:solidFill>
                  <a:srgbClr val="0000FF"/>
                </a:solidFill>
                <a:latin typeface="Arial" pitchFamily="34" charset="0"/>
              </a:rPr>
              <a:t>Năm học: 2023- 2024</a:t>
            </a: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3319199" y="2349500"/>
            <a:ext cx="5848614" cy="863865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endParaRPr lang="en-US" sz="8600" b="1" kern="1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62" name="Picture 5" descr="EARTH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907" y="2095500"/>
            <a:ext cx="813593" cy="60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4" descr="EARTH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930136"/>
            <a:ext cx="812271" cy="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30" y="3996532"/>
            <a:ext cx="1828271" cy="12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30" y="4123532"/>
            <a:ext cx="1828271" cy="12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295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mph" presetSubtype="6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2" grpId="0" animBg="1"/>
      <p:bldP spid="76823" grpId="0" animBg="1"/>
      <p:bldP spid="76824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8" name="Straight Connector 667">
            <a:extLst>
              <a:ext uri="{FF2B5EF4-FFF2-40B4-BE49-F238E27FC236}">
                <a16:creationId xmlns:a16="http://schemas.microsoft.com/office/drawing/2014/main" xmlns="" id="{38F01063-5EFA-4AA2-B1D3-DB7B2A6F48F1}"/>
              </a:ext>
            </a:extLst>
          </p:cNvPr>
          <p:cNvCxnSpPr>
            <a:cxnSpLocks/>
          </p:cNvCxnSpPr>
          <p:nvPr/>
        </p:nvCxnSpPr>
        <p:spPr>
          <a:xfrm flipH="1">
            <a:off x="-1094319" y="4332446"/>
            <a:ext cx="15750" cy="781316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7738855-EC2C-498C-A8C0-4E10501C86ED}"/>
              </a:ext>
            </a:extLst>
          </p:cNvPr>
          <p:cNvGrpSpPr/>
          <p:nvPr/>
        </p:nvGrpSpPr>
        <p:grpSpPr>
          <a:xfrm>
            <a:off x="1255553" y="1132156"/>
            <a:ext cx="9060755" cy="2751859"/>
            <a:chOff x="819444" y="1180823"/>
            <a:chExt cx="10553111" cy="361626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885E8E62-B44A-4AB4-BBD4-3E0F6C2FA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444" y="1180823"/>
              <a:ext cx="10553111" cy="3616260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938E7017-D875-4DD6-BAB8-D23E6290407B}"/>
                </a:ext>
              </a:extLst>
            </p:cNvPr>
            <p:cNvSpPr/>
            <p:nvPr/>
          </p:nvSpPr>
          <p:spPr>
            <a:xfrm>
              <a:off x="5703621" y="1180823"/>
              <a:ext cx="1983545" cy="534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68F8507A-04C9-406E-8343-8F99C9875072}"/>
              </a:ext>
            </a:extLst>
          </p:cNvPr>
          <p:cNvSpPr/>
          <p:nvPr/>
        </p:nvSpPr>
        <p:spPr>
          <a:xfrm>
            <a:off x="1264931" y="4167508"/>
            <a:ext cx="9662138" cy="242920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38100">
                <a:solidFill>
                  <a:srgbClr val="00206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A16A0E4-4CDB-483C-A3C3-2EEAEA5819EC}"/>
              </a:ext>
            </a:extLst>
          </p:cNvPr>
          <p:cNvSpPr/>
          <p:nvPr/>
        </p:nvSpPr>
        <p:spPr>
          <a:xfrm>
            <a:off x="9406480" y="54125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32A5CF1-9914-479F-8CB6-D5F56A105451}"/>
              </a:ext>
            </a:extLst>
          </p:cNvPr>
          <p:cNvSpPr/>
          <p:nvPr/>
        </p:nvSpPr>
        <p:spPr>
          <a:xfrm>
            <a:off x="1674054" y="255212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1" name="Double Brace 34">
            <a:extLst>
              <a:ext uri="{FF2B5EF4-FFF2-40B4-BE49-F238E27FC236}">
                <a16:creationId xmlns:a16="http://schemas.microsoft.com/office/drawing/2014/main" xmlns="" id="{859A616B-4053-43A2-B107-4595CB819548}"/>
              </a:ext>
            </a:extLst>
          </p:cNvPr>
          <p:cNvSpPr/>
          <p:nvPr/>
        </p:nvSpPr>
        <p:spPr>
          <a:xfrm rot="4643109">
            <a:off x="5130339" y="-1863608"/>
            <a:ext cx="2011680" cy="779283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7EB4097-7756-4008-9622-05DA081CEC08}"/>
              </a:ext>
            </a:extLst>
          </p:cNvPr>
          <p:cNvSpPr/>
          <p:nvPr/>
        </p:nvSpPr>
        <p:spPr>
          <a:xfrm rot="20494284">
            <a:off x="6198152" y="3056305"/>
            <a:ext cx="1433025" cy="6245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14" name="文本框 3"/>
          <p:cNvSpPr txBox="1"/>
          <p:nvPr/>
        </p:nvSpPr>
        <p:spPr>
          <a:xfrm>
            <a:off x="463702" y="447101"/>
            <a:ext cx="892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Ki - </a:t>
            </a:r>
            <a:r>
              <a:rPr lang="en-US" altLang="zh-CN" sz="4400" b="1" noProof="0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4400" b="1" dirty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400" b="1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mét</a:t>
            </a:r>
            <a:endParaRPr lang="en-US" altLang="zh-CN" sz="4400" b="1" dirty="0" smtClean="0">
              <a:solidFill>
                <a:srgbClr val="DC5D3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2212" y="13449"/>
            <a:ext cx="6817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269" y="537886"/>
            <a:ext cx="155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9482" y="4103847"/>
            <a:ext cx="6710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Ki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7071" y="4659657"/>
            <a:ext cx="6710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4927" y="5188573"/>
            <a:ext cx="2764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 =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3306" y="5860002"/>
            <a:ext cx="8969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82603" y="5307622"/>
            <a:ext cx="3656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02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9" grpId="0" animBg="1"/>
      <p:bldP spid="10" grpId="0" animBg="1"/>
      <p:bldP spid="11" grpId="0" animBg="1"/>
      <p:bldP spid="12" grpId="0" animBg="1"/>
      <p:bldP spid="2" grpId="0"/>
      <p:bldP spid="17" grpId="0"/>
      <p:bldP spid="18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F2B4DD-3A01-42D8-B8EC-C05BE03F2206}"/>
              </a:ext>
            </a:extLst>
          </p:cNvPr>
          <p:cNvSpPr txBox="1"/>
          <p:nvPr/>
        </p:nvSpPr>
        <p:spPr>
          <a:xfrm>
            <a:off x="1586689" y="609909"/>
            <a:ext cx="853150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Ki- </a:t>
            </a:r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1km 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=…….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1000 m = 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……km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3 km 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=…….m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20478" y="3193960"/>
            <a:ext cx="5743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100" dirty="0" smtClean="0">
                <a:ln w="180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HOẠT ĐỘNG</a:t>
            </a:r>
            <a:endParaRPr lang="en-US" sz="4800" b="1" spc="100" dirty="0">
              <a:ln w="18000">
                <a:solidFill>
                  <a:schemeClr val="accent1"/>
                </a:solidFill>
                <a:prstDash val="solid"/>
              </a:ln>
              <a:solidFill>
                <a:schemeClr val="accent1"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4224" y="-53786"/>
            <a:ext cx="61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42DB9E-ED11-4171-9A93-F8AA8952CF14}"/>
              </a:ext>
            </a:extLst>
          </p:cNvPr>
          <p:cNvGrpSpPr/>
          <p:nvPr/>
        </p:nvGrpSpPr>
        <p:grpSpPr>
          <a:xfrm>
            <a:off x="944735" y="191402"/>
            <a:ext cx="7564572" cy="736061"/>
            <a:chOff x="1183342" y="1464303"/>
            <a:chExt cx="7564572" cy="7360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8B1F54B-DF08-45E9-B005-636F01830DE9}"/>
                </a:ext>
              </a:extLst>
            </p:cNvPr>
            <p:cNvSpPr txBox="1"/>
            <p:nvPr/>
          </p:nvSpPr>
          <p:spPr>
            <a:xfrm>
              <a:off x="2058673" y="1596085"/>
              <a:ext cx="6689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E1E856C-0536-4D69-87E0-9DF83FE54C45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2BE70E4-E21C-4CAE-9C88-A1CF29E3E080}"/>
              </a:ext>
            </a:extLst>
          </p:cNvPr>
          <p:cNvSpPr txBox="1"/>
          <p:nvPr/>
        </p:nvSpPr>
        <p:spPr>
          <a:xfrm>
            <a:off x="1289614" y="1606274"/>
            <a:ext cx="1221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 km =            m                              m = 1 km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55CF1886-C586-4513-8D1C-B7CD8C16E9D4}"/>
              </a:ext>
            </a:extLst>
          </p:cNvPr>
          <p:cNvSpPr/>
          <p:nvPr/>
        </p:nvSpPr>
        <p:spPr>
          <a:xfrm>
            <a:off x="3456032" y="1486644"/>
            <a:ext cx="638509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CA3C994-1F24-4FB2-9B1E-3088F50A1703}"/>
              </a:ext>
            </a:extLst>
          </p:cNvPr>
          <p:cNvSpPr/>
          <p:nvPr/>
        </p:nvSpPr>
        <p:spPr>
          <a:xfrm>
            <a:off x="7359236" y="1486644"/>
            <a:ext cx="638509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DEC85387-411B-428C-BF2A-FC55664F585F}"/>
              </a:ext>
            </a:extLst>
          </p:cNvPr>
          <p:cNvSpPr/>
          <p:nvPr/>
        </p:nvSpPr>
        <p:spPr>
          <a:xfrm>
            <a:off x="3191476" y="1479176"/>
            <a:ext cx="1167619" cy="780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D06D98F-663C-4D0A-9163-389AF52E1E49}"/>
              </a:ext>
            </a:extLst>
          </p:cNvPr>
          <p:cNvSpPr/>
          <p:nvPr/>
        </p:nvSpPr>
        <p:spPr>
          <a:xfrm>
            <a:off x="7038408" y="1479176"/>
            <a:ext cx="1167619" cy="780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D01B79B9-D0E9-445F-9EEE-67191009E67A}"/>
              </a:ext>
            </a:extLst>
          </p:cNvPr>
          <p:cNvGrpSpPr/>
          <p:nvPr/>
        </p:nvGrpSpPr>
        <p:grpSpPr>
          <a:xfrm>
            <a:off x="1343156" y="4676234"/>
            <a:ext cx="1919268" cy="1674859"/>
            <a:chOff x="1391622" y="4519488"/>
            <a:chExt cx="2098613" cy="22252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CB9CC7C1-D603-40BF-8EE7-4C0DE25083F2}"/>
                </a:ext>
              </a:extLst>
            </p:cNvPr>
            <p:cNvGrpSpPr/>
            <p:nvPr/>
          </p:nvGrpSpPr>
          <p:grpSpPr>
            <a:xfrm>
              <a:off x="1391622" y="4519488"/>
              <a:ext cx="1707856" cy="2225220"/>
              <a:chOff x="9367814" y="1410109"/>
              <a:chExt cx="1707856" cy="222522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427DE0F2-0D0E-45F3-B68A-53E0CB0A4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814" y="1410109"/>
                <a:ext cx="1707856" cy="222522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EACE5DED-4906-49B5-BB70-04CB8D2368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4000" b="52750" l="38667" r="63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6" t="23238" r="35619" b="47450"/>
              <a:stretch/>
            </p:blipFill>
            <p:spPr>
              <a:xfrm>
                <a:off x="9557077" y="1542436"/>
                <a:ext cx="1405889" cy="951698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6279A63-A7B2-46E8-96B5-92FAB9A390EE}"/>
                </a:ext>
              </a:extLst>
            </p:cNvPr>
            <p:cNvSpPr txBox="1"/>
            <p:nvPr/>
          </p:nvSpPr>
          <p:spPr>
            <a:xfrm>
              <a:off x="1426974" y="5521732"/>
              <a:ext cx="2063261" cy="7360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2 dm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3C65AE0-843F-4EF3-953C-0131C9490169}"/>
              </a:ext>
            </a:extLst>
          </p:cNvPr>
          <p:cNvGrpSpPr/>
          <p:nvPr/>
        </p:nvGrpSpPr>
        <p:grpSpPr>
          <a:xfrm>
            <a:off x="5188951" y="4794751"/>
            <a:ext cx="1561904" cy="1674859"/>
            <a:chOff x="1391622" y="4519488"/>
            <a:chExt cx="1746093" cy="2225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76D85D03-51D9-4B4F-96A5-70014E5438BD}"/>
                </a:ext>
              </a:extLst>
            </p:cNvPr>
            <p:cNvGrpSpPr/>
            <p:nvPr/>
          </p:nvGrpSpPr>
          <p:grpSpPr>
            <a:xfrm>
              <a:off x="1391622" y="4519488"/>
              <a:ext cx="1707856" cy="2225220"/>
              <a:chOff x="9367814" y="1410109"/>
              <a:chExt cx="1707856" cy="222522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96169DE2-C767-4BD8-BF97-E25DBC1BA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814" y="1410109"/>
                <a:ext cx="1707856" cy="222522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47F80C83-4E64-4225-82CC-B6E027B57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4000" b="52750" l="38667" r="63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6" t="23238" r="35619" b="47450"/>
              <a:stretch/>
            </p:blipFill>
            <p:spPr>
              <a:xfrm>
                <a:off x="9557077" y="1542436"/>
                <a:ext cx="1405889" cy="951698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3EB3646-C937-4252-A656-74120A946FE5}"/>
                </a:ext>
              </a:extLst>
            </p:cNvPr>
            <p:cNvSpPr txBox="1"/>
            <p:nvPr/>
          </p:nvSpPr>
          <p:spPr>
            <a:xfrm>
              <a:off x="1451680" y="5521732"/>
              <a:ext cx="1686035" cy="7360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2 m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C90E62F1-6EA2-4A0D-AA20-F4660A87B57B}"/>
              </a:ext>
            </a:extLst>
          </p:cNvPr>
          <p:cNvGrpSpPr/>
          <p:nvPr/>
        </p:nvGrpSpPr>
        <p:grpSpPr>
          <a:xfrm>
            <a:off x="9062867" y="4794751"/>
            <a:ext cx="1614164" cy="1674859"/>
            <a:chOff x="1391622" y="4519488"/>
            <a:chExt cx="2081497" cy="222522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C2FD7C9-53A9-4652-B180-23ADFB926505}"/>
                </a:ext>
              </a:extLst>
            </p:cNvPr>
            <p:cNvGrpSpPr/>
            <p:nvPr/>
          </p:nvGrpSpPr>
          <p:grpSpPr>
            <a:xfrm>
              <a:off x="1391622" y="4519488"/>
              <a:ext cx="1944829" cy="2225220"/>
              <a:chOff x="9367814" y="1410109"/>
              <a:chExt cx="1944829" cy="222522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C5FCD1F8-C21B-42D9-B8C5-D0848C348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814" y="1410109"/>
                <a:ext cx="1944829" cy="222522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9177805E-ED2A-4F43-9D2F-6247C64B8D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4000" b="52750" l="38667" r="63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6" t="23238" r="35619" b="47450"/>
              <a:stretch/>
            </p:blipFill>
            <p:spPr>
              <a:xfrm>
                <a:off x="9557077" y="1542436"/>
                <a:ext cx="1405889" cy="951698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3DADF08-D749-4C4C-A669-AE09610E425D}"/>
                </a:ext>
              </a:extLst>
            </p:cNvPr>
            <p:cNvSpPr txBox="1"/>
            <p:nvPr/>
          </p:nvSpPr>
          <p:spPr>
            <a:xfrm>
              <a:off x="1503119" y="5542178"/>
              <a:ext cx="1970000" cy="695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2 km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5749492-9D04-4EC7-B568-CDEEA480AA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6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038" r="10359" b="2000"/>
          <a:stretch/>
        </p:blipFill>
        <p:spPr>
          <a:xfrm>
            <a:off x="2439022" y="3800888"/>
            <a:ext cx="1090242" cy="11193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D67C1C8C-5B03-49A7-B2CE-0CCEC3CA3B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6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038" r="10359" b="2000"/>
          <a:stretch/>
        </p:blipFill>
        <p:spPr>
          <a:xfrm>
            <a:off x="6292039" y="3892471"/>
            <a:ext cx="1090242" cy="11193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0066AD19-D9C3-47D0-A852-3230C80CE3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6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038" r="10359" b="2000"/>
          <a:stretch/>
        </p:blipFill>
        <p:spPr>
          <a:xfrm>
            <a:off x="10338877" y="3752387"/>
            <a:ext cx="1090242" cy="1119359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31DE48D6-5BFC-40F9-B244-049829677297}"/>
              </a:ext>
            </a:extLst>
          </p:cNvPr>
          <p:cNvSpPr txBox="1"/>
          <p:nvPr/>
        </p:nvSpPr>
        <p:spPr>
          <a:xfrm>
            <a:off x="8634834" y="3835014"/>
            <a:ext cx="1704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48E8610-5060-46FA-84A5-737B31DB1C66}"/>
              </a:ext>
            </a:extLst>
          </p:cNvPr>
          <p:cNvSpPr txBox="1"/>
          <p:nvPr/>
        </p:nvSpPr>
        <p:spPr>
          <a:xfrm>
            <a:off x="1289614" y="2869860"/>
            <a:ext cx="1082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3975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717 L -0.00195 -0.01621 L -0.02331 0.02592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718 L -0.00196 -0.0162 L -0.02331 0.02593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718 L -0.00195 -0.0162 L -0.02331 0.02593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8" grpId="0" animBg="1"/>
      <p:bldP spid="39" grpId="0" animBg="1"/>
      <p:bldP spid="88" grpId="0"/>
      <p:bldP spid="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42DB9E-ED11-4171-9A93-F8AA8952CF14}"/>
              </a:ext>
            </a:extLst>
          </p:cNvPr>
          <p:cNvGrpSpPr/>
          <p:nvPr/>
        </p:nvGrpSpPr>
        <p:grpSpPr>
          <a:xfrm>
            <a:off x="1069937" y="431753"/>
            <a:ext cx="7564572" cy="736061"/>
            <a:chOff x="1183342" y="1464303"/>
            <a:chExt cx="7564572" cy="7360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8B1F54B-DF08-45E9-B005-636F01830DE9}"/>
                </a:ext>
              </a:extLst>
            </p:cNvPr>
            <p:cNvSpPr txBox="1"/>
            <p:nvPr/>
          </p:nvSpPr>
          <p:spPr>
            <a:xfrm>
              <a:off x="2058673" y="1596085"/>
              <a:ext cx="6689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E1E856C-0536-4D69-87E0-9DF83FE54C45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0E4D66-B893-4629-A599-9E2E7E482379}"/>
              </a:ext>
            </a:extLst>
          </p:cNvPr>
          <p:cNvSpPr txBox="1"/>
          <p:nvPr/>
        </p:nvSpPr>
        <p:spPr>
          <a:xfrm>
            <a:off x="6875009" y="3135965"/>
            <a:ext cx="58571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km – 14 km =        km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ADCCB8-013A-45E0-A550-7BC4CBE6EB6C}"/>
              </a:ext>
            </a:extLst>
          </p:cNvPr>
          <p:cNvSpPr txBox="1"/>
          <p:nvPr/>
        </p:nvSpPr>
        <p:spPr>
          <a:xfrm>
            <a:off x="270585" y="2215436"/>
            <a:ext cx="1221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km + 3 km =                        25 km – 10 km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DDDB3D-5E04-494D-AE15-289502E2E019}"/>
              </a:ext>
            </a:extLst>
          </p:cNvPr>
          <p:cNvSpPr txBox="1"/>
          <p:nvPr/>
        </p:nvSpPr>
        <p:spPr>
          <a:xfrm>
            <a:off x="1374569" y="3070439"/>
            <a:ext cx="484015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km + 9 km =        km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4C852C0-7295-484B-A2C3-329B853F0FC1}"/>
              </a:ext>
            </a:extLst>
          </p:cNvPr>
          <p:cNvSpPr/>
          <p:nvPr/>
        </p:nvSpPr>
        <p:spPr>
          <a:xfrm>
            <a:off x="4240552" y="3135965"/>
            <a:ext cx="638509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90DD2E3-4937-45AE-AE69-7FA33FEF5C1A}"/>
              </a:ext>
            </a:extLst>
          </p:cNvPr>
          <p:cNvSpPr/>
          <p:nvPr/>
        </p:nvSpPr>
        <p:spPr>
          <a:xfrm>
            <a:off x="10239695" y="3150275"/>
            <a:ext cx="638509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433395E-E949-48BB-ABC5-5115CF1590A2}"/>
              </a:ext>
            </a:extLst>
          </p:cNvPr>
          <p:cNvSpPr/>
          <p:nvPr/>
        </p:nvSpPr>
        <p:spPr>
          <a:xfrm>
            <a:off x="4177118" y="3121897"/>
            <a:ext cx="716011" cy="6195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0135896-ED42-4C7C-94C7-C4D4347DB703}"/>
              </a:ext>
            </a:extLst>
          </p:cNvPr>
          <p:cNvSpPr/>
          <p:nvPr/>
        </p:nvSpPr>
        <p:spPr>
          <a:xfrm>
            <a:off x="10208006" y="3150275"/>
            <a:ext cx="701885" cy="6195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FF1C18-B5CD-46D9-AB06-B5D803DE1AEF}"/>
              </a:ext>
            </a:extLst>
          </p:cNvPr>
          <p:cNvSpPr txBox="1"/>
          <p:nvPr/>
        </p:nvSpPr>
        <p:spPr>
          <a:xfrm>
            <a:off x="4076367" y="2194755"/>
            <a:ext cx="1913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88EA29-4930-474F-9D77-B65E9E2EBF3A}"/>
              </a:ext>
            </a:extLst>
          </p:cNvPr>
          <p:cNvSpPr txBox="1"/>
          <p:nvPr/>
        </p:nvSpPr>
        <p:spPr>
          <a:xfrm>
            <a:off x="9953255" y="2141323"/>
            <a:ext cx="1913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km</a:t>
            </a:r>
          </a:p>
        </p:txBody>
      </p:sp>
    </p:spTree>
    <p:extLst>
      <p:ext uri="{BB962C8B-B14F-4D97-AF65-F5344CB8AC3E}">
        <p14:creationId xmlns:p14="http://schemas.microsoft.com/office/powerpoint/2010/main" val="15509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42DB9E-ED11-4171-9A93-F8AA8952CF14}"/>
              </a:ext>
            </a:extLst>
          </p:cNvPr>
          <p:cNvGrpSpPr/>
          <p:nvPr/>
        </p:nvGrpSpPr>
        <p:grpSpPr>
          <a:xfrm>
            <a:off x="90460" y="196957"/>
            <a:ext cx="12278454" cy="736061"/>
            <a:chOff x="1183342" y="1464303"/>
            <a:chExt cx="12278454" cy="7360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8B1F54B-DF08-45E9-B005-636F01830DE9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lang="en-US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E1E856C-0536-4D69-87E0-9DF83FE54C45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xmlns="" id="{ABEF8E28-BC1A-4634-AA67-5457002B9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793435"/>
              </p:ext>
            </p:extLst>
          </p:nvPr>
        </p:nvGraphicFramePr>
        <p:xfrm>
          <a:off x="1690254" y="1090749"/>
          <a:ext cx="8811492" cy="3471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>
                  <a:extLst>
                    <a:ext uri="{9D8B030D-6E8A-4147-A177-3AD203B41FA5}">
                      <a16:colId xmlns:a16="http://schemas.microsoft.com/office/drawing/2014/main" xmlns="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:a16="http://schemas.microsoft.com/office/drawing/2014/main" xmlns="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3541719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Cao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5279195"/>
                  </a:ext>
                </a:extLst>
              </a:tr>
              <a:tr h="8010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155km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81642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FC5B500-0510-4B85-8319-A800679AC8B0}"/>
              </a:ext>
            </a:extLst>
          </p:cNvPr>
          <p:cNvSpPr txBox="1"/>
          <p:nvPr/>
        </p:nvSpPr>
        <p:spPr>
          <a:xfrm>
            <a:off x="712404" y="4737839"/>
            <a:ext cx="10964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a)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54F6D51-A1F8-4092-96B7-A64CFC5BC6B7}"/>
              </a:ext>
            </a:extLst>
          </p:cNvPr>
          <p:cNvSpPr txBox="1"/>
          <p:nvPr/>
        </p:nvSpPr>
        <p:spPr>
          <a:xfrm>
            <a:off x="688979" y="5706936"/>
            <a:ext cx="11093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b)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km?</a:t>
            </a:r>
          </a:p>
        </p:txBody>
      </p:sp>
    </p:spTree>
    <p:extLst>
      <p:ext uri="{BB962C8B-B14F-4D97-AF65-F5344CB8AC3E}">
        <p14:creationId xmlns:p14="http://schemas.microsoft.com/office/powerpoint/2010/main" val="39775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xmlns="" id="{62856B17-0AAF-4998-8168-E2DE67380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040690"/>
              </p:ext>
            </p:extLst>
          </p:nvPr>
        </p:nvGraphicFramePr>
        <p:xfrm>
          <a:off x="1897970" y="988927"/>
          <a:ext cx="8811492" cy="333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>
                  <a:extLst>
                    <a:ext uri="{9D8B030D-6E8A-4147-A177-3AD203B41FA5}">
                      <a16:colId xmlns:a16="http://schemas.microsoft.com/office/drawing/2014/main" xmlns="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:a16="http://schemas.microsoft.com/office/drawing/2014/main" xmlns="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3541719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Cao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5279195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155km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81642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40A00D-D938-404F-8557-CC82416F1CF6}"/>
              </a:ext>
            </a:extLst>
          </p:cNvPr>
          <p:cNvSpPr txBox="1"/>
          <p:nvPr/>
        </p:nvSpPr>
        <p:spPr>
          <a:xfrm>
            <a:off x="356077" y="4583123"/>
            <a:ext cx="11220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a)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DF771B-5684-484F-8CD7-EBF3D444ECBF}"/>
              </a:ext>
            </a:extLst>
          </p:cNvPr>
          <p:cNvSpPr/>
          <p:nvPr/>
        </p:nvSpPr>
        <p:spPr>
          <a:xfrm>
            <a:off x="2250830" y="3040773"/>
            <a:ext cx="7596555" cy="5539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DCEE22-8DF3-42BA-B763-16FF2C54BD51}"/>
              </a:ext>
            </a:extLst>
          </p:cNvPr>
          <p:cNvSpPr/>
          <p:nvPr/>
        </p:nvSpPr>
        <p:spPr>
          <a:xfrm>
            <a:off x="2250830" y="1705640"/>
            <a:ext cx="7596555" cy="5539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174E96-D352-45BA-A107-8499F89C6EAC}"/>
              </a:ext>
            </a:extLst>
          </p:cNvPr>
          <p:cNvSpPr txBox="1"/>
          <p:nvPr/>
        </p:nvSpPr>
        <p:spPr>
          <a:xfrm>
            <a:off x="2589997" y="5613829"/>
            <a:ext cx="11220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3AD718-44A7-4A19-A24C-1B73593169B5}"/>
              </a:ext>
            </a:extLst>
          </p:cNvPr>
          <p:cNvSpPr txBox="1"/>
          <p:nvPr/>
        </p:nvSpPr>
        <p:spPr>
          <a:xfrm>
            <a:off x="2589997" y="6182871"/>
            <a:ext cx="11220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A8CA929-E8A0-4596-8DCA-84CBFDC85025}"/>
              </a:ext>
            </a:extLst>
          </p:cNvPr>
          <p:cNvGrpSpPr/>
          <p:nvPr/>
        </p:nvGrpSpPr>
        <p:grpSpPr>
          <a:xfrm>
            <a:off x="164489" y="123734"/>
            <a:ext cx="12278454" cy="736061"/>
            <a:chOff x="1183342" y="1464303"/>
            <a:chExt cx="12278454" cy="7360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1F594D5-CAA6-4035-BD9A-4EB394CC5C21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lang="en-US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420B823-E1D2-4099-8404-7C91BEED9342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3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xmlns="" id="{4333925D-0511-48A7-B738-688356F2E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90038"/>
              </p:ext>
            </p:extLst>
          </p:nvPr>
        </p:nvGraphicFramePr>
        <p:xfrm>
          <a:off x="1986919" y="1263769"/>
          <a:ext cx="8811492" cy="333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>
                  <a:extLst>
                    <a:ext uri="{9D8B030D-6E8A-4147-A177-3AD203B41FA5}">
                      <a16:colId xmlns:a16="http://schemas.microsoft.com/office/drawing/2014/main" xmlns="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:a16="http://schemas.microsoft.com/office/drawing/2014/main" xmlns="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3541719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Cao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5279195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155km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81642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E3FFBD-EE0B-4368-95D4-6D77AD98CFEC}"/>
              </a:ext>
            </a:extLst>
          </p:cNvPr>
          <p:cNvSpPr txBox="1"/>
          <p:nvPr/>
        </p:nvSpPr>
        <p:spPr>
          <a:xfrm>
            <a:off x="390583" y="4698826"/>
            <a:ext cx="11443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b)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km?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EFF3C1-7935-4388-94E5-37F5D84C5BA0}"/>
              </a:ext>
            </a:extLst>
          </p:cNvPr>
          <p:cNvSpPr/>
          <p:nvPr/>
        </p:nvSpPr>
        <p:spPr>
          <a:xfrm>
            <a:off x="2331034" y="2641048"/>
            <a:ext cx="7832295" cy="5539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1157B2-3297-4091-82DE-4B2798ECAF74}"/>
              </a:ext>
            </a:extLst>
          </p:cNvPr>
          <p:cNvSpPr/>
          <p:nvPr/>
        </p:nvSpPr>
        <p:spPr>
          <a:xfrm>
            <a:off x="2331034" y="3332102"/>
            <a:ext cx="7832295" cy="5539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4E43126-1B7A-4475-B8F2-862DE5CFA52F}"/>
              </a:ext>
            </a:extLst>
          </p:cNvPr>
          <p:cNvSpPr/>
          <p:nvPr/>
        </p:nvSpPr>
        <p:spPr>
          <a:xfrm>
            <a:off x="2331033" y="3999269"/>
            <a:ext cx="7832295" cy="5539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FE61FF-8517-444A-BD6D-5F6333B730A8}"/>
              </a:ext>
            </a:extLst>
          </p:cNvPr>
          <p:cNvSpPr txBox="1"/>
          <p:nvPr/>
        </p:nvSpPr>
        <p:spPr>
          <a:xfrm>
            <a:off x="2821767" y="5813014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91FD43-8D42-48C2-8F29-755BD6A1EA8A}"/>
              </a:ext>
            </a:extLst>
          </p:cNvPr>
          <p:cNvSpPr txBox="1"/>
          <p:nvPr/>
        </p:nvSpPr>
        <p:spPr>
          <a:xfrm>
            <a:off x="4854726" y="5813013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Cao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6BE393-C2B6-44D5-A6CB-B62F179344C4}"/>
              </a:ext>
            </a:extLst>
          </p:cNvPr>
          <p:cNvSpPr txBox="1"/>
          <p:nvPr/>
        </p:nvSpPr>
        <p:spPr>
          <a:xfrm>
            <a:off x="6932655" y="5813012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90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C90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Lạng</a:t>
            </a:r>
            <a:r>
              <a:rPr lang="en-US" sz="3200" b="1" dirty="0">
                <a:solidFill>
                  <a:srgbClr val="C90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90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3200" b="1" dirty="0">
                <a:solidFill>
                  <a:srgbClr val="C90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4C5F01F-B16C-4069-B3E5-78E8EE7A4283}"/>
              </a:ext>
            </a:extLst>
          </p:cNvPr>
          <p:cNvGrpSpPr/>
          <p:nvPr/>
        </p:nvGrpSpPr>
        <p:grpSpPr>
          <a:xfrm>
            <a:off x="164489" y="123734"/>
            <a:ext cx="12278454" cy="736061"/>
            <a:chOff x="1183342" y="1464303"/>
            <a:chExt cx="12278454" cy="7360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F29407-3C38-4469-9F42-E1F32C22DC68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lang="en-US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61EF20A-5874-411A-986F-49A93AF8BBDF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69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E46793-3478-4680-8CA1-3127D52EB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913" y="1245620"/>
            <a:ext cx="5808819" cy="3445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2FB546-A760-44BB-BB12-59BB0F575549}"/>
              </a:ext>
            </a:extLst>
          </p:cNvPr>
          <p:cNvSpPr txBox="1"/>
          <p:nvPr/>
        </p:nvSpPr>
        <p:spPr>
          <a:xfrm>
            <a:off x="364766" y="1245620"/>
            <a:ext cx="56503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km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km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km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E605C4-0455-4B12-950C-F1A838FBB15B}"/>
              </a:ext>
            </a:extLst>
          </p:cNvPr>
          <p:cNvSpPr txBox="1"/>
          <p:nvPr/>
        </p:nvSpPr>
        <p:spPr>
          <a:xfrm>
            <a:off x="291997" y="4926309"/>
            <a:ext cx="11173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28B83E7-4149-44BA-A542-22FE6EF40E91}"/>
              </a:ext>
            </a:extLst>
          </p:cNvPr>
          <p:cNvSpPr/>
          <p:nvPr/>
        </p:nvSpPr>
        <p:spPr>
          <a:xfrm>
            <a:off x="7294028" y="4092188"/>
            <a:ext cx="1444011" cy="5985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SVN-Volte Rounded" pitchFamily="2" charset="0"/>
              </a:rPr>
              <a:t>28 km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C5A8C7A-A934-4E1B-AE2D-6CBD46661155}"/>
              </a:ext>
            </a:extLst>
          </p:cNvPr>
          <p:cNvSpPr/>
          <p:nvPr/>
        </p:nvSpPr>
        <p:spPr>
          <a:xfrm>
            <a:off x="9358355" y="3829932"/>
            <a:ext cx="1444011" cy="5985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SVN-Volte Rounded" pitchFamily="2" charset="0"/>
              </a:rPr>
              <a:t>36 km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4A6B4DA-20B2-462F-B4C3-34FA84389F74}"/>
              </a:ext>
            </a:extLst>
          </p:cNvPr>
          <p:cNvSpPr/>
          <p:nvPr/>
        </p:nvSpPr>
        <p:spPr>
          <a:xfrm rot="1163890">
            <a:off x="9488312" y="2588038"/>
            <a:ext cx="1562234" cy="5985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SVN-Volte Rounded" pitchFamily="2" charset="0"/>
              </a:rPr>
              <a:t>46 km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6F73A0A-B831-492D-A6FD-0DB02B7C2745}"/>
              </a:ext>
            </a:extLst>
          </p:cNvPr>
          <p:cNvGrpSpPr/>
          <p:nvPr/>
        </p:nvGrpSpPr>
        <p:grpSpPr>
          <a:xfrm>
            <a:off x="510185" y="297107"/>
            <a:ext cx="12278454" cy="736061"/>
            <a:chOff x="1183342" y="1464303"/>
            <a:chExt cx="12278454" cy="7360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817CDE3-F2EB-401B-BA44-D7D6411D79CA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Cóc</a:t>
              </a:r>
              <a:r>
                <a:rPr lang="en-US" sz="2800" b="1" dirty="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kiện</a:t>
              </a:r>
              <a:r>
                <a:rPr lang="en-US" sz="2800" b="1" dirty="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Trời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DA3E7AA-0325-4C4C-828D-F37C25B46074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2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8B68CE-50FE-4B7B-A8E9-386675EF65DE}"/>
              </a:ext>
            </a:extLst>
          </p:cNvPr>
          <p:cNvGrpSpPr/>
          <p:nvPr/>
        </p:nvGrpSpPr>
        <p:grpSpPr>
          <a:xfrm>
            <a:off x="5839857" y="386856"/>
            <a:ext cx="5808819" cy="3445085"/>
            <a:chOff x="668014" y="430972"/>
            <a:chExt cx="5808819" cy="34450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AABE6AB-441D-4992-BEB8-98DA6BA4E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014" y="430972"/>
              <a:ext cx="5808819" cy="344508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C752AE1-C44C-4F82-92EF-64A393E9C353}"/>
                </a:ext>
              </a:extLst>
            </p:cNvPr>
            <p:cNvSpPr/>
            <p:nvPr/>
          </p:nvSpPr>
          <p:spPr>
            <a:xfrm>
              <a:off x="1874129" y="3277540"/>
              <a:ext cx="1446415" cy="5985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km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DD896896-85C9-443B-9115-C905C41CD178}"/>
                </a:ext>
              </a:extLst>
            </p:cNvPr>
            <p:cNvSpPr/>
            <p:nvPr/>
          </p:nvSpPr>
          <p:spPr>
            <a:xfrm>
              <a:off x="3938456" y="3015284"/>
              <a:ext cx="1446415" cy="5985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km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CC205B0-578D-47E7-BF96-CF28079CD50D}"/>
                </a:ext>
              </a:extLst>
            </p:cNvPr>
            <p:cNvSpPr/>
            <p:nvPr/>
          </p:nvSpPr>
          <p:spPr>
            <a:xfrm rot="1163890">
              <a:off x="3879499" y="1662105"/>
              <a:ext cx="1564330" cy="5985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 km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09F338-A2AF-4460-9CDB-8100BF57469D}"/>
              </a:ext>
            </a:extLst>
          </p:cNvPr>
          <p:cNvSpPr txBox="1"/>
          <p:nvPr/>
        </p:nvSpPr>
        <p:spPr>
          <a:xfrm>
            <a:off x="382519" y="2109398"/>
            <a:ext cx="52523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xmlns="" id="{259BFFFE-CE42-486C-B3A4-755C902F9498}"/>
              </a:ext>
            </a:extLst>
          </p:cNvPr>
          <p:cNvSpPr txBox="1"/>
          <p:nvPr/>
        </p:nvSpPr>
        <p:spPr>
          <a:xfrm>
            <a:off x="5634908" y="4051844"/>
            <a:ext cx="1561645" cy="658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giải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D00B41A2-6B6F-423D-89DD-9DF8728AF370}"/>
              </a:ext>
            </a:extLst>
          </p:cNvPr>
          <p:cNvSpPr txBox="1"/>
          <p:nvPr/>
        </p:nvSpPr>
        <p:spPr>
          <a:xfrm>
            <a:off x="1747707" y="4820280"/>
            <a:ext cx="899087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28 + 36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9078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C90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2">
            <a:extLst>
              <a:ext uri="{FF2B5EF4-FFF2-40B4-BE49-F238E27FC236}">
                <a16:creationId xmlns="" xmlns:a16="http://schemas.microsoft.com/office/drawing/2014/main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0784" y="1960276"/>
            <a:ext cx="629776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KHỞI ĐỘNG</a:t>
            </a:r>
            <a:endParaRPr lang="en-US" sz="7200" b="1" dirty="0">
              <a:ln w="1143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6F835AA-CB07-47DE-A9E4-AB4BA0FD0B0E}"/>
              </a:ext>
            </a:extLst>
          </p:cNvPr>
          <p:cNvGrpSpPr/>
          <p:nvPr/>
        </p:nvGrpSpPr>
        <p:grpSpPr>
          <a:xfrm>
            <a:off x="5859550" y="386856"/>
            <a:ext cx="5836078" cy="3145826"/>
            <a:chOff x="668014" y="430972"/>
            <a:chExt cx="5808819" cy="34450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3E298AE-1A10-44E4-9314-BBD5A3683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014" y="430972"/>
              <a:ext cx="5808819" cy="344508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A05A0D62-92E8-4C06-81B5-0CD30899ED86}"/>
                </a:ext>
              </a:extLst>
            </p:cNvPr>
            <p:cNvSpPr/>
            <p:nvPr/>
          </p:nvSpPr>
          <p:spPr>
            <a:xfrm>
              <a:off x="1874129" y="3277540"/>
              <a:ext cx="1446415" cy="5985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km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B813C785-9E43-4886-9FAD-62CF7C7378E7}"/>
                </a:ext>
              </a:extLst>
            </p:cNvPr>
            <p:cNvSpPr/>
            <p:nvPr/>
          </p:nvSpPr>
          <p:spPr>
            <a:xfrm>
              <a:off x="3938456" y="3015284"/>
              <a:ext cx="1446415" cy="5985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km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0BD9B751-A431-4D67-B9B3-AC1441934D7A}"/>
                </a:ext>
              </a:extLst>
            </p:cNvPr>
            <p:cNvSpPr/>
            <p:nvPr/>
          </p:nvSpPr>
          <p:spPr>
            <a:xfrm rot="1163890">
              <a:off x="3879499" y="1662105"/>
              <a:ext cx="1564330" cy="5985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 km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F7214B-6794-48B0-B69C-BD9DA9CDC98F}"/>
              </a:ext>
            </a:extLst>
          </p:cNvPr>
          <p:cNvSpPr txBox="1"/>
          <p:nvPr/>
        </p:nvSpPr>
        <p:spPr>
          <a:xfrm>
            <a:off x="516065" y="1337232"/>
            <a:ext cx="52523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xmlns="" id="{F6F4179E-7D54-4091-A7EF-8F22398D5F79}"/>
              </a:ext>
            </a:extLst>
          </p:cNvPr>
          <p:cNvSpPr txBox="1"/>
          <p:nvPr/>
        </p:nvSpPr>
        <p:spPr>
          <a:xfrm>
            <a:off x="5509680" y="3622649"/>
            <a:ext cx="1561645" cy="658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giải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2AE29852-B904-4A0F-9178-1A6FB2C24046}"/>
              </a:ext>
            </a:extLst>
          </p:cNvPr>
          <p:cNvSpPr txBox="1"/>
          <p:nvPr/>
        </p:nvSpPr>
        <p:spPr>
          <a:xfrm>
            <a:off x="1626155" y="4224375"/>
            <a:ext cx="9797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+ 46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9078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noProof="0" dirty="0">
                <a:solidFill>
                  <a:srgbClr val="C90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0" y="1295400"/>
            <a:ext cx="2133600" cy="1981200"/>
          </a:xfrm>
          <a:prstGeom prst="actionButtonHom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711200" y="228600"/>
            <a:ext cx="10871200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Trò chơi : Tìm nhà cho các con vật  </a:t>
            </a:r>
            <a:endParaRPr lang="en-US" sz="3600" b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3252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438400" y="1295400"/>
            <a:ext cx="2133600" cy="1981200"/>
          </a:xfrm>
          <a:prstGeom prst="actionButtonHom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3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78400" y="1295400"/>
            <a:ext cx="2133600" cy="1981200"/>
          </a:xfrm>
          <a:prstGeom prst="actionButtonHom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4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416800" y="1295400"/>
            <a:ext cx="2133600" cy="1981200"/>
          </a:xfrm>
          <a:prstGeom prst="actionButtonHom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5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855200" y="1295400"/>
            <a:ext cx="2133600" cy="1981200"/>
          </a:xfrm>
          <a:prstGeom prst="actionButtonHome">
            <a:avLst/>
          </a:prstGeom>
          <a:gradFill rotWithShape="1">
            <a:gsLst>
              <a:gs pos="0">
                <a:srgbClr val="CF92CF"/>
              </a:gs>
              <a:gs pos="50000">
                <a:srgbClr val="E0BEE0"/>
              </a:gs>
              <a:gs pos="100000">
                <a:srgbClr val="EFE0E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953000" y="4933950"/>
            <a:ext cx="2057400" cy="1898650"/>
            <a:chOff x="2430" y="2880"/>
            <a:chExt cx="930" cy="1247"/>
          </a:xfrm>
        </p:grpSpPr>
        <p:pic>
          <p:nvPicPr>
            <p:cNvPr id="13341" name="Picture 9" descr="ôncn g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880"/>
              <a:ext cx="912" cy="115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42" name="Text Box 10"/>
            <p:cNvSpPr txBox="1">
              <a:spLocks noChangeArrowheads="1"/>
            </p:cNvSpPr>
            <p:nvPr/>
          </p:nvSpPr>
          <p:spPr bwMode="auto">
            <a:xfrm>
              <a:off x="2430" y="3662"/>
              <a:ext cx="812" cy="46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</a:rPr>
                <a:t> 1000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1" name="AutoShape 11" descr="2Q=="/>
          <p:cNvSpPr>
            <a:spLocks noChangeAspect="1" noChangeArrowheads="1"/>
          </p:cNvSpPr>
          <p:nvPr/>
        </p:nvSpPr>
        <p:spPr bwMode="auto">
          <a:xfrm>
            <a:off x="4451351" y="2500314"/>
            <a:ext cx="3289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AutoShape 12" descr="2Q=="/>
          <p:cNvSpPr>
            <a:spLocks noChangeAspect="1" noChangeArrowheads="1"/>
          </p:cNvSpPr>
          <p:nvPr/>
        </p:nvSpPr>
        <p:spPr bwMode="auto">
          <a:xfrm>
            <a:off x="4451351" y="2500314"/>
            <a:ext cx="3289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61168" y="4953000"/>
            <a:ext cx="2010833" cy="1836738"/>
            <a:chOff x="1163" y="3120"/>
            <a:chExt cx="1050" cy="1205"/>
          </a:xfrm>
        </p:grpSpPr>
        <p:pic>
          <p:nvPicPr>
            <p:cNvPr id="13339" name="Picture 14" descr="cho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120"/>
              <a:ext cx="96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Text Box 15"/>
            <p:cNvSpPr txBox="1">
              <a:spLocks noChangeArrowheads="1"/>
            </p:cNvSpPr>
            <p:nvPr/>
          </p:nvSpPr>
          <p:spPr bwMode="auto">
            <a:xfrm>
              <a:off x="1163" y="3861"/>
              <a:ext cx="1050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 smtClean="0">
                  <a:solidFill>
                    <a:srgbClr val="FF0000"/>
                  </a:solidFill>
                </a:rPr>
                <a:t>  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600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416151" y="4876801"/>
            <a:ext cx="1962801" cy="1901825"/>
            <a:chOff x="3501" y="3072"/>
            <a:chExt cx="979" cy="1198"/>
          </a:xfrm>
        </p:grpSpPr>
        <p:pic>
          <p:nvPicPr>
            <p:cNvPr id="13337" name="il_fi" descr="1293633027_149860425_1-mua-ban-tho-thit-tho-con-tho-giong-tp-can-tho-ben-t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072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Text Box 18"/>
            <p:cNvSpPr txBox="1">
              <a:spLocks noChangeArrowheads="1"/>
            </p:cNvSpPr>
            <p:nvPr/>
          </p:nvSpPr>
          <p:spPr bwMode="auto">
            <a:xfrm>
              <a:off x="3501" y="3824"/>
              <a:ext cx="97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11km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82717" y="4953000"/>
            <a:ext cx="1902883" cy="1868488"/>
            <a:chOff x="4670" y="3120"/>
            <a:chExt cx="946" cy="1226"/>
          </a:xfrm>
        </p:grpSpPr>
        <p:pic>
          <p:nvPicPr>
            <p:cNvPr id="13335" name="Picture 20" descr="ANd9GcSxKV0qU3FKlouCDm5qLW3apc4NarqL8H0dsP0oH8DkJJFTFffHuWtzYT5STQ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120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Text Box 21"/>
            <p:cNvSpPr txBox="1">
              <a:spLocks noChangeArrowheads="1"/>
            </p:cNvSpPr>
            <p:nvPr/>
          </p:nvSpPr>
          <p:spPr bwMode="auto">
            <a:xfrm>
              <a:off x="4670" y="3882"/>
              <a:ext cx="94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8000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3200" y="4953001"/>
            <a:ext cx="2082800" cy="1825625"/>
            <a:chOff x="144" y="3120"/>
            <a:chExt cx="1039" cy="1203"/>
          </a:xfrm>
        </p:grpSpPr>
        <p:pic>
          <p:nvPicPr>
            <p:cNvPr id="13333" name="Picture 23" descr="chim-bo-cau-khat-nuo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120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Text Box 24"/>
            <p:cNvSpPr txBox="1">
              <a:spLocks noChangeArrowheads="1"/>
            </p:cNvSpPr>
            <p:nvPr/>
          </p:nvSpPr>
          <p:spPr bwMode="auto">
            <a:xfrm>
              <a:off x="613" y="3857"/>
              <a:ext cx="570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90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" y="3319464"/>
            <a:ext cx="2285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vi-V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1km = … m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2540000" y="3327400"/>
            <a:ext cx="20320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 m =…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4953000" y="3320473"/>
            <a:ext cx="2204028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8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= …m</a:t>
            </a:r>
            <a:r>
              <a:rPr lang="vi-V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7416800" y="3306764"/>
            <a:ext cx="21082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m = …cm</a:t>
            </a:r>
            <a:endParaRPr lang="en-US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9855201" y="3306764"/>
            <a:ext cx="2146300" cy="523875"/>
          </a:xfrm>
          <a:prstGeom prst="rect">
            <a:avLst/>
          </a:prstGeom>
          <a:gradFill flip="none" rotWithShape="1">
            <a:gsLst>
              <a:gs pos="0">
                <a:srgbClr val="990099">
                  <a:tint val="66000"/>
                  <a:satMod val="160000"/>
                </a:srgbClr>
              </a:gs>
              <a:gs pos="50000">
                <a:srgbClr val="990099">
                  <a:tint val="44500"/>
                  <a:satMod val="160000"/>
                </a:srgbClr>
              </a:gs>
              <a:gs pos="100000">
                <a:srgbClr val="9900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5km + 6 km</a:t>
            </a:r>
            <a:endParaRPr lang="en-US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32" name="Rectangle 3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01600" algn="ctr">
            <a:solidFill>
              <a:srgbClr val="CC00FF"/>
            </a:solidFill>
            <a:miter lim="800000"/>
            <a:headEnd/>
            <a:tailEnd/>
          </a:ln>
          <a:effectLst>
            <a:outerShdw dist="3592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37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72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2428E-7 L -0.40833 -0.5149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25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81" dur="2000" fill="hold"/>
                                        <p:tgtEl>
                                          <p:spTgt spid="5325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9306E-6 L 0.19584 -0.5160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25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90" dur="2000" fill="hold"/>
                                        <p:tgtEl>
                                          <p:spTgt spid="5325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9306E-6 L -0.39167 -0.5160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25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99" dur="2000" fill="hold"/>
                                        <p:tgtEl>
                                          <p:spTgt spid="5325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4046E-6 L 0.40417 -0.5132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2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08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L 0.20833 -0.5105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3250" grpId="0" animBg="1"/>
      <p:bldP spid="53250" grpId="1" animBg="1"/>
      <p:bldP spid="53251" grpId="0" animBg="1"/>
      <p:bldP spid="53252" grpId="0" animBg="1"/>
      <p:bldP spid="53252" grpId="1"/>
      <p:bldP spid="53253" grpId="0"/>
      <p:bldP spid="53253" grpId="1" animBg="1"/>
      <p:bldP spid="53254" grpId="0"/>
      <p:bldP spid="53254" grpId="1" animBg="1"/>
      <p:bldP spid="53255" grpId="0" animBg="1"/>
      <p:bldP spid="53255" grpId="1" animBg="1"/>
      <p:bldP spid="53273" grpId="0" animBg="1"/>
      <p:bldP spid="53274" grpId="0" animBg="1"/>
      <p:bldP spid="53275" grpId="0" animBg="1"/>
      <p:bldP spid="53276" grpId="0" animBg="1"/>
      <p:bldP spid="532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8"/>
          <p:cNvSpPr>
            <a:spLocks noChangeArrowheads="1"/>
          </p:cNvSpPr>
          <p:nvPr/>
        </p:nvSpPr>
        <p:spPr bwMode="auto">
          <a:xfrm>
            <a:off x="101600" y="73025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 sz="2400"/>
          </a:p>
        </p:txBody>
      </p:sp>
      <p:pic>
        <p:nvPicPr>
          <p:cNvPr id="14339" name="Picture 7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10540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untitled 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untitled h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3400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526426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676400"/>
            <a:ext cx="20637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3920562" y="2151530"/>
            <a:ext cx="4318000" cy="609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2800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3" name="Text Box 20"/>
          <p:cNvSpPr txBox="1">
            <a:spLocks noChangeArrowheads="1"/>
          </p:cNvSpPr>
          <p:nvPr/>
        </p:nvSpPr>
        <p:spPr bwMode="auto">
          <a:xfrm>
            <a:off x="2876551" y="3048000"/>
            <a:ext cx="833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844800" y="4235450"/>
            <a:ext cx="833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691" y="914401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4224" y="215154"/>
            <a:ext cx="61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907453" y="917746"/>
            <a:ext cx="892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Ki - </a:t>
            </a:r>
            <a:r>
              <a:rPr lang="en-US" altLang="zh-CN" sz="4400" b="1" noProof="0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4400" b="1" dirty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400" b="1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mét</a:t>
            </a:r>
            <a:endParaRPr lang="en-US" altLang="zh-CN" sz="4400" b="1" dirty="0" smtClean="0">
              <a:solidFill>
                <a:srgbClr val="DC5D3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01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489479" y="2693459"/>
            <a:ext cx="11029157" cy="126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marL="800100" lvl="2" indent="-160020" algn="ctr" defTabSz="320040"/>
            <a:endParaRPr lang="en-US" altLang="en-US" sz="320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40030" indent="-240030" algn="ctr" defTabSz="320040"/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 CHÚC CÁC</a:t>
            </a:r>
            <a:r>
              <a:rPr lang="vi-VN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 SỨC KHỎE </a:t>
            </a:r>
          </a:p>
          <a:p>
            <a:pPr marL="240030" indent="-240030" algn="ctr" defTabSz="320040"/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HẠNH PHÚC VÀ THÀNH ĐẠT.</a:t>
            </a:r>
          </a:p>
        </p:txBody>
      </p:sp>
      <p:pic>
        <p:nvPicPr>
          <p:cNvPr id="1741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970" y="5031053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67" y="0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16" y="5031053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99" y="5031053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3" y="317500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HAO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984251"/>
            <a:ext cx="9317303" cy="13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" y="2287325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" y="3978011"/>
            <a:ext cx="2133865" cy="270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9" y="5737490"/>
            <a:ext cx="67058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4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5741458"/>
            <a:ext cx="6170084" cy="113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03" y="4771761"/>
            <a:ext cx="213386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522" y="3685647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272" y="2259543"/>
            <a:ext cx="711729" cy="198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83887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085" y="325439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4" y="1374512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12192000" cy="18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224896"/>
            <a:ext cx="12192000" cy="1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5291"/>
            <a:ext cx="6388365" cy="24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43866" y="-15875"/>
            <a:ext cx="6385719" cy="24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636" y="4852459"/>
            <a:ext cx="213386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71" y="5494074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67" y="5031053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71" y="171979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i Hat Em Yeu - Bich P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1" y="474928"/>
            <a:ext cx="812271" cy="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2884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48" y="474489"/>
            <a:ext cx="3266941" cy="3266941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49" y="1379230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9" y="198130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24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việc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5" y="1379230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67" y="3591609"/>
            <a:ext cx="3296304" cy="28349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" y="2812731"/>
            <a:ext cx="3085153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55291" y="633439"/>
            <a:ext cx="6356599" cy="12992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8dm + 5dm =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1173140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00" y="5715306"/>
            <a:ext cx="26410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A.13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3" y="2780960"/>
            <a:ext cx="3087235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999847" y="5724075"/>
            <a:ext cx="25737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B.14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611" y="2812731"/>
            <a:ext cx="306256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59801" y="5715304"/>
            <a:ext cx="2486291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13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" y="2812731"/>
            <a:ext cx="3085153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177830" y="529270"/>
            <a:ext cx="5934477" cy="143480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m – 8 m = 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9" y="5724075"/>
            <a:ext cx="2774179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A.7 m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2" y="2789726"/>
            <a:ext cx="3061475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94411" y="5724074"/>
            <a:ext cx="2981396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83" y="2812731"/>
            <a:ext cx="3026735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75"/>
            <a:ext cx="2774179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C.9 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8" y="2742324"/>
            <a:ext cx="3136669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975021" y="489397"/>
            <a:ext cx="6153419" cy="160256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m = …cm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93167" y="5676672"/>
            <a:ext cx="2580072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89" y="2742324"/>
            <a:ext cx="3194279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804333" y="5724073"/>
            <a:ext cx="2675111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61" y="2742324"/>
            <a:ext cx="304968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989461" y="5724075"/>
            <a:ext cx="2676559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" y="2812731"/>
            <a:ext cx="3085153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55291" y="677810"/>
            <a:ext cx="6356599" cy="12992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m = …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1173140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00" y="5715306"/>
            <a:ext cx="26410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3" y="2780960"/>
            <a:ext cx="3087235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999847" y="5724075"/>
            <a:ext cx="25737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611" y="2812731"/>
            <a:ext cx="306256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59801" y="5715304"/>
            <a:ext cx="2486291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C.700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"/>
          <p:cNvSpPr txBox="1"/>
          <p:nvPr/>
        </p:nvSpPr>
        <p:spPr>
          <a:xfrm>
            <a:off x="463702" y="1025322"/>
            <a:ext cx="892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Ki - </a:t>
            </a:r>
            <a:r>
              <a:rPr lang="en-US" altLang="zh-CN" sz="4400" b="1" noProof="0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4400" b="1" dirty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400" b="1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mét</a:t>
            </a:r>
            <a:endParaRPr lang="en-US" altLang="zh-CN" sz="4400" b="1" dirty="0" smtClean="0">
              <a:solidFill>
                <a:srgbClr val="DC5D3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6469" y="3244334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ngày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x-none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2212" y="389965"/>
            <a:ext cx="6817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1241" y="1075766"/>
            <a:ext cx="155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730" y="1871827"/>
            <a:ext cx="216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/ 69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730" y="2635187"/>
            <a:ext cx="11672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4420" y="1746728"/>
            <a:ext cx="6729088" cy="3364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4224" y="242048"/>
            <a:ext cx="61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730" y="1549099"/>
            <a:ext cx="216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/ 69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891" y="739591"/>
            <a:ext cx="155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1082264" y="837064"/>
            <a:ext cx="892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Ki - </a:t>
            </a:r>
            <a:r>
              <a:rPr lang="en-US" altLang="zh-CN" sz="4400" b="1" noProof="0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4400" b="1" dirty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400" b="1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mét</a:t>
            </a:r>
            <a:endParaRPr lang="en-US" altLang="zh-CN" sz="4400" b="1" dirty="0" smtClean="0">
              <a:solidFill>
                <a:srgbClr val="DC5D3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89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996</Words>
  <Application>Microsoft Office PowerPoint</Application>
  <PresentationFormat>Custom</PresentationFormat>
  <Paragraphs>188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Cambria Math</vt:lpstr>
      <vt:lpstr>等线</vt:lpstr>
      <vt:lpstr>Calibri</vt:lpstr>
      <vt:lpstr>Arial-Rounded</vt:lpstr>
      <vt:lpstr>Tahoma</vt:lpstr>
      <vt:lpstr>宋体</vt:lpstr>
      <vt:lpstr>SVN-Volte Rounded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PC</cp:lastModifiedBy>
  <cp:revision>87</cp:revision>
  <dcterms:created xsi:type="dcterms:W3CDTF">2018-05-01T14:03:50Z</dcterms:created>
  <dcterms:modified xsi:type="dcterms:W3CDTF">2024-03-18T11:07:29Z</dcterms:modified>
</cp:coreProperties>
</file>