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4" r:id="rId1"/>
    <p:sldMasterId id="2147483711" r:id="rId2"/>
  </p:sldMasterIdLst>
  <p:sldIdLst>
    <p:sldId id="269" r:id="rId3"/>
    <p:sldId id="259" r:id="rId4"/>
    <p:sldId id="265" r:id="rId5"/>
    <p:sldId id="266" r:id="rId6"/>
    <p:sldId id="264" r:id="rId7"/>
    <p:sldId id="267" r:id="rId8"/>
    <p:sldId id="276" r:id="rId9"/>
    <p:sldId id="280" r:id="rId10"/>
    <p:sldId id="287" r:id="rId11"/>
    <p:sldId id="288" r:id="rId12"/>
    <p:sldId id="289" r:id="rId13"/>
    <p:sldId id="290" r:id="rId14"/>
    <p:sldId id="29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BCC60B"/>
    <a:srgbClr val="FFC7BA"/>
    <a:srgbClr val="D33604"/>
    <a:srgbClr val="F54E0A"/>
    <a:srgbClr val="FFFF00"/>
    <a:srgbClr val="9A7500"/>
    <a:srgbClr val="00B100"/>
    <a:srgbClr val="DB8964"/>
    <a:srgbClr val="DB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9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4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77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4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0936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08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7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56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8C2D3-E6EC-4A82-99A9-C3F167C113C2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B0E25-72AD-4498-BBB7-ADB6DC0049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169462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C2ADC-3202-4D6B-BF17-08095D04D204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D5BE0-150D-4FEC-B0FE-4187D9E8D7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86089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E9620-EC8A-49BD-8AFE-9AC699076B53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19635-A97D-4BA9-9F0D-FB2C5A91F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11367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998FD-9BA5-42B2-8D6A-E0745BFD8294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9B847-4E2F-4950-B55F-6214127F1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257768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A2FD4-5BFC-40AF-870E-CEF21CE4BDBC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D8901-7895-44EB-A7C1-DB7A0E47D7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454715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DDF91-F196-41B5-9806-9B2E0DA8CBFA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0A8058-E03C-4E52-8333-54A0DBE228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304305"/>
      </p:ext>
    </p:extLst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12985-84A1-435B-85A4-2223125B3E2D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FC171-1E26-4791-827B-560D14FFD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741105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F4EC-732B-4A9A-9135-9FE94F776ADD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B665C-7183-422D-AC76-A345B5D97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679409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5D1E7-5A8F-4C21-BC71-EEE629114AC1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9C17D-E949-470D-AEE3-4944731C6A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130622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0EDD1-FDEA-4101-9356-6AFF3EF810F3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CEBD1-B2BB-43B2-83B2-574B35248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824993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B59E-6B2C-436C-9566-8D9BF43C2E55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4460E-4E6A-48FA-9937-C69E5C53EB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15510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1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2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2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9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F5F8-4B4E-46D9-BE32-37360D71287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4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9679DA-95DF-445C-AE71-7DB8184BE49F}" type="datetimeFigureOut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7A11340-B156-4BE5-98F6-4561DFAE1C32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77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>
    <p:dissolv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image" Target="../media/image1.jpe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69" y="942680"/>
            <a:ext cx="11900262" cy="2271859"/>
          </a:xfrm>
        </p:spPr>
        <p:txBody>
          <a:bodyPr/>
          <a:lstStyle/>
          <a:p>
            <a:pPr algn="ctr"/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2444864" y="3429000"/>
            <a:ext cx="73022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</a:t>
            </a:r>
          </a:p>
          <a:p>
            <a:pPr algn="ctr"/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endParaRPr 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E140C89-D358-44F6-9897-408D3C714860}"/>
              </a:ext>
            </a:extLst>
          </p:cNvPr>
          <p:cNvSpPr txBox="1">
            <a:spLocks/>
          </p:cNvSpPr>
          <p:nvPr/>
        </p:nvSpPr>
        <p:spPr>
          <a:xfrm>
            <a:off x="2945220" y="1266825"/>
            <a:ext cx="6273208" cy="505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3C9C85-7FC9-420B-9B0A-E301748C153B}"/>
              </a:ext>
            </a:extLst>
          </p:cNvPr>
          <p:cNvSpPr txBox="1">
            <a:spLocks/>
          </p:cNvSpPr>
          <p:nvPr/>
        </p:nvSpPr>
        <p:spPr>
          <a:xfrm>
            <a:off x="1562099" y="2391726"/>
            <a:ext cx="9067799" cy="923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1 sản phẩm mĩ thuật bằng sáp màu về chủ đề: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gia đình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yêu thích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3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15D7094-5F24-4D4A-AE1E-E879B247D47F}"/>
              </a:ext>
            </a:extLst>
          </p:cNvPr>
          <p:cNvSpPr txBox="1">
            <a:spLocks/>
          </p:cNvSpPr>
          <p:nvPr/>
        </p:nvSpPr>
        <p:spPr>
          <a:xfrm>
            <a:off x="3267075" y="0"/>
            <a:ext cx="6302227" cy="505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9ADFD02-B696-4FC6-B543-F2EE5B0E9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5777"/>
            <a:ext cx="5657849" cy="292322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989B622-2BFD-432A-9E8B-F2639BA28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505777"/>
            <a:ext cx="5657849" cy="292322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7FC73B9-9D9E-4D6E-B133-5C6CF2596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6163"/>
            <a:ext cx="5657849" cy="327183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B9D4B13-B397-4B00-8A79-B0B7CA30F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3586162"/>
            <a:ext cx="5657850" cy="32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9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3"/>
            <a:ext cx="10972800" cy="49371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930400" y="838203"/>
            <a:ext cx="8026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i="1">
              <a:solidFill>
                <a:srgbClr val="00206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914400"/>
            <a:ext cx="12192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4800" b="1" dirty="0">
                <a:solidFill>
                  <a:prstClr val="black"/>
                </a:solidFill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alt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Sau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bày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00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77255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4035" name="Picture 2" descr="https://png.pngtree.com/thumb_back/fw800/back_pic/00/11/30/8856377e03ebd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30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830050"/>
            <a:ext cx="112776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HỌC SINH </a:t>
            </a:r>
            <a:r>
              <a:rPr lang="vi-VN" sz="4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 KHỎE</a:t>
            </a:r>
            <a:r>
              <a:rPr lang="en-US" sz="4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CHĂM NGOAN</a:t>
            </a:r>
          </a:p>
        </p:txBody>
      </p:sp>
    </p:spTree>
    <p:extLst>
      <p:ext uri="{BB962C8B-B14F-4D97-AF65-F5344CB8AC3E}">
        <p14:creationId xmlns:p14="http://schemas.microsoft.com/office/powerpoint/2010/main" val="90950372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Terminator 28"/>
          <p:cNvSpPr/>
          <p:nvPr/>
        </p:nvSpPr>
        <p:spPr>
          <a:xfrm>
            <a:off x="228599" y="5382452"/>
            <a:ext cx="7739743" cy="1284464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Đ1"/>
          <p:cNvSpPr/>
          <p:nvPr/>
        </p:nvSpPr>
        <p:spPr>
          <a:xfrm>
            <a:off x="2256369" y="5573536"/>
            <a:ext cx="902296" cy="902296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5" name="Đ2"/>
          <p:cNvSpPr/>
          <p:nvPr/>
        </p:nvSpPr>
        <p:spPr>
          <a:xfrm>
            <a:off x="3716256" y="5573536"/>
            <a:ext cx="902296" cy="902296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4996194" y="5573537"/>
            <a:ext cx="902295" cy="902295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6276131" y="5578669"/>
            <a:ext cx="897163" cy="897163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7226" y="9304375"/>
            <a:ext cx="224879" cy="230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Chính Xác Đánh Dấu Màu Xanh Lá Cây - Ảnh miễn phí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06" l="0" r="97662">
                        <a14:foregroundMark x1="13205" y1="53750" x2="13205" y2="53750"/>
                        <a14:foregroundMark x1="21458" y1="45417" x2="21458" y2="45417"/>
                        <a14:foregroundMark x1="37139" y1="58333" x2="37139" y2="58333"/>
                        <a14:foregroundMark x1="85007" y1="14722" x2="85007" y2="14722"/>
                        <a14:foregroundMark x1="22421" y1="45417" x2="35213" y2="57500"/>
                        <a14:foregroundMark x1="38102" y1="57500" x2="83081" y2="12917"/>
                        <a14:foregroundMark x1="18707" y1="49028" x2="12242" y2="54722"/>
                        <a14:foregroundMark x1="14168" y1="57500" x2="38102" y2="79722"/>
                        <a14:foregroundMark x1="36176" y1="78750" x2="92297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" y="5328048"/>
            <a:ext cx="1315290" cy="13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7596367" y="168467"/>
            <a:ext cx="4595633" cy="6590551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Các em chọn mảnh ghép tùy ý để trả lời câu hỏi. Mỗi câu trả lời đúng sẽ được lật mảnh ghép đã chọn, trả lời sai mảnh ghép không được lật.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578" y="168468"/>
            <a:ext cx="6853054" cy="4881692"/>
          </a:xfrm>
          <a:prstGeom prst="rect">
            <a:avLst/>
          </a:prstGeom>
        </p:spPr>
      </p:pic>
      <p:sp>
        <p:nvSpPr>
          <p:cNvPr id="17" name="mảnh 1">
            <a:hlinkClick r:id="rId10" action="ppaction://hlinksldjump"/>
          </p:cNvPr>
          <p:cNvSpPr/>
          <p:nvPr/>
        </p:nvSpPr>
        <p:spPr>
          <a:xfrm>
            <a:off x="473578" y="189739"/>
            <a:ext cx="3785288" cy="2419575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ảnh 3">
            <a:hlinkClick r:id="rId11" action="ppaction://hlinksldjump"/>
          </p:cNvPr>
          <p:cNvSpPr/>
          <p:nvPr/>
        </p:nvSpPr>
        <p:spPr>
          <a:xfrm flipH="1" flipV="1">
            <a:off x="473578" y="2255551"/>
            <a:ext cx="3378089" cy="2767407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ảnh 2">
            <a:hlinkClick r:id="rId12" action="ppaction://hlinksldjump"/>
          </p:cNvPr>
          <p:cNvSpPr/>
          <p:nvPr/>
        </p:nvSpPr>
        <p:spPr>
          <a:xfrm>
            <a:off x="3891230" y="168468"/>
            <a:ext cx="3435402" cy="281435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ảnh 4">
            <a:hlinkClick r:id="rId13" action="ppaction://hlinksldjump"/>
          </p:cNvPr>
          <p:cNvSpPr/>
          <p:nvPr/>
        </p:nvSpPr>
        <p:spPr>
          <a:xfrm flipH="1" flipV="1">
            <a:off x="3485923" y="2595347"/>
            <a:ext cx="3880272" cy="2427611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rId14" action="ppaction://hlinksldjump"/>
          </p:cNvPr>
          <p:cNvSpPr/>
          <p:nvPr/>
        </p:nvSpPr>
        <p:spPr>
          <a:xfrm>
            <a:off x="10934163" y="6475832"/>
            <a:ext cx="682581" cy="491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  <p:bldP spid="17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1523999" y="2445562"/>
            <a:ext cx="9030879" cy="1112363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577370" y="1286445"/>
            <a:ext cx="2924136" cy="9876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701" y="2617024"/>
            <a:ext cx="104134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thường ăn cơm ở đâu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>
            <a:fillRect/>
          </a:stretch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6867" y="2009486"/>
            <a:ext cx="11258266" cy="1861608"/>
          </a:xfrm>
          <a:prstGeom prst="roundRect">
            <a:avLst/>
          </a:prstGeom>
          <a:solidFill>
            <a:srgbClr val="D33604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743797" y="1153134"/>
            <a:ext cx="2704406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3844" y="2227784"/>
            <a:ext cx="89643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nào thường được 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biến trong bữa ăn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>
            <a:fillRect/>
          </a:stretch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0" y="2315139"/>
            <a:ext cx="12192000" cy="1578131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743797" y="1420645"/>
            <a:ext cx="2704406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118" y="2721114"/>
            <a:ext cx="119217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thường xuyên 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ăn</a:t>
            </a: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>
            <a:fillRect/>
          </a:stretch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2158737"/>
            <a:ext cx="11258266" cy="1706253"/>
          </a:xfrm>
          <a:prstGeom prst="roundRect">
            <a:avLst/>
          </a:prstGeom>
          <a:solidFill>
            <a:srgbClr val="FFC7BA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600494" y="1187777"/>
            <a:ext cx="2991011" cy="8286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009" y="2276150"/>
            <a:ext cx="109822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bữa cơm gia đình, 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thường thể hiện tình cảm cho nhau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>
            <a:fillRect/>
          </a:stretch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469841"/>
            <a:ext cx="1091087" cy="15472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91169" y="1509553"/>
            <a:ext cx="9188592" cy="3390816"/>
          </a:xfrm>
        </p:spPr>
        <p:txBody>
          <a:bodyPr>
            <a:normAutofit/>
          </a:bodyPr>
          <a:lstStyle/>
          <a:p>
            <a:pPr algn="l"/>
            <a:b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31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F37AEEA-2CB5-49C3-B789-E4E063B9A155}"/>
              </a:ext>
            </a:extLst>
          </p:cNvPr>
          <p:cNvSpPr txBox="1">
            <a:spLocks/>
          </p:cNvSpPr>
          <p:nvPr/>
        </p:nvSpPr>
        <p:spPr>
          <a:xfrm>
            <a:off x="803821" y="229386"/>
            <a:ext cx="7538901" cy="86412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vi-VN" dirty="0"/>
            </a:b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3DBFD5D-9010-4C5F-967B-349F33E0FCA4}"/>
              </a:ext>
            </a:extLst>
          </p:cNvPr>
          <p:cNvSpPr txBox="1">
            <a:spLocks/>
          </p:cNvSpPr>
          <p:nvPr/>
        </p:nvSpPr>
        <p:spPr>
          <a:xfrm>
            <a:off x="478465" y="1093509"/>
            <a:ext cx="9188592" cy="86412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vi-VN" dirty="0"/>
            </a:b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1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5986021" y="3722914"/>
            <a:ext cx="6110184" cy="2965267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trong gia </a:t>
            </a:r>
            <a:r>
              <a:rPr lang="vi-VN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" y="648586"/>
            <a:ext cx="5753099" cy="285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140C89-D358-44F6-9897-408D3C714860}"/>
              </a:ext>
            </a:extLst>
          </p:cNvPr>
          <p:cNvSpPr txBox="1">
            <a:spLocks/>
          </p:cNvSpPr>
          <p:nvPr/>
        </p:nvSpPr>
        <p:spPr>
          <a:xfrm>
            <a:off x="1204379" y="41227"/>
            <a:ext cx="8875285" cy="505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D495A7F-B93C-4D3E-B0BC-28F28B88E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4" y="547003"/>
            <a:ext cx="6296025" cy="295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4722"/>
            <a:ext cx="5795493" cy="2975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7A18BC3-8016-44BD-818F-32A21A94E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348" y="0"/>
            <a:ext cx="3591302" cy="395926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E557850-6215-4BAD-BCDC-5CCAA22E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3" y="395927"/>
            <a:ext cx="5929746" cy="345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19A74D-E0B8-47B5-9AD4-DD0AE55E8383}"/>
              </a:ext>
            </a:extLst>
          </p:cNvPr>
          <p:cNvSpPr txBox="1">
            <a:spLocks/>
          </p:cNvSpPr>
          <p:nvPr/>
        </p:nvSpPr>
        <p:spPr>
          <a:xfrm>
            <a:off x="83127" y="3853247"/>
            <a:ext cx="5831897" cy="652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Nguyễn Mai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1FB798A-61F8-43A1-B7AB-B79403E3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395926"/>
            <a:ext cx="6012873" cy="3450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402C072-1344-4882-BBB1-BBDC9B720C27}"/>
              </a:ext>
            </a:extLst>
          </p:cNvPr>
          <p:cNvSpPr txBox="1">
            <a:spLocks/>
          </p:cNvSpPr>
          <p:nvPr/>
        </p:nvSpPr>
        <p:spPr>
          <a:xfrm>
            <a:off x="7412609" y="3853247"/>
            <a:ext cx="3379649" cy="652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D7A8B1-3A86-4275-88EA-05CFFD6F5B6D}"/>
              </a:ext>
            </a:extLst>
          </p:cNvPr>
          <p:cNvSpPr txBox="1">
            <a:spLocks/>
          </p:cNvSpPr>
          <p:nvPr/>
        </p:nvSpPr>
        <p:spPr>
          <a:xfrm>
            <a:off x="264101" y="4506013"/>
            <a:ext cx="11736221" cy="8955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nào đ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thể hiện trong những sản phẩm mĩ thuật trên?</a:t>
            </a:r>
          </a:p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 nào đ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sử dụng trong các sản phẩm?</a:t>
            </a:r>
          </a:p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dùng hình ảnh gì để thể hiện về chủ đề Bữa cơm gia đình?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D11037-36D3-46FB-B413-04C770CE24A7}"/>
              </a:ext>
            </a:extLst>
          </p:cNvPr>
          <p:cNvSpPr txBox="1">
            <a:spLocks/>
          </p:cNvSpPr>
          <p:nvPr/>
        </p:nvSpPr>
        <p:spPr>
          <a:xfrm>
            <a:off x="264100" y="5403130"/>
            <a:ext cx="11736221" cy="1346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40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Mặt kim cương">
  <a:themeElements>
    <a:clrScheme name="Mặt kim cương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Mặt kim cương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ặt kim cương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493</TotalTime>
  <Words>520</Words>
  <Application>Microsoft Office PowerPoint</Application>
  <PresentationFormat>Widescreen</PresentationFormat>
  <Paragraphs>57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Wingdings 3</vt:lpstr>
      <vt:lpstr>Mặt kim cương</vt:lpstr>
      <vt:lpstr>1_Office Theme</vt:lpstr>
      <vt:lpstr> NHIỆT LIỆT CHÀO MỪNG QUÝ THẦY CÔ VỀ DỰ GIỜ THĂM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Mục tiêu: - Nhận biết được hình ảnh thể hiện về bữa cơm gia đình. - Biết sử dụng hình và màu để thể hiện về hình ảnh bữa cơm gia đình.   </vt:lpstr>
      <vt:lpstr>PowerPoint Presentation</vt:lpstr>
      <vt:lpstr>Bữa cơm gia đình trong tranh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MY-PC</cp:lastModifiedBy>
  <cp:revision>49</cp:revision>
  <dcterms:created xsi:type="dcterms:W3CDTF">2020-05-17T04:24:00Z</dcterms:created>
  <dcterms:modified xsi:type="dcterms:W3CDTF">2024-02-01T01:02:38Z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2FDBFF29E27F48EB88E6B43FEF337AE0</vt:lpwstr>
  </property>
  <property fmtid="{D5CDD505-2E9C-101B-9397-08002B2CF9AE}" pid="3" name="KSOProductBuildVer">
    <vt:lpwstr>1033-11.2.0.11341</vt:lpwstr>
  </property>
</Properties>
</file>